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compatMode="1" strictFirstAndLastChars="0" saveSubsetFonts="1" autoCompressPictures="0">
  <p:sldMasterIdLst>
    <p:sldMasterId id="2147483648" r:id="rId1"/>
    <p:sldMasterId id="2147483649" r:id="rId2"/>
    <p:sldMasterId id="2147483651" r:id="rId3"/>
    <p:sldMasterId id="2147483655" r:id="rId4"/>
  </p:sldMasterIdLst>
  <p:notesMasterIdLst>
    <p:notesMasterId r:id="rId151"/>
  </p:notesMasterIdLst>
  <p:handoutMasterIdLst>
    <p:handoutMasterId r:id="rId152"/>
  </p:handoutMasterIdLst>
  <p:sldIdLst>
    <p:sldId id="257" r:id="rId5"/>
    <p:sldId id="576" r:id="rId6"/>
    <p:sldId id="642" r:id="rId7"/>
    <p:sldId id="584" r:id="rId8"/>
    <p:sldId id="591" r:id="rId9"/>
    <p:sldId id="585" r:id="rId10"/>
    <p:sldId id="690" r:id="rId11"/>
    <p:sldId id="586" r:id="rId12"/>
    <p:sldId id="592" r:id="rId13"/>
    <p:sldId id="587" r:id="rId14"/>
    <p:sldId id="588" r:id="rId15"/>
    <p:sldId id="589" r:id="rId16"/>
    <p:sldId id="594" r:id="rId17"/>
    <p:sldId id="595" r:id="rId18"/>
    <p:sldId id="596" r:id="rId19"/>
    <p:sldId id="574" r:id="rId20"/>
    <p:sldId id="600" r:id="rId21"/>
    <p:sldId id="601" r:id="rId22"/>
    <p:sldId id="602" r:id="rId23"/>
    <p:sldId id="607" r:id="rId24"/>
    <p:sldId id="616" r:id="rId25"/>
    <p:sldId id="709" r:id="rId26"/>
    <p:sldId id="605" r:id="rId27"/>
    <p:sldId id="608" r:id="rId28"/>
    <p:sldId id="609" r:id="rId29"/>
    <p:sldId id="710" r:id="rId30"/>
    <p:sldId id="606" r:id="rId31"/>
    <p:sldId id="611" r:id="rId32"/>
    <p:sldId id="573" r:id="rId33"/>
    <p:sldId id="617" r:id="rId34"/>
    <p:sldId id="712" r:id="rId35"/>
    <p:sldId id="713" r:id="rId36"/>
    <p:sldId id="711" r:id="rId37"/>
    <p:sldId id="758" r:id="rId38"/>
    <p:sldId id="764" r:id="rId39"/>
    <p:sldId id="618" r:id="rId40"/>
    <p:sldId id="714" r:id="rId41"/>
    <p:sldId id="774" r:id="rId42"/>
    <p:sldId id="619" r:id="rId43"/>
    <p:sldId id="620" r:id="rId44"/>
    <p:sldId id="613" r:id="rId45"/>
    <p:sldId id="615" r:id="rId46"/>
    <p:sldId id="644" r:id="rId47"/>
    <p:sldId id="645" r:id="rId48"/>
    <p:sldId id="646" r:id="rId49"/>
    <p:sldId id="643" r:id="rId50"/>
    <p:sldId id="647" r:id="rId51"/>
    <p:sldId id="614" r:id="rId52"/>
    <p:sldId id="648" r:id="rId53"/>
    <p:sldId id="715" r:id="rId54"/>
    <p:sldId id="623" r:id="rId55"/>
    <p:sldId id="625" r:id="rId56"/>
    <p:sldId id="626" r:id="rId57"/>
    <p:sldId id="627" r:id="rId58"/>
    <p:sldId id="717" r:id="rId59"/>
    <p:sldId id="716" r:id="rId60"/>
    <p:sldId id="629" r:id="rId61"/>
    <p:sldId id="630" r:id="rId62"/>
    <p:sldId id="631" r:id="rId63"/>
    <p:sldId id="633" r:id="rId64"/>
    <p:sldId id="650" r:id="rId65"/>
    <p:sldId id="634" r:id="rId66"/>
    <p:sldId id="635" r:id="rId67"/>
    <p:sldId id="719" r:id="rId68"/>
    <p:sldId id="636" r:id="rId69"/>
    <p:sldId id="651" r:id="rId70"/>
    <p:sldId id="652" r:id="rId71"/>
    <p:sldId id="653" r:id="rId72"/>
    <p:sldId id="691" r:id="rId73"/>
    <p:sldId id="700" r:id="rId74"/>
    <p:sldId id="718" r:id="rId75"/>
    <p:sldId id="702" r:id="rId76"/>
    <p:sldId id="701" r:id="rId77"/>
    <p:sldId id="695" r:id="rId78"/>
    <p:sldId id="696" r:id="rId79"/>
    <p:sldId id="721" r:id="rId80"/>
    <p:sldId id="720" r:id="rId81"/>
    <p:sldId id="723" r:id="rId82"/>
    <p:sldId id="664" r:id="rId83"/>
    <p:sldId id="665" r:id="rId84"/>
    <p:sldId id="666" r:id="rId85"/>
    <p:sldId id="669" r:id="rId86"/>
    <p:sldId id="667" r:id="rId87"/>
    <p:sldId id="670" r:id="rId88"/>
    <p:sldId id="703" r:id="rId89"/>
    <p:sldId id="671" r:id="rId90"/>
    <p:sldId id="672" r:id="rId91"/>
    <p:sldId id="673" r:id="rId92"/>
    <p:sldId id="674" r:id="rId93"/>
    <p:sldId id="675" r:id="rId94"/>
    <p:sldId id="676" r:id="rId95"/>
    <p:sldId id="677" r:id="rId96"/>
    <p:sldId id="678" r:id="rId97"/>
    <p:sldId id="679" r:id="rId98"/>
    <p:sldId id="680" r:id="rId99"/>
    <p:sldId id="682" r:id="rId100"/>
    <p:sldId id="681" r:id="rId101"/>
    <p:sldId id="683" r:id="rId102"/>
    <p:sldId id="684" r:id="rId103"/>
    <p:sldId id="687" r:id="rId104"/>
    <p:sldId id="685" r:id="rId105"/>
    <p:sldId id="686" r:id="rId106"/>
    <p:sldId id="704" r:id="rId107"/>
    <p:sldId id="705" r:id="rId108"/>
    <p:sldId id="724" r:id="rId109"/>
    <p:sldId id="707" r:id="rId110"/>
    <p:sldId id="765" r:id="rId111"/>
    <p:sldId id="766" r:id="rId112"/>
    <p:sldId id="708" r:id="rId113"/>
    <p:sldId id="706" r:id="rId114"/>
    <p:sldId id="748" r:id="rId115"/>
    <p:sldId id="760" r:id="rId116"/>
    <p:sldId id="761" r:id="rId117"/>
    <p:sldId id="737" r:id="rId118"/>
    <p:sldId id="728" r:id="rId119"/>
    <p:sldId id="729" r:id="rId120"/>
    <p:sldId id="735" r:id="rId121"/>
    <p:sldId id="733" r:id="rId122"/>
    <p:sldId id="734" r:id="rId123"/>
    <p:sldId id="736" r:id="rId124"/>
    <p:sldId id="738" r:id="rId125"/>
    <p:sldId id="767" r:id="rId126"/>
    <p:sldId id="739" r:id="rId127"/>
    <p:sldId id="741" r:id="rId128"/>
    <p:sldId id="762" r:id="rId129"/>
    <p:sldId id="743" r:id="rId130"/>
    <p:sldId id="768" r:id="rId131"/>
    <p:sldId id="769" r:id="rId132"/>
    <p:sldId id="742" r:id="rId133"/>
    <p:sldId id="771" r:id="rId134"/>
    <p:sldId id="744" r:id="rId135"/>
    <p:sldId id="746" r:id="rId136"/>
    <p:sldId id="745" r:id="rId137"/>
    <p:sldId id="770" r:id="rId138"/>
    <p:sldId id="747" r:id="rId139"/>
    <p:sldId id="749" r:id="rId140"/>
    <p:sldId id="772" r:id="rId141"/>
    <p:sldId id="755" r:id="rId142"/>
    <p:sldId id="756" r:id="rId143"/>
    <p:sldId id="754" r:id="rId144"/>
    <p:sldId id="773" r:id="rId145"/>
    <p:sldId id="750" r:id="rId146"/>
    <p:sldId id="757" r:id="rId147"/>
    <p:sldId id="612" r:id="rId148"/>
    <p:sldId id="753" r:id="rId149"/>
    <p:sldId id="752" r:id="rId150"/>
  </p:sldIdLst>
  <p:sldSz cx="9144000" cy="6858000" type="screen4x3"/>
  <p:notesSz cx="6796088" cy="9928225"/>
  <p:defaultTextStyle>
    <a:defPPr>
      <a:defRPr lang="en-GB"/>
    </a:defPPr>
    <a:lvl1pPr algn="l" defTabSz="449263" rtl="0" fontAlgn="base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Arial Unicode MS" panose="020B0604020202020204" pitchFamily="34" charset="-128"/>
        <a:cs typeface="Arial Unicode MS" panose="020B0604020202020204" pitchFamily="34" charset="-128"/>
      </a:defRPr>
    </a:lvl1pPr>
    <a:lvl2pPr marL="742950" indent="-285750" algn="l" defTabSz="449263" rtl="0" fontAlgn="base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Arial Unicode MS" panose="020B0604020202020204" pitchFamily="34" charset="-128"/>
        <a:cs typeface="Arial Unicode MS" panose="020B0604020202020204" pitchFamily="34" charset="-128"/>
      </a:defRPr>
    </a:lvl2pPr>
    <a:lvl3pPr marL="1143000" indent="-228600" algn="l" defTabSz="449263" rtl="0" fontAlgn="base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Arial Unicode MS" panose="020B0604020202020204" pitchFamily="34" charset="-128"/>
        <a:cs typeface="Arial Unicode MS" panose="020B0604020202020204" pitchFamily="34" charset="-128"/>
      </a:defRPr>
    </a:lvl3pPr>
    <a:lvl4pPr marL="1600200" indent="-228600" algn="l" defTabSz="449263" rtl="0" fontAlgn="base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Arial Unicode MS" panose="020B0604020202020204" pitchFamily="34" charset="-128"/>
        <a:cs typeface="Arial Unicode MS" panose="020B0604020202020204" pitchFamily="34" charset="-128"/>
      </a:defRPr>
    </a:lvl4pPr>
    <a:lvl5pPr marL="2057400" indent="-228600" algn="l" defTabSz="449263" rtl="0" fontAlgn="base">
      <a:spcBef>
        <a:spcPct val="0"/>
      </a:spcBef>
      <a:spcAft>
        <a:spcPct val="0"/>
      </a:spcAft>
      <a:defRPr sz="2400" kern="1200">
        <a:solidFill>
          <a:schemeClr val="bg1"/>
        </a:solidFill>
        <a:latin typeface="Times New Roman" panose="02020603050405020304" pitchFamily="18" charset="0"/>
        <a:ea typeface="Arial Unicode MS" panose="020B0604020202020204" pitchFamily="34" charset="-128"/>
        <a:cs typeface="Arial Unicode MS" panose="020B0604020202020204" pitchFamily="34" charset="-128"/>
      </a:defRPr>
    </a:lvl5pPr>
    <a:lvl6pPr marL="22860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Arial Unicode MS" panose="020B0604020202020204" pitchFamily="34" charset="-128"/>
        <a:cs typeface="Arial Unicode MS" panose="020B0604020202020204" pitchFamily="34" charset="-128"/>
      </a:defRPr>
    </a:lvl6pPr>
    <a:lvl7pPr marL="27432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Arial Unicode MS" panose="020B0604020202020204" pitchFamily="34" charset="-128"/>
        <a:cs typeface="Arial Unicode MS" panose="020B0604020202020204" pitchFamily="34" charset="-128"/>
      </a:defRPr>
    </a:lvl7pPr>
    <a:lvl8pPr marL="32004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Arial Unicode MS" panose="020B0604020202020204" pitchFamily="34" charset="-128"/>
        <a:cs typeface="Arial Unicode MS" panose="020B0604020202020204" pitchFamily="34" charset="-128"/>
      </a:defRPr>
    </a:lvl8pPr>
    <a:lvl9pPr marL="3657600" algn="l" defTabSz="914400" rtl="0" eaLnBrk="1" latinLnBrk="0" hangingPunct="1">
      <a:defRPr sz="2400" kern="1200">
        <a:solidFill>
          <a:schemeClr val="bg1"/>
        </a:solidFill>
        <a:latin typeface="Times New Roman" panose="02020603050405020304" pitchFamily="18" charset="0"/>
        <a:ea typeface="Arial Unicode MS" panose="020B0604020202020204" pitchFamily="34" charset="-128"/>
        <a:cs typeface="Arial Unicode MS" panose="020B0604020202020204" pitchFamily="34" charset="-128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chemeClr val="tx1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D7AC3CCA-C797-4891-BE02-D94E43425B78}" styleName="Medium Style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 w="12700" cmpd="sng">
              <a:solidFill>
                <a:schemeClr val="dk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dk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11"/>
    <p:restoredTop sz="94674"/>
  </p:normalViewPr>
  <p:slideViewPr>
    <p:cSldViewPr>
      <p:cViewPr varScale="1">
        <p:scale>
          <a:sx n="124" d="100"/>
          <a:sy n="124" d="100"/>
        </p:scale>
        <p:origin x="1824" y="168"/>
      </p:cViewPr>
      <p:guideLst>
        <p:guide orient="horz" pos="2160"/>
        <p:guide pos="2880"/>
      </p:guideLst>
    </p:cSldViewPr>
  </p:slideViewPr>
  <p:outlineViewPr>
    <p:cViewPr varScale="1">
      <p:scale>
        <a:sx n="170" d="200"/>
        <a:sy n="170" d="200"/>
      </p:scale>
      <p:origin x="-780" y="-84"/>
    </p:cViewPr>
  </p:outlineViewPr>
  <p:notesTextViewPr>
    <p:cViewPr>
      <p:scale>
        <a:sx n="100" d="100"/>
        <a:sy n="100" d="100"/>
      </p:scale>
      <p:origin x="0" y="0"/>
    </p:cViewPr>
  </p:notesTextViewPr>
  <p:notesViewPr>
    <p:cSldViewPr>
      <p:cViewPr varScale="1">
        <p:scale>
          <a:sx n="59" d="100"/>
          <a:sy n="59" d="100"/>
        </p:scale>
        <p:origin x="-1752" y="-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slide" Target="slides/slide134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53" Type="http://schemas.openxmlformats.org/officeDocument/2006/relationships/slide" Target="slides/slide49.xml"/><Relationship Id="rId74" Type="http://schemas.openxmlformats.org/officeDocument/2006/relationships/slide" Target="slides/slide70.xml"/><Relationship Id="rId128" Type="http://schemas.openxmlformats.org/officeDocument/2006/relationships/slide" Target="slides/slide124.xml"/><Relationship Id="rId149" Type="http://schemas.openxmlformats.org/officeDocument/2006/relationships/slide" Target="slides/slide145.xml"/><Relationship Id="rId5" Type="http://schemas.openxmlformats.org/officeDocument/2006/relationships/slide" Target="slides/slide1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34" Type="http://schemas.openxmlformats.org/officeDocument/2006/relationships/slide" Target="slides/slide130.xml"/><Relationship Id="rId139" Type="http://schemas.openxmlformats.org/officeDocument/2006/relationships/slide" Target="slides/slide135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50" Type="http://schemas.openxmlformats.org/officeDocument/2006/relationships/slide" Target="slides/slide146.xml"/><Relationship Id="rId155" Type="http://schemas.openxmlformats.org/officeDocument/2006/relationships/theme" Target="theme/theme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24" Type="http://schemas.openxmlformats.org/officeDocument/2006/relationships/slide" Target="slides/slide120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40" Type="http://schemas.openxmlformats.org/officeDocument/2006/relationships/slide" Target="slides/slide136.xml"/><Relationship Id="rId145" Type="http://schemas.openxmlformats.org/officeDocument/2006/relationships/slide" Target="slides/slide14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35" Type="http://schemas.openxmlformats.org/officeDocument/2006/relationships/slide" Target="slides/slide131.xml"/><Relationship Id="rId151" Type="http://schemas.openxmlformats.org/officeDocument/2006/relationships/notesMaster" Target="notesMasters/notesMaster1.xml"/><Relationship Id="rId156" Type="http://schemas.openxmlformats.org/officeDocument/2006/relationships/tableStyles" Target="tableStyles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slide" Target="slides/slide137.xml"/><Relationship Id="rId146" Type="http://schemas.openxmlformats.org/officeDocument/2006/relationships/slide" Target="slides/slide142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52" Type="http://schemas.openxmlformats.org/officeDocument/2006/relationships/handoutMaster" Target="handoutMasters/handoutMaster1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147" Type="http://schemas.openxmlformats.org/officeDocument/2006/relationships/slide" Target="slides/slide143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slide" Target="slides/slide138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slide" Target="slides/slide13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3" Type="http://schemas.openxmlformats.org/officeDocument/2006/relationships/presProps" Target="presProps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143" Type="http://schemas.openxmlformats.org/officeDocument/2006/relationships/slide" Target="slides/slide139.xml"/><Relationship Id="rId148" Type="http://schemas.openxmlformats.org/officeDocument/2006/relationships/slide" Target="slides/slide144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54" Type="http://schemas.openxmlformats.org/officeDocument/2006/relationships/viewProps" Target="viewProps.xml"/><Relationship Id="rId16" Type="http://schemas.openxmlformats.org/officeDocument/2006/relationships/slide" Target="slides/slide12.xml"/><Relationship Id="rId37" Type="http://schemas.openxmlformats.org/officeDocument/2006/relationships/slide" Target="slides/slide33.xml"/><Relationship Id="rId58" Type="http://schemas.openxmlformats.org/officeDocument/2006/relationships/slide" Target="slides/slide54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44" Type="http://schemas.openxmlformats.org/officeDocument/2006/relationships/slide" Target="slides/slide140.xml"/><Relationship Id="rId90" Type="http://schemas.openxmlformats.org/officeDocument/2006/relationships/slide" Target="slides/slide8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3AD50DF1-3C75-E640-ACB5-BDE7E63C9475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68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buClr>
                <a:srgbClr val="000000"/>
              </a:buClr>
              <a:buSzPct val="100000"/>
              <a:buFont typeface="Times New Roman" pitchFamily="9" charset="0"/>
              <a:buNone/>
              <a:defRPr sz="1200">
                <a:latin typeface="Times New Roman" pitchFamily="9" charset="0"/>
                <a:ea typeface="Arial Unicode MS" pitchFamily="9" charset="0"/>
                <a:cs typeface="Arial Unicode MS" pitchFamily="9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A920794-9DFD-6242-BF36-296569E3D0A8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49688" y="0"/>
            <a:ext cx="2944812" cy="496888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 sz="1200"/>
            </a:lvl1pPr>
          </a:lstStyle>
          <a:p>
            <a:fld id="{EE3986CC-AF9A-974C-A87A-776D49B833CA}" type="datetime1">
              <a:rPr lang="en-US" altLang="nl-NL"/>
              <a:pPr/>
              <a:t>7/15/21</a:t>
            </a:fld>
            <a:endParaRPr lang="en-US" altLang="nl-NL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9F3A07AC-FBF1-3441-83E1-3EC349F31788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29750"/>
            <a:ext cx="2944813" cy="496888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buClr>
                <a:srgbClr val="000000"/>
              </a:buClr>
              <a:buSzPct val="100000"/>
              <a:buFont typeface="Times New Roman" pitchFamily="9" charset="0"/>
              <a:buNone/>
              <a:defRPr sz="1200">
                <a:latin typeface="Times New Roman" pitchFamily="9" charset="0"/>
                <a:ea typeface="Arial Unicode MS" pitchFamily="9" charset="0"/>
                <a:cs typeface="Arial Unicode MS" pitchFamily="9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2D59146-AB28-E644-9A36-64B686F6D4BF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49688" y="9429750"/>
            <a:ext cx="2944812" cy="496888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defRPr sz="1200"/>
            </a:lvl1pPr>
          </a:lstStyle>
          <a:p>
            <a:fld id="{D226FBA7-33FA-8448-BDAA-DD6771006744}" type="slidenum">
              <a:rPr lang="en-US" altLang="nl-NL"/>
              <a:pPr/>
              <a:t>‹nr.›</a:t>
            </a:fld>
            <a:endParaRPr lang="en-US" altLang="nl-N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1" name="AutoShape 1">
            <a:extLst>
              <a:ext uri="{FF2B5EF4-FFF2-40B4-BE49-F238E27FC236}">
                <a16:creationId xmlns:a16="http://schemas.microsoft.com/office/drawing/2014/main" id="{47F5BD7B-CC9C-CB40-A408-C851E85C1F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6088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360" cap="sq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42" name="AutoShape 2">
            <a:extLst>
              <a:ext uri="{FF2B5EF4-FFF2-40B4-BE49-F238E27FC236}">
                <a16:creationId xmlns:a16="http://schemas.microsoft.com/office/drawing/2014/main" id="{59B4027E-BC74-B947-B09E-FD19AE32B1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6088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43" name="AutoShape 3">
            <a:extLst>
              <a:ext uri="{FF2B5EF4-FFF2-40B4-BE49-F238E27FC236}">
                <a16:creationId xmlns:a16="http://schemas.microsoft.com/office/drawing/2014/main" id="{6ADE15BA-6E92-CA46-AE4F-5250D20AFF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6088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44" name="AutoShape 4">
            <a:extLst>
              <a:ext uri="{FF2B5EF4-FFF2-40B4-BE49-F238E27FC236}">
                <a16:creationId xmlns:a16="http://schemas.microsoft.com/office/drawing/2014/main" id="{B6B76AC6-EFA3-454B-9EF9-BFADCCC0CE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6088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45" name="AutoShape 5">
            <a:extLst>
              <a:ext uri="{FF2B5EF4-FFF2-40B4-BE49-F238E27FC236}">
                <a16:creationId xmlns:a16="http://schemas.microsoft.com/office/drawing/2014/main" id="{65565D48-E3D0-364E-B2ED-5DAEC3C02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46" name="AutoShape 6">
            <a:extLst>
              <a:ext uri="{FF2B5EF4-FFF2-40B4-BE49-F238E27FC236}">
                <a16:creationId xmlns:a16="http://schemas.microsoft.com/office/drawing/2014/main" id="{904A8EA6-6CDB-394C-ACDA-F9BA9E8514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47" name="AutoShape 7">
            <a:extLst>
              <a:ext uri="{FF2B5EF4-FFF2-40B4-BE49-F238E27FC236}">
                <a16:creationId xmlns:a16="http://schemas.microsoft.com/office/drawing/2014/main" id="{6C33255C-BF85-EC4C-8686-84AB7BBA30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48" name="AutoShape 8">
            <a:extLst>
              <a:ext uri="{FF2B5EF4-FFF2-40B4-BE49-F238E27FC236}">
                <a16:creationId xmlns:a16="http://schemas.microsoft.com/office/drawing/2014/main" id="{49CFA794-F17C-EC41-B49D-BD0FE57ADC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49" name="AutoShape 9">
            <a:extLst>
              <a:ext uri="{FF2B5EF4-FFF2-40B4-BE49-F238E27FC236}">
                <a16:creationId xmlns:a16="http://schemas.microsoft.com/office/drawing/2014/main" id="{E91F276C-ECBD-7143-A32C-117016D06C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50" name="AutoShape 10">
            <a:extLst>
              <a:ext uri="{FF2B5EF4-FFF2-40B4-BE49-F238E27FC236}">
                <a16:creationId xmlns:a16="http://schemas.microsoft.com/office/drawing/2014/main" id="{2477BDBB-366E-FF40-B28B-07E57975F0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51" name="AutoShape 11">
            <a:extLst>
              <a:ext uri="{FF2B5EF4-FFF2-40B4-BE49-F238E27FC236}">
                <a16:creationId xmlns:a16="http://schemas.microsoft.com/office/drawing/2014/main" id="{5AC3EE28-F63B-FC4C-98A0-2181A17DD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52" name="AutoShape 12">
            <a:extLst>
              <a:ext uri="{FF2B5EF4-FFF2-40B4-BE49-F238E27FC236}">
                <a16:creationId xmlns:a16="http://schemas.microsoft.com/office/drawing/2014/main" id="{B44C45C4-5A75-FD45-83C3-839E3E0F4E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53" name="AutoShape 13">
            <a:extLst>
              <a:ext uri="{FF2B5EF4-FFF2-40B4-BE49-F238E27FC236}">
                <a16:creationId xmlns:a16="http://schemas.microsoft.com/office/drawing/2014/main" id="{BC459777-75B6-2B44-9C6A-111F7135CF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54" name="AutoShape 14">
            <a:extLst>
              <a:ext uri="{FF2B5EF4-FFF2-40B4-BE49-F238E27FC236}">
                <a16:creationId xmlns:a16="http://schemas.microsoft.com/office/drawing/2014/main" id="{3D40CAAB-6585-C847-A8A3-A34E23CF3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55" name="AutoShape 15">
            <a:extLst>
              <a:ext uri="{FF2B5EF4-FFF2-40B4-BE49-F238E27FC236}">
                <a16:creationId xmlns:a16="http://schemas.microsoft.com/office/drawing/2014/main" id="{58A44376-429B-5B4D-8CA0-606DE45681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56" name="AutoShape 16">
            <a:extLst>
              <a:ext uri="{FF2B5EF4-FFF2-40B4-BE49-F238E27FC236}">
                <a16:creationId xmlns:a16="http://schemas.microsoft.com/office/drawing/2014/main" id="{794F8C81-D4CC-4646-9245-ACEFF061A1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57" name="AutoShape 17">
            <a:extLst>
              <a:ext uri="{FF2B5EF4-FFF2-40B4-BE49-F238E27FC236}">
                <a16:creationId xmlns:a16="http://schemas.microsoft.com/office/drawing/2014/main" id="{D656F4D9-02BB-224C-A5C2-11EBDE864F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58" name="AutoShape 18">
            <a:extLst>
              <a:ext uri="{FF2B5EF4-FFF2-40B4-BE49-F238E27FC236}">
                <a16:creationId xmlns:a16="http://schemas.microsoft.com/office/drawing/2014/main" id="{29B35A41-85C4-8E4A-8E05-DCDC618DAA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59" name="AutoShape 19">
            <a:extLst>
              <a:ext uri="{FF2B5EF4-FFF2-40B4-BE49-F238E27FC236}">
                <a16:creationId xmlns:a16="http://schemas.microsoft.com/office/drawing/2014/main" id="{F83D6497-5B04-8245-802B-5C986C8EA6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0"/>
            <a:ext cx="6797675" cy="9928225"/>
          </a:xfrm>
          <a:prstGeom prst="roundRect">
            <a:avLst>
              <a:gd name="adj" fmla="val 23"/>
            </a:avLst>
          </a:prstGeom>
          <a:solidFill>
            <a:srgbClr val="FFFFFF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60" name="Text Box 20">
            <a:extLst>
              <a:ext uri="{FF2B5EF4-FFF2-40B4-BE49-F238E27FC236}">
                <a16:creationId xmlns:a16="http://schemas.microsoft.com/office/drawing/2014/main" id="{A1E16346-13D1-1843-BDD6-73B375DFE2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0"/>
            <a:ext cx="2932113" cy="481013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61" name="Text Box 21">
            <a:extLst>
              <a:ext uri="{FF2B5EF4-FFF2-40B4-BE49-F238E27FC236}">
                <a16:creationId xmlns:a16="http://schemas.microsoft.com/office/drawing/2014/main" id="{3BA899C3-AE19-B64E-92CF-158752E211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0"/>
            <a:ext cx="2932113" cy="481013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51223" name="Rectangle 22">
            <a:extLst>
              <a:ext uri="{FF2B5EF4-FFF2-40B4-BE49-F238E27FC236}">
                <a16:creationId xmlns:a16="http://schemas.microsoft.com/office/drawing/2014/main" id="{754C97D0-F3FE-D549-A8A5-6BCB3D395AA6}"/>
              </a:ext>
            </a:extLst>
          </p:cNvPr>
          <p:cNvSpPr>
            <a:spLocks noGrp="1" noRot="1" noChangeAspect="1" noChangeArrowheads="1"/>
          </p:cNvSpPr>
          <p:nvPr>
            <p:ph type="sldImg"/>
          </p:nvPr>
        </p:nvSpPr>
        <p:spPr bwMode="auto">
          <a:xfrm>
            <a:off x="922338" y="744538"/>
            <a:ext cx="4922837" cy="3690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</p:sp>
      <p:sp>
        <p:nvSpPr>
          <p:cNvPr id="10263" name="Rectangle 23">
            <a:extLst>
              <a:ext uri="{FF2B5EF4-FFF2-40B4-BE49-F238E27FC236}">
                <a16:creationId xmlns:a16="http://schemas.microsoft.com/office/drawing/2014/main" id="{1E2EE778-753E-204E-9F7B-159F140BE1D6}"/>
              </a:ext>
            </a:extLst>
          </p:cNvPr>
          <p:cNvSpPr>
            <a:spLocks noGrp="1" noChangeArrowheads="1"/>
          </p:cNvSpPr>
          <p:nvPr>
            <p:ph type="body"/>
          </p:nvPr>
        </p:nvSpPr>
        <p:spPr bwMode="auto">
          <a:xfrm>
            <a:off x="906463" y="4716463"/>
            <a:ext cx="4954587" cy="4435475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noProof="0"/>
          </a:p>
        </p:txBody>
      </p:sp>
      <p:sp>
        <p:nvSpPr>
          <p:cNvPr id="10264" name="Text Box 24">
            <a:extLst>
              <a:ext uri="{FF2B5EF4-FFF2-40B4-BE49-F238E27FC236}">
                <a16:creationId xmlns:a16="http://schemas.microsoft.com/office/drawing/2014/main" id="{F41569DB-1E8A-F244-A9C8-BC8B9388C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431338"/>
            <a:ext cx="2932113" cy="481012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65" name="Rectangle 25">
            <a:extLst>
              <a:ext uri="{FF2B5EF4-FFF2-40B4-BE49-F238E27FC236}">
                <a16:creationId xmlns:a16="http://schemas.microsoft.com/office/drawing/2014/main" id="{AEE80AD3-36FF-434B-B56F-59D69C7F88DF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3851275" y="9431338"/>
            <a:ext cx="2916238" cy="465137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>
              <a:buSzPct val="100000"/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1200">
                <a:solidFill>
                  <a:srgbClr val="000000"/>
                </a:solidFill>
              </a:defRPr>
            </a:lvl1pPr>
          </a:lstStyle>
          <a:p>
            <a:fld id="{1F8440C7-DB9C-5148-A26D-B9ED8CC3CAA5}" type="slidenum">
              <a:rPr lang="en-GB" altLang="nl-NL"/>
              <a:pPr/>
              <a:t>‹nr.›</a:t>
            </a:fld>
            <a:endParaRPr lang="en-GB" altLang="nl-N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hf hdr="0" ftr="0" dt="0"/>
  <p:notesStyle>
    <a:lvl1pPr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itchFamily="-103" charset="0"/>
        <a:ea typeface="ヒラギノ角ゴ Pro W3" pitchFamily="-101" charset="-128"/>
        <a:cs typeface="ヒラギノ角ゴ Pro W3" pitchFamily="-101" charset="-128"/>
      </a:defRPr>
    </a:lvl1pPr>
    <a:lvl2pPr marL="37931725" indent="-37474525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anose="02020603050405020304" pitchFamily="18" charset="0"/>
      <a:defRPr sz="1200" kern="1200">
        <a:solidFill>
          <a:srgbClr val="000000"/>
        </a:solidFill>
        <a:latin typeface="Times New Roman" pitchFamily="-103" charset="0"/>
        <a:ea typeface="ヒラギノ角ゴ Pro W3" pitchFamily="-101" charset="-128"/>
        <a:cs typeface="+mn-cs"/>
      </a:defRPr>
    </a:lvl2pPr>
    <a:lvl3pPr marL="11430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9" charset="0"/>
      <a:defRPr sz="1200" kern="1200">
        <a:solidFill>
          <a:srgbClr val="000000"/>
        </a:solidFill>
        <a:latin typeface="Times New Roman" pitchFamily="-103" charset="0"/>
        <a:ea typeface="ヒラギノ角ゴ Pro W3" pitchFamily="-101" charset="-128"/>
        <a:cs typeface="+mn-cs"/>
      </a:defRPr>
    </a:lvl3pPr>
    <a:lvl4pPr marL="16002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9" charset="0"/>
      <a:defRPr sz="1200" kern="1200">
        <a:solidFill>
          <a:srgbClr val="000000"/>
        </a:solidFill>
        <a:latin typeface="Times New Roman" pitchFamily="-103" charset="0"/>
        <a:ea typeface="ヒラギノ角ゴ Pro W3" pitchFamily="-101" charset="-128"/>
        <a:cs typeface="+mn-cs"/>
      </a:defRPr>
    </a:lvl4pPr>
    <a:lvl5pPr marL="2057400" indent="-228600" algn="l" defTabSz="449263" rtl="0" eaLnBrk="0" fontAlgn="base" hangingPunct="0">
      <a:spcBef>
        <a:spcPct val="30000"/>
      </a:spcBef>
      <a:spcAft>
        <a:spcPct val="0"/>
      </a:spcAft>
      <a:buClr>
        <a:srgbClr val="000000"/>
      </a:buClr>
      <a:buSzPct val="100000"/>
      <a:buFont typeface="Times New Roman" pitchFamily="9" charset="0"/>
      <a:defRPr sz="1200" kern="1200">
        <a:solidFill>
          <a:srgbClr val="000000"/>
        </a:solidFill>
        <a:latin typeface="Times New Roman" pitchFamily="-103" charset="0"/>
        <a:ea typeface="ヒラギノ角ゴ Pro W3" pitchFamily="-101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25">
            <a:extLst>
              <a:ext uri="{FF2B5EF4-FFF2-40B4-BE49-F238E27FC236}">
                <a16:creationId xmlns:a16="http://schemas.microsoft.com/office/drawing/2014/main" id="{6A235D1E-5A66-0241-81EC-FBB085AB9D1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C719C74-4A6F-E243-B459-B9E79183902A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3251" name="Text Box 1">
            <a:extLst>
              <a:ext uri="{FF2B5EF4-FFF2-40B4-BE49-F238E27FC236}">
                <a16:creationId xmlns:a16="http://schemas.microsoft.com/office/drawing/2014/main" id="{475BE9E7-4B25-CA46-A0E7-0318E37A8D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96D593F-6CB5-9841-A685-723B6646EDF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3252" name="Text Box 2">
            <a:extLst>
              <a:ext uri="{FF2B5EF4-FFF2-40B4-BE49-F238E27FC236}">
                <a16:creationId xmlns:a16="http://schemas.microsoft.com/office/drawing/2014/main" id="{39E195FA-C692-294B-B007-44C0EC1D4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D674D81-D6AA-E24B-BA67-B9F627ADF0C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3253" name="Text Box 3">
            <a:extLst>
              <a:ext uri="{FF2B5EF4-FFF2-40B4-BE49-F238E27FC236}">
                <a16:creationId xmlns:a16="http://schemas.microsoft.com/office/drawing/2014/main" id="{5661B76A-7AB0-6448-AFC3-50DF7B9FE8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8DBE4DA-D039-7046-B375-45104D7FD23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3254" name="Text Box 4">
            <a:extLst>
              <a:ext uri="{FF2B5EF4-FFF2-40B4-BE49-F238E27FC236}">
                <a16:creationId xmlns:a16="http://schemas.microsoft.com/office/drawing/2014/main" id="{4061F5E1-23D4-1945-94EF-A8FED3C0F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876D259-5923-2A4A-B962-6B12A86462D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3255" name="Text Box 5">
            <a:extLst>
              <a:ext uri="{FF2B5EF4-FFF2-40B4-BE49-F238E27FC236}">
                <a16:creationId xmlns:a16="http://schemas.microsoft.com/office/drawing/2014/main" id="{1695C634-F502-544C-8801-34121DB8CD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53256" name="Text Box 6">
            <a:extLst>
              <a:ext uri="{FF2B5EF4-FFF2-40B4-BE49-F238E27FC236}">
                <a16:creationId xmlns:a16="http://schemas.microsoft.com/office/drawing/2014/main" id="{433D1384-B100-D94E-BBCF-6176A53BEF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5">
            <a:extLst>
              <a:ext uri="{FF2B5EF4-FFF2-40B4-BE49-F238E27FC236}">
                <a16:creationId xmlns:a16="http://schemas.microsoft.com/office/drawing/2014/main" id="{67148EE1-A87B-1742-9E4A-5B8BF43D9D3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2357F770-1E70-E248-A834-722A2B956A44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1683" name="Text Box 1">
            <a:extLst>
              <a:ext uri="{FF2B5EF4-FFF2-40B4-BE49-F238E27FC236}">
                <a16:creationId xmlns:a16="http://schemas.microsoft.com/office/drawing/2014/main" id="{05FF63A0-98CC-0F4B-BE44-6E9E76B96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56F8F69-4A25-F64E-8754-A3482F605C4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1684" name="Text Box 2">
            <a:extLst>
              <a:ext uri="{FF2B5EF4-FFF2-40B4-BE49-F238E27FC236}">
                <a16:creationId xmlns:a16="http://schemas.microsoft.com/office/drawing/2014/main" id="{00962FB2-B98E-234D-9FD6-4B51ED1FAA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F5D1033-F486-D84D-9F19-881D7774E81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1685" name="Text Box 3">
            <a:extLst>
              <a:ext uri="{FF2B5EF4-FFF2-40B4-BE49-F238E27FC236}">
                <a16:creationId xmlns:a16="http://schemas.microsoft.com/office/drawing/2014/main" id="{25215393-D3F5-9C4A-8A88-528E0B24E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D012D16-5A29-A648-93C9-83D70F3258F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1686" name="Text Box 4">
            <a:extLst>
              <a:ext uri="{FF2B5EF4-FFF2-40B4-BE49-F238E27FC236}">
                <a16:creationId xmlns:a16="http://schemas.microsoft.com/office/drawing/2014/main" id="{71B108EB-C1F9-4B4F-9F39-2DB6CA9300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D4B8A3A-199B-6B47-939F-968C695BAEC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1687" name="Text Box 5">
            <a:extLst>
              <a:ext uri="{FF2B5EF4-FFF2-40B4-BE49-F238E27FC236}">
                <a16:creationId xmlns:a16="http://schemas.microsoft.com/office/drawing/2014/main" id="{BB98BA8E-7148-7448-AEA2-82A50FE72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71688" name="Text Box 6">
            <a:extLst>
              <a:ext uri="{FF2B5EF4-FFF2-40B4-BE49-F238E27FC236}">
                <a16:creationId xmlns:a16="http://schemas.microsoft.com/office/drawing/2014/main" id="{46F0F856-1A64-AE4E-986D-CD32DC50D4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25">
            <a:extLst>
              <a:ext uri="{FF2B5EF4-FFF2-40B4-BE49-F238E27FC236}">
                <a16:creationId xmlns:a16="http://schemas.microsoft.com/office/drawing/2014/main" id="{E8541A17-D872-E143-B077-3F223D95BA6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71D1FBD-CAF6-DA40-AB22-05EEB3837E8A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100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6003" name="Text Box 1">
            <a:extLst>
              <a:ext uri="{FF2B5EF4-FFF2-40B4-BE49-F238E27FC236}">
                <a16:creationId xmlns:a16="http://schemas.microsoft.com/office/drawing/2014/main" id="{BE2D632A-077C-E447-81B1-6C881D108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642EDCC-B926-9C45-A3BA-10EF0D80DC1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6004" name="Text Box 2">
            <a:extLst>
              <a:ext uri="{FF2B5EF4-FFF2-40B4-BE49-F238E27FC236}">
                <a16:creationId xmlns:a16="http://schemas.microsoft.com/office/drawing/2014/main" id="{1C9B1098-2D04-A64C-9E91-18B6085AB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ACACBBE-C0CC-5648-875D-1A8BF613CAB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6005" name="Text Box 3">
            <a:extLst>
              <a:ext uri="{FF2B5EF4-FFF2-40B4-BE49-F238E27FC236}">
                <a16:creationId xmlns:a16="http://schemas.microsoft.com/office/drawing/2014/main" id="{2A7C95E4-3E2E-F64D-ACAD-96F4A0B567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306BB54-30F8-134F-98CF-6CB347F7E73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6006" name="Text Box 4">
            <a:extLst>
              <a:ext uri="{FF2B5EF4-FFF2-40B4-BE49-F238E27FC236}">
                <a16:creationId xmlns:a16="http://schemas.microsoft.com/office/drawing/2014/main" id="{E28F8569-859E-BA40-959A-F47B52154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B99D3A0-1189-F54F-B9B2-56990390B54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6007" name="Text Box 5">
            <a:extLst>
              <a:ext uri="{FF2B5EF4-FFF2-40B4-BE49-F238E27FC236}">
                <a16:creationId xmlns:a16="http://schemas.microsoft.com/office/drawing/2014/main" id="{64FF3C8B-3796-654F-A8FE-067A8B1F31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56008" name="Text Box 6">
            <a:extLst>
              <a:ext uri="{FF2B5EF4-FFF2-40B4-BE49-F238E27FC236}">
                <a16:creationId xmlns:a16="http://schemas.microsoft.com/office/drawing/2014/main" id="{DD2C5B24-2BB6-EA4A-9C1E-AE724CC8B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25">
            <a:extLst>
              <a:ext uri="{FF2B5EF4-FFF2-40B4-BE49-F238E27FC236}">
                <a16:creationId xmlns:a16="http://schemas.microsoft.com/office/drawing/2014/main" id="{3B2B6D2B-9303-4B4C-9175-BD95B5EF39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E41B0AEA-14DB-724C-BFA1-C0376DC312F4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101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8051" name="Text Box 1">
            <a:extLst>
              <a:ext uri="{FF2B5EF4-FFF2-40B4-BE49-F238E27FC236}">
                <a16:creationId xmlns:a16="http://schemas.microsoft.com/office/drawing/2014/main" id="{7CA26144-1F43-0D47-831E-A6437A0BED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6FF66A6-3815-D245-BBCF-9F5BAA78C8C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8052" name="Text Box 2">
            <a:extLst>
              <a:ext uri="{FF2B5EF4-FFF2-40B4-BE49-F238E27FC236}">
                <a16:creationId xmlns:a16="http://schemas.microsoft.com/office/drawing/2014/main" id="{654B8EF9-8985-0E44-9DAD-229F6DFAD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B973B81-6E79-5B4D-86C2-9F7EDE4741E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8053" name="Text Box 3">
            <a:extLst>
              <a:ext uri="{FF2B5EF4-FFF2-40B4-BE49-F238E27FC236}">
                <a16:creationId xmlns:a16="http://schemas.microsoft.com/office/drawing/2014/main" id="{1A67D047-8305-494F-9FCB-9DB427E018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17EA7D9-503F-6945-89CA-13EB06CF2C4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8054" name="Text Box 4">
            <a:extLst>
              <a:ext uri="{FF2B5EF4-FFF2-40B4-BE49-F238E27FC236}">
                <a16:creationId xmlns:a16="http://schemas.microsoft.com/office/drawing/2014/main" id="{57383990-8AA5-D04D-85C3-BC339CB4C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6F126AE-326A-8642-B8B7-DF72D00EEB4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8055" name="Text Box 5">
            <a:extLst>
              <a:ext uri="{FF2B5EF4-FFF2-40B4-BE49-F238E27FC236}">
                <a16:creationId xmlns:a16="http://schemas.microsoft.com/office/drawing/2014/main" id="{09F3EA14-04BA-2E42-93E6-7321AFA19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58056" name="Text Box 6">
            <a:extLst>
              <a:ext uri="{FF2B5EF4-FFF2-40B4-BE49-F238E27FC236}">
                <a16:creationId xmlns:a16="http://schemas.microsoft.com/office/drawing/2014/main" id="{B96E94F4-6D75-3F49-87F8-661D575818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25">
            <a:extLst>
              <a:ext uri="{FF2B5EF4-FFF2-40B4-BE49-F238E27FC236}">
                <a16:creationId xmlns:a16="http://schemas.microsoft.com/office/drawing/2014/main" id="{444B86C9-DBC7-7446-92CD-6DA68948939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E157A7E8-85D3-B448-9F55-D31FF8D5E7D5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102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0099" name="Text Box 1">
            <a:extLst>
              <a:ext uri="{FF2B5EF4-FFF2-40B4-BE49-F238E27FC236}">
                <a16:creationId xmlns:a16="http://schemas.microsoft.com/office/drawing/2014/main" id="{56FDDF11-96AE-7E4E-A558-E13864B10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0DDAF6E-6477-5D40-B914-D8AB94B68E5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0100" name="Text Box 2">
            <a:extLst>
              <a:ext uri="{FF2B5EF4-FFF2-40B4-BE49-F238E27FC236}">
                <a16:creationId xmlns:a16="http://schemas.microsoft.com/office/drawing/2014/main" id="{38458CE1-AC05-4D43-9CC3-8F484341D7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BA6EA1C-6C2F-9A4E-A70E-2DB659E775B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0101" name="Text Box 3">
            <a:extLst>
              <a:ext uri="{FF2B5EF4-FFF2-40B4-BE49-F238E27FC236}">
                <a16:creationId xmlns:a16="http://schemas.microsoft.com/office/drawing/2014/main" id="{9D672C9B-5F4A-804B-B0CA-F02101FEC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B82BAD1-F4D9-D54A-BF02-F429B0DFCA5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0102" name="Text Box 4">
            <a:extLst>
              <a:ext uri="{FF2B5EF4-FFF2-40B4-BE49-F238E27FC236}">
                <a16:creationId xmlns:a16="http://schemas.microsoft.com/office/drawing/2014/main" id="{BD0B30ED-AF33-2845-AD5B-EFD209777A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ACB71CA-F8DA-6341-A249-7B9A8CE44F5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0103" name="Text Box 5">
            <a:extLst>
              <a:ext uri="{FF2B5EF4-FFF2-40B4-BE49-F238E27FC236}">
                <a16:creationId xmlns:a16="http://schemas.microsoft.com/office/drawing/2014/main" id="{EDA182A8-FDDC-EA47-B7DE-F91E1BEE00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60104" name="Text Box 6">
            <a:extLst>
              <a:ext uri="{FF2B5EF4-FFF2-40B4-BE49-F238E27FC236}">
                <a16:creationId xmlns:a16="http://schemas.microsoft.com/office/drawing/2014/main" id="{FB1B5DD3-2D0D-2046-9C83-55062A913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25">
            <a:extLst>
              <a:ext uri="{FF2B5EF4-FFF2-40B4-BE49-F238E27FC236}">
                <a16:creationId xmlns:a16="http://schemas.microsoft.com/office/drawing/2014/main" id="{5FDEF5E6-CD22-1144-BF41-DAF66D89EC8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065A149-6FD7-E64F-B9FA-4A78285E5995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103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2147" name="Text Box 1">
            <a:extLst>
              <a:ext uri="{FF2B5EF4-FFF2-40B4-BE49-F238E27FC236}">
                <a16:creationId xmlns:a16="http://schemas.microsoft.com/office/drawing/2014/main" id="{A131AAF5-36FE-1946-A25C-CB4EB1213A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2C7A108-075F-AB4C-A506-568D9D7BF4D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2148" name="Text Box 2">
            <a:extLst>
              <a:ext uri="{FF2B5EF4-FFF2-40B4-BE49-F238E27FC236}">
                <a16:creationId xmlns:a16="http://schemas.microsoft.com/office/drawing/2014/main" id="{62CCD7ED-EC09-AB4B-BFB0-52370C949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31A7F18-FE16-0C41-8C44-2C4F4D5828D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2149" name="Text Box 3">
            <a:extLst>
              <a:ext uri="{FF2B5EF4-FFF2-40B4-BE49-F238E27FC236}">
                <a16:creationId xmlns:a16="http://schemas.microsoft.com/office/drawing/2014/main" id="{182AFE7E-C85F-124D-BBEE-86C487C27D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22A3E29-66E3-0042-A6BD-A0ADCEC2320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2150" name="Text Box 4">
            <a:extLst>
              <a:ext uri="{FF2B5EF4-FFF2-40B4-BE49-F238E27FC236}">
                <a16:creationId xmlns:a16="http://schemas.microsoft.com/office/drawing/2014/main" id="{3726DE1A-BF49-3A4B-9AD4-AAB2CA1B0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AEFDF83-AC48-FB4B-B72B-7C22D961281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2151" name="Text Box 5">
            <a:extLst>
              <a:ext uri="{FF2B5EF4-FFF2-40B4-BE49-F238E27FC236}">
                <a16:creationId xmlns:a16="http://schemas.microsoft.com/office/drawing/2014/main" id="{5B81E2BB-738C-4D44-8FFA-9C556A9756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62152" name="Text Box 6">
            <a:extLst>
              <a:ext uri="{FF2B5EF4-FFF2-40B4-BE49-F238E27FC236}">
                <a16:creationId xmlns:a16="http://schemas.microsoft.com/office/drawing/2014/main" id="{8C8BEE06-B8B4-7848-AD5D-F159E49CC2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25">
            <a:extLst>
              <a:ext uri="{FF2B5EF4-FFF2-40B4-BE49-F238E27FC236}">
                <a16:creationId xmlns:a16="http://schemas.microsoft.com/office/drawing/2014/main" id="{818E5B2A-3141-FD48-8EA7-6187A2423AA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56DAC87A-997A-424F-A387-5C55FE68697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104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4195" name="Text Box 1">
            <a:extLst>
              <a:ext uri="{FF2B5EF4-FFF2-40B4-BE49-F238E27FC236}">
                <a16:creationId xmlns:a16="http://schemas.microsoft.com/office/drawing/2014/main" id="{3853E3E9-8AB7-A048-99EB-91710AE28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C4AAC5B-EB6A-BF45-AFE4-03CB786264E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4196" name="Text Box 2">
            <a:extLst>
              <a:ext uri="{FF2B5EF4-FFF2-40B4-BE49-F238E27FC236}">
                <a16:creationId xmlns:a16="http://schemas.microsoft.com/office/drawing/2014/main" id="{64FB46A3-2CFB-E040-BE84-05F5ACA74F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00C9190-EE34-F443-8586-2E1863D4FAB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4197" name="Text Box 3">
            <a:extLst>
              <a:ext uri="{FF2B5EF4-FFF2-40B4-BE49-F238E27FC236}">
                <a16:creationId xmlns:a16="http://schemas.microsoft.com/office/drawing/2014/main" id="{44E9E0C1-36C5-924B-82B3-2B07CAF02F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CA7A240-3B0C-AE4D-8C40-83C2397B2A7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4198" name="Text Box 4">
            <a:extLst>
              <a:ext uri="{FF2B5EF4-FFF2-40B4-BE49-F238E27FC236}">
                <a16:creationId xmlns:a16="http://schemas.microsoft.com/office/drawing/2014/main" id="{3E09403E-9653-4C4A-B740-835BEE9C81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BF686FE-C1A3-DA49-A5FF-0F1813C9B9F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4199" name="Text Box 5">
            <a:extLst>
              <a:ext uri="{FF2B5EF4-FFF2-40B4-BE49-F238E27FC236}">
                <a16:creationId xmlns:a16="http://schemas.microsoft.com/office/drawing/2014/main" id="{2F8BC866-71C4-E145-BC64-A1C53F485F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64200" name="Text Box 6">
            <a:extLst>
              <a:ext uri="{FF2B5EF4-FFF2-40B4-BE49-F238E27FC236}">
                <a16:creationId xmlns:a16="http://schemas.microsoft.com/office/drawing/2014/main" id="{67DD27D9-0EB6-0946-A213-E68149F89B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25">
            <a:extLst>
              <a:ext uri="{FF2B5EF4-FFF2-40B4-BE49-F238E27FC236}">
                <a16:creationId xmlns:a16="http://schemas.microsoft.com/office/drawing/2014/main" id="{66E5BEFF-EB7A-7447-9D4A-3CCF29C9AAE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5B533F9-1D73-7846-BF45-ECE266DA35CE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105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6243" name="Text Box 1">
            <a:extLst>
              <a:ext uri="{FF2B5EF4-FFF2-40B4-BE49-F238E27FC236}">
                <a16:creationId xmlns:a16="http://schemas.microsoft.com/office/drawing/2014/main" id="{876C3401-BE85-6548-8D08-2B979DD502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2CBC7AC-510E-D447-85AA-33F416C7565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6244" name="Text Box 2">
            <a:extLst>
              <a:ext uri="{FF2B5EF4-FFF2-40B4-BE49-F238E27FC236}">
                <a16:creationId xmlns:a16="http://schemas.microsoft.com/office/drawing/2014/main" id="{7439FF81-3D48-A742-956A-4EE786816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3E62052-41FF-7B44-B2FB-3482C51B264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6245" name="Text Box 3">
            <a:extLst>
              <a:ext uri="{FF2B5EF4-FFF2-40B4-BE49-F238E27FC236}">
                <a16:creationId xmlns:a16="http://schemas.microsoft.com/office/drawing/2014/main" id="{4375F757-5964-2A45-A9F8-9BCE765EDF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E945699-3E8A-7B4B-A7C9-7573A542A26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6246" name="Text Box 4">
            <a:extLst>
              <a:ext uri="{FF2B5EF4-FFF2-40B4-BE49-F238E27FC236}">
                <a16:creationId xmlns:a16="http://schemas.microsoft.com/office/drawing/2014/main" id="{8181DC11-53FE-FC49-8B06-B99B8AF0BC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1439B32-E9A8-2E40-9E55-BA1517A6CB8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6247" name="Text Box 5">
            <a:extLst>
              <a:ext uri="{FF2B5EF4-FFF2-40B4-BE49-F238E27FC236}">
                <a16:creationId xmlns:a16="http://schemas.microsoft.com/office/drawing/2014/main" id="{AB1D6B51-8813-4447-A4F7-2D765179F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66248" name="Text Box 6">
            <a:extLst>
              <a:ext uri="{FF2B5EF4-FFF2-40B4-BE49-F238E27FC236}">
                <a16:creationId xmlns:a16="http://schemas.microsoft.com/office/drawing/2014/main" id="{A298F0DC-D869-1144-9458-B23DE9FDF3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25">
            <a:extLst>
              <a:ext uri="{FF2B5EF4-FFF2-40B4-BE49-F238E27FC236}">
                <a16:creationId xmlns:a16="http://schemas.microsoft.com/office/drawing/2014/main" id="{3BCA174B-280A-7042-9C00-17498731132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213FC7E9-1A68-544A-B6EC-0572340148D1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106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8291" name="Text Box 1">
            <a:extLst>
              <a:ext uri="{FF2B5EF4-FFF2-40B4-BE49-F238E27FC236}">
                <a16:creationId xmlns:a16="http://schemas.microsoft.com/office/drawing/2014/main" id="{844B8A3D-B5E6-3040-A5DE-508B3653F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F9BC345-B129-8F4D-A71D-19565612721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8292" name="Text Box 2">
            <a:extLst>
              <a:ext uri="{FF2B5EF4-FFF2-40B4-BE49-F238E27FC236}">
                <a16:creationId xmlns:a16="http://schemas.microsoft.com/office/drawing/2014/main" id="{9BA205AE-2788-3747-97EE-404AA4E273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D967268-8C40-6E44-9994-E0B794B5A6E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8293" name="Text Box 3">
            <a:extLst>
              <a:ext uri="{FF2B5EF4-FFF2-40B4-BE49-F238E27FC236}">
                <a16:creationId xmlns:a16="http://schemas.microsoft.com/office/drawing/2014/main" id="{2A75D323-9236-2041-9CF8-624686961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E5BB437-1E48-714C-98B2-4C4A0007AF1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8294" name="Text Box 4">
            <a:extLst>
              <a:ext uri="{FF2B5EF4-FFF2-40B4-BE49-F238E27FC236}">
                <a16:creationId xmlns:a16="http://schemas.microsoft.com/office/drawing/2014/main" id="{9D405153-E95D-7A44-AA07-87AC8E5B90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E269D3A-5549-3F40-AF00-36D6B1681C4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68295" name="Text Box 5">
            <a:extLst>
              <a:ext uri="{FF2B5EF4-FFF2-40B4-BE49-F238E27FC236}">
                <a16:creationId xmlns:a16="http://schemas.microsoft.com/office/drawing/2014/main" id="{2584C47D-9CFD-714B-8B1D-329C31276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68296" name="Text Box 6">
            <a:extLst>
              <a:ext uri="{FF2B5EF4-FFF2-40B4-BE49-F238E27FC236}">
                <a16:creationId xmlns:a16="http://schemas.microsoft.com/office/drawing/2014/main" id="{2445B9F2-2E27-744D-9DBD-AF02593957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25">
            <a:extLst>
              <a:ext uri="{FF2B5EF4-FFF2-40B4-BE49-F238E27FC236}">
                <a16:creationId xmlns:a16="http://schemas.microsoft.com/office/drawing/2014/main" id="{AC1F4FBA-5536-D142-A2A8-4032B91C52E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346F7179-6D18-7947-B144-6B72DF763EB9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107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0339" name="Text Box 1">
            <a:extLst>
              <a:ext uri="{FF2B5EF4-FFF2-40B4-BE49-F238E27FC236}">
                <a16:creationId xmlns:a16="http://schemas.microsoft.com/office/drawing/2014/main" id="{9163BFB4-2904-454F-AB7E-2517DFEE9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6C063E1-3EF9-0F4B-841C-36A25C4E54E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0340" name="Text Box 2">
            <a:extLst>
              <a:ext uri="{FF2B5EF4-FFF2-40B4-BE49-F238E27FC236}">
                <a16:creationId xmlns:a16="http://schemas.microsoft.com/office/drawing/2014/main" id="{0141ECBE-1E32-7B49-9B17-433FF52F9C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862634B-289F-484F-9BB4-A8D69398591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0341" name="Text Box 3">
            <a:extLst>
              <a:ext uri="{FF2B5EF4-FFF2-40B4-BE49-F238E27FC236}">
                <a16:creationId xmlns:a16="http://schemas.microsoft.com/office/drawing/2014/main" id="{2A4AC2EE-97D2-054C-A533-4263389DEB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386545B-26C7-3949-B9AD-A5649AF5160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0342" name="Text Box 4">
            <a:extLst>
              <a:ext uri="{FF2B5EF4-FFF2-40B4-BE49-F238E27FC236}">
                <a16:creationId xmlns:a16="http://schemas.microsoft.com/office/drawing/2014/main" id="{C8264EAB-F37A-0043-AB3D-0B277C02A1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188B2C1-2C09-6140-BCC1-833126A5833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0343" name="Text Box 5">
            <a:extLst>
              <a:ext uri="{FF2B5EF4-FFF2-40B4-BE49-F238E27FC236}">
                <a16:creationId xmlns:a16="http://schemas.microsoft.com/office/drawing/2014/main" id="{847872E4-B495-7D45-A253-7818A17B4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70344" name="Text Box 6">
            <a:extLst>
              <a:ext uri="{FF2B5EF4-FFF2-40B4-BE49-F238E27FC236}">
                <a16:creationId xmlns:a16="http://schemas.microsoft.com/office/drawing/2014/main" id="{0657F36F-1991-464F-AA7E-79C3C2888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25">
            <a:extLst>
              <a:ext uri="{FF2B5EF4-FFF2-40B4-BE49-F238E27FC236}">
                <a16:creationId xmlns:a16="http://schemas.microsoft.com/office/drawing/2014/main" id="{ED4B0DF4-DB3F-A24B-90A1-C33209A3C61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122AFF09-D72F-0342-88D4-2D96C97713F6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108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2387" name="Text Box 1">
            <a:extLst>
              <a:ext uri="{FF2B5EF4-FFF2-40B4-BE49-F238E27FC236}">
                <a16:creationId xmlns:a16="http://schemas.microsoft.com/office/drawing/2014/main" id="{C82C0787-9CEC-A244-9B11-AAD37CE6E5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96B8E4A-6146-EC46-96E9-48EDDD8E370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2388" name="Text Box 2">
            <a:extLst>
              <a:ext uri="{FF2B5EF4-FFF2-40B4-BE49-F238E27FC236}">
                <a16:creationId xmlns:a16="http://schemas.microsoft.com/office/drawing/2014/main" id="{63E83C34-5937-F641-9292-751BBF69A9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CD10037-2311-8245-BF3F-86C882B88AF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2389" name="Text Box 3">
            <a:extLst>
              <a:ext uri="{FF2B5EF4-FFF2-40B4-BE49-F238E27FC236}">
                <a16:creationId xmlns:a16="http://schemas.microsoft.com/office/drawing/2014/main" id="{AF0DFC65-5035-794F-963C-47E73C1341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8433E02-F7D3-724F-9711-E1E6768C723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2390" name="Text Box 4">
            <a:extLst>
              <a:ext uri="{FF2B5EF4-FFF2-40B4-BE49-F238E27FC236}">
                <a16:creationId xmlns:a16="http://schemas.microsoft.com/office/drawing/2014/main" id="{E13DDC24-0507-D441-BEB9-BD56EDD61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2057E9A-145C-0B41-A54C-4D610FC9DF0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2391" name="Text Box 5">
            <a:extLst>
              <a:ext uri="{FF2B5EF4-FFF2-40B4-BE49-F238E27FC236}">
                <a16:creationId xmlns:a16="http://schemas.microsoft.com/office/drawing/2014/main" id="{3F21067E-9328-BB4B-8C8E-01EA26FA80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72392" name="Text Box 6">
            <a:extLst>
              <a:ext uri="{FF2B5EF4-FFF2-40B4-BE49-F238E27FC236}">
                <a16:creationId xmlns:a16="http://schemas.microsoft.com/office/drawing/2014/main" id="{028AD5BD-2B61-5B4D-AC6D-2E85326B5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5">
            <a:extLst>
              <a:ext uri="{FF2B5EF4-FFF2-40B4-BE49-F238E27FC236}">
                <a16:creationId xmlns:a16="http://schemas.microsoft.com/office/drawing/2014/main" id="{AD43DF80-40C2-A849-ADAE-3DC5AEF654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5C98D64D-4EC4-5B43-9CD8-AF09E86EE326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109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4435" name="Text Box 1">
            <a:extLst>
              <a:ext uri="{FF2B5EF4-FFF2-40B4-BE49-F238E27FC236}">
                <a16:creationId xmlns:a16="http://schemas.microsoft.com/office/drawing/2014/main" id="{A7436032-59AC-404B-A788-1D00CA1231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2834580-DAEB-4045-8AFD-D537433A06E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4436" name="Text Box 2">
            <a:extLst>
              <a:ext uri="{FF2B5EF4-FFF2-40B4-BE49-F238E27FC236}">
                <a16:creationId xmlns:a16="http://schemas.microsoft.com/office/drawing/2014/main" id="{762177F8-5ECC-CC46-822D-EE26CF005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64F87F4-C4E7-F947-8599-938A13739AB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4437" name="Text Box 3">
            <a:extLst>
              <a:ext uri="{FF2B5EF4-FFF2-40B4-BE49-F238E27FC236}">
                <a16:creationId xmlns:a16="http://schemas.microsoft.com/office/drawing/2014/main" id="{4D877DB7-4724-8B49-BC22-32D12CE17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2D1E88E-C3C7-1241-93B4-5A0E520DA25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4438" name="Text Box 4">
            <a:extLst>
              <a:ext uri="{FF2B5EF4-FFF2-40B4-BE49-F238E27FC236}">
                <a16:creationId xmlns:a16="http://schemas.microsoft.com/office/drawing/2014/main" id="{D15DC71F-3352-E64B-B87A-056EC8385A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08BD1CB-3950-E642-B7AD-1178229DDBD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109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4439" name="Text Box 5">
            <a:extLst>
              <a:ext uri="{FF2B5EF4-FFF2-40B4-BE49-F238E27FC236}">
                <a16:creationId xmlns:a16="http://schemas.microsoft.com/office/drawing/2014/main" id="{AD7ACE98-BE19-6642-93D7-46F5EC7D5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74440" name="Text Box 6">
            <a:extLst>
              <a:ext uri="{FF2B5EF4-FFF2-40B4-BE49-F238E27FC236}">
                <a16:creationId xmlns:a16="http://schemas.microsoft.com/office/drawing/2014/main" id="{E3DB3FF9-7CFF-C245-9167-9C78E0B203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5">
            <a:extLst>
              <a:ext uri="{FF2B5EF4-FFF2-40B4-BE49-F238E27FC236}">
                <a16:creationId xmlns:a16="http://schemas.microsoft.com/office/drawing/2014/main" id="{CA43923B-A5B6-F244-9D79-4E97CF51007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7E868B1C-D26C-E147-B8F3-BF46CA033A4D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3731" name="Text Box 1">
            <a:extLst>
              <a:ext uri="{FF2B5EF4-FFF2-40B4-BE49-F238E27FC236}">
                <a16:creationId xmlns:a16="http://schemas.microsoft.com/office/drawing/2014/main" id="{92591C73-CB38-9F43-B8FB-3CC81E382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845EF54-2651-1A47-9DBE-5288EADA879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3732" name="Text Box 2">
            <a:extLst>
              <a:ext uri="{FF2B5EF4-FFF2-40B4-BE49-F238E27FC236}">
                <a16:creationId xmlns:a16="http://schemas.microsoft.com/office/drawing/2014/main" id="{A59E6F25-0DB3-4643-9708-0731FEA10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37782DD-286F-0B45-89EF-36BEB8E45FA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3733" name="Text Box 3">
            <a:extLst>
              <a:ext uri="{FF2B5EF4-FFF2-40B4-BE49-F238E27FC236}">
                <a16:creationId xmlns:a16="http://schemas.microsoft.com/office/drawing/2014/main" id="{213E5E44-3107-CB42-91E9-4721BE6CCC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02F1830-73B3-234F-B04A-F75726CA51B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3734" name="Text Box 4">
            <a:extLst>
              <a:ext uri="{FF2B5EF4-FFF2-40B4-BE49-F238E27FC236}">
                <a16:creationId xmlns:a16="http://schemas.microsoft.com/office/drawing/2014/main" id="{BF66DF83-C135-6A44-8E98-D104047D7C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CDDD8A3-835B-1B43-A996-D85129BAC41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3735" name="Text Box 5">
            <a:extLst>
              <a:ext uri="{FF2B5EF4-FFF2-40B4-BE49-F238E27FC236}">
                <a16:creationId xmlns:a16="http://schemas.microsoft.com/office/drawing/2014/main" id="{5145F48C-D76A-8E49-9A66-40BF5BDE40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73736" name="Text Box 6">
            <a:extLst>
              <a:ext uri="{FF2B5EF4-FFF2-40B4-BE49-F238E27FC236}">
                <a16:creationId xmlns:a16="http://schemas.microsoft.com/office/drawing/2014/main" id="{99B46A37-CB97-4245-80A3-B1F4E8DC03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25">
            <a:extLst>
              <a:ext uri="{FF2B5EF4-FFF2-40B4-BE49-F238E27FC236}">
                <a16:creationId xmlns:a16="http://schemas.microsoft.com/office/drawing/2014/main" id="{E48A89D5-17D3-DF4B-B979-AD7E4851B1B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DBE29D5-E1CF-9747-B9D6-C2D54F8DBA7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110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6483" name="Text Box 1">
            <a:extLst>
              <a:ext uri="{FF2B5EF4-FFF2-40B4-BE49-F238E27FC236}">
                <a16:creationId xmlns:a16="http://schemas.microsoft.com/office/drawing/2014/main" id="{30016957-3713-D940-8AD0-14AB9118B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42F79D7-B658-9B4A-B3CD-9DA5960BD30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6484" name="Text Box 2">
            <a:extLst>
              <a:ext uri="{FF2B5EF4-FFF2-40B4-BE49-F238E27FC236}">
                <a16:creationId xmlns:a16="http://schemas.microsoft.com/office/drawing/2014/main" id="{D3369172-0519-3246-842E-A55D833574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4BDDC67-3005-2C49-9D7C-0C625D897B2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6485" name="Text Box 3">
            <a:extLst>
              <a:ext uri="{FF2B5EF4-FFF2-40B4-BE49-F238E27FC236}">
                <a16:creationId xmlns:a16="http://schemas.microsoft.com/office/drawing/2014/main" id="{73913763-2832-A744-9154-2CBE94C53C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5196B25-89A5-3E4A-9B78-B552293ABF9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6486" name="Text Box 4">
            <a:extLst>
              <a:ext uri="{FF2B5EF4-FFF2-40B4-BE49-F238E27FC236}">
                <a16:creationId xmlns:a16="http://schemas.microsoft.com/office/drawing/2014/main" id="{16BA4E88-8FBB-1C42-A39F-B560DD7C9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E04A598-1769-2D46-841F-BA77ABA5858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6487" name="Text Box 5">
            <a:extLst>
              <a:ext uri="{FF2B5EF4-FFF2-40B4-BE49-F238E27FC236}">
                <a16:creationId xmlns:a16="http://schemas.microsoft.com/office/drawing/2014/main" id="{CF1DEBDD-A3E5-E644-B152-EF46BF62C8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76488" name="Text Box 6">
            <a:extLst>
              <a:ext uri="{FF2B5EF4-FFF2-40B4-BE49-F238E27FC236}">
                <a16:creationId xmlns:a16="http://schemas.microsoft.com/office/drawing/2014/main" id="{4B602324-72E9-1541-BA02-ED2E0438F5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25">
            <a:extLst>
              <a:ext uri="{FF2B5EF4-FFF2-40B4-BE49-F238E27FC236}">
                <a16:creationId xmlns:a16="http://schemas.microsoft.com/office/drawing/2014/main" id="{500EC656-E737-E14E-92F8-6CF2CBB262D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864B7084-4DBE-BC42-AC9C-751DE04C802D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111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8531" name="Text Box 1">
            <a:extLst>
              <a:ext uri="{FF2B5EF4-FFF2-40B4-BE49-F238E27FC236}">
                <a16:creationId xmlns:a16="http://schemas.microsoft.com/office/drawing/2014/main" id="{7903EB31-2611-3E4A-81F4-163C2A66FA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EDEDEC9-2729-CD4A-97B5-F7C46FD29E4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8532" name="Text Box 2">
            <a:extLst>
              <a:ext uri="{FF2B5EF4-FFF2-40B4-BE49-F238E27FC236}">
                <a16:creationId xmlns:a16="http://schemas.microsoft.com/office/drawing/2014/main" id="{7DC98F2C-1D76-B740-BE81-4B8BE903CB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B8EFD11-F048-344A-9079-CB98260FD5E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8533" name="Text Box 3">
            <a:extLst>
              <a:ext uri="{FF2B5EF4-FFF2-40B4-BE49-F238E27FC236}">
                <a16:creationId xmlns:a16="http://schemas.microsoft.com/office/drawing/2014/main" id="{1E293F19-61C2-104C-845B-B1054F422E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F91F09B-01B1-1F47-BCBA-0E76024DEC4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8534" name="Text Box 4">
            <a:extLst>
              <a:ext uri="{FF2B5EF4-FFF2-40B4-BE49-F238E27FC236}">
                <a16:creationId xmlns:a16="http://schemas.microsoft.com/office/drawing/2014/main" id="{137E8327-5605-E24E-9B7A-BB4F42D42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9855D5F-D9F7-4B4F-BFFB-EBE22C65089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78535" name="Text Box 5">
            <a:extLst>
              <a:ext uri="{FF2B5EF4-FFF2-40B4-BE49-F238E27FC236}">
                <a16:creationId xmlns:a16="http://schemas.microsoft.com/office/drawing/2014/main" id="{EA031786-67D8-1943-BB05-82F489EDA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78536" name="Text Box 6">
            <a:extLst>
              <a:ext uri="{FF2B5EF4-FFF2-40B4-BE49-F238E27FC236}">
                <a16:creationId xmlns:a16="http://schemas.microsoft.com/office/drawing/2014/main" id="{BBED7C7D-9BFF-EB45-941E-09C1482A4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25">
            <a:extLst>
              <a:ext uri="{FF2B5EF4-FFF2-40B4-BE49-F238E27FC236}">
                <a16:creationId xmlns:a16="http://schemas.microsoft.com/office/drawing/2014/main" id="{3BE113A5-81F5-864F-AE85-4E9CE2387F6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5E46731A-3FDE-2E4F-ADF8-4F0DA546EA4B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112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0579" name="Text Box 1">
            <a:extLst>
              <a:ext uri="{FF2B5EF4-FFF2-40B4-BE49-F238E27FC236}">
                <a16:creationId xmlns:a16="http://schemas.microsoft.com/office/drawing/2014/main" id="{EF79876A-1BAF-4441-B631-13E564664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0694BEE-DE3C-CD42-8368-B06D8738D75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0580" name="Text Box 2">
            <a:extLst>
              <a:ext uri="{FF2B5EF4-FFF2-40B4-BE49-F238E27FC236}">
                <a16:creationId xmlns:a16="http://schemas.microsoft.com/office/drawing/2014/main" id="{B14CC65A-9942-1944-A5A2-C49C40EB58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113800D-2C3D-2145-AC4A-C9790EBC719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0581" name="Text Box 3">
            <a:extLst>
              <a:ext uri="{FF2B5EF4-FFF2-40B4-BE49-F238E27FC236}">
                <a16:creationId xmlns:a16="http://schemas.microsoft.com/office/drawing/2014/main" id="{F2C1CF69-EB6A-4C4B-A6E6-3A367D16E1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B8AB32B-2864-414E-A63C-8084F664005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0582" name="Text Box 4">
            <a:extLst>
              <a:ext uri="{FF2B5EF4-FFF2-40B4-BE49-F238E27FC236}">
                <a16:creationId xmlns:a16="http://schemas.microsoft.com/office/drawing/2014/main" id="{DEAE1F00-A9BC-F741-914D-54D678EDD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783DF08-A849-504F-BD70-89EC7E2CBBA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0583" name="Text Box 5">
            <a:extLst>
              <a:ext uri="{FF2B5EF4-FFF2-40B4-BE49-F238E27FC236}">
                <a16:creationId xmlns:a16="http://schemas.microsoft.com/office/drawing/2014/main" id="{16EE6A9B-6F01-714A-A8CD-87B05B54AE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0584" name="Text Box 6">
            <a:extLst>
              <a:ext uri="{FF2B5EF4-FFF2-40B4-BE49-F238E27FC236}">
                <a16:creationId xmlns:a16="http://schemas.microsoft.com/office/drawing/2014/main" id="{F6C12D63-7F66-F746-B2FE-5FEAEC67A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25">
            <a:extLst>
              <a:ext uri="{FF2B5EF4-FFF2-40B4-BE49-F238E27FC236}">
                <a16:creationId xmlns:a16="http://schemas.microsoft.com/office/drawing/2014/main" id="{0B345030-1BB3-2946-B913-AE57A4C0713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3D22888-7FE8-9249-B018-22A0144991F9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113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2627" name="Text Box 1">
            <a:extLst>
              <a:ext uri="{FF2B5EF4-FFF2-40B4-BE49-F238E27FC236}">
                <a16:creationId xmlns:a16="http://schemas.microsoft.com/office/drawing/2014/main" id="{B553855B-427F-E746-964F-3DF95BE51C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9F677D3-4446-9D4A-BD04-24FC7D72580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2628" name="Text Box 2">
            <a:extLst>
              <a:ext uri="{FF2B5EF4-FFF2-40B4-BE49-F238E27FC236}">
                <a16:creationId xmlns:a16="http://schemas.microsoft.com/office/drawing/2014/main" id="{804462E5-C866-344F-BF93-BA81268EA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5B4EBB5-CFCA-B04B-8E38-52769FA4D71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2629" name="Text Box 3">
            <a:extLst>
              <a:ext uri="{FF2B5EF4-FFF2-40B4-BE49-F238E27FC236}">
                <a16:creationId xmlns:a16="http://schemas.microsoft.com/office/drawing/2014/main" id="{0ED5D541-3CFA-EF45-952F-E67C8933D2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14B33D7-7131-C541-BC8B-0B7F1E7B26F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2630" name="Text Box 4">
            <a:extLst>
              <a:ext uri="{FF2B5EF4-FFF2-40B4-BE49-F238E27FC236}">
                <a16:creationId xmlns:a16="http://schemas.microsoft.com/office/drawing/2014/main" id="{9269D5E2-A8EF-D143-9DA1-6C116B2BFE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9FBE622-BA01-0F42-93D5-6002586EDDF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2631" name="Text Box 5">
            <a:extLst>
              <a:ext uri="{FF2B5EF4-FFF2-40B4-BE49-F238E27FC236}">
                <a16:creationId xmlns:a16="http://schemas.microsoft.com/office/drawing/2014/main" id="{9CF50E81-8E72-ED4A-A2C9-4A617DFA6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2632" name="Text Box 6">
            <a:extLst>
              <a:ext uri="{FF2B5EF4-FFF2-40B4-BE49-F238E27FC236}">
                <a16:creationId xmlns:a16="http://schemas.microsoft.com/office/drawing/2014/main" id="{E002AA8F-31B3-0343-B423-D4B3FDEB2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25">
            <a:extLst>
              <a:ext uri="{FF2B5EF4-FFF2-40B4-BE49-F238E27FC236}">
                <a16:creationId xmlns:a16="http://schemas.microsoft.com/office/drawing/2014/main" id="{5D657B98-73B3-914B-9EA3-3117F4AAE81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C9869F7C-E331-4C4C-AFCF-A11337F5CEB8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114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4675" name="Text Box 1">
            <a:extLst>
              <a:ext uri="{FF2B5EF4-FFF2-40B4-BE49-F238E27FC236}">
                <a16:creationId xmlns:a16="http://schemas.microsoft.com/office/drawing/2014/main" id="{7504FD7F-E8FC-EE47-BC47-7E99D5983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BD3EE54-6913-A74B-9755-055A783F95F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4676" name="Text Box 2">
            <a:extLst>
              <a:ext uri="{FF2B5EF4-FFF2-40B4-BE49-F238E27FC236}">
                <a16:creationId xmlns:a16="http://schemas.microsoft.com/office/drawing/2014/main" id="{74BEDBB2-3569-9C4B-9081-D651B793C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1FD9795-BE6F-664E-A892-7297E099D8C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4677" name="Text Box 3">
            <a:extLst>
              <a:ext uri="{FF2B5EF4-FFF2-40B4-BE49-F238E27FC236}">
                <a16:creationId xmlns:a16="http://schemas.microsoft.com/office/drawing/2014/main" id="{93E23DCC-D6A0-E143-AFE1-2EEADA64FA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87DFBDC-9579-C74B-B7E3-C934E98C298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4678" name="Text Box 4">
            <a:extLst>
              <a:ext uri="{FF2B5EF4-FFF2-40B4-BE49-F238E27FC236}">
                <a16:creationId xmlns:a16="http://schemas.microsoft.com/office/drawing/2014/main" id="{6EB76291-E5D0-D54E-8D6B-31ECEA89C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3C6E821-7C79-1D4C-AAFB-3FDF33B9EFD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4679" name="Text Box 5">
            <a:extLst>
              <a:ext uri="{FF2B5EF4-FFF2-40B4-BE49-F238E27FC236}">
                <a16:creationId xmlns:a16="http://schemas.microsoft.com/office/drawing/2014/main" id="{6BD9CDF9-B097-FC4D-9C60-102A90454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4680" name="Text Box 6">
            <a:extLst>
              <a:ext uri="{FF2B5EF4-FFF2-40B4-BE49-F238E27FC236}">
                <a16:creationId xmlns:a16="http://schemas.microsoft.com/office/drawing/2014/main" id="{9D145E85-2646-5447-98E2-4B339FFD3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25">
            <a:extLst>
              <a:ext uri="{FF2B5EF4-FFF2-40B4-BE49-F238E27FC236}">
                <a16:creationId xmlns:a16="http://schemas.microsoft.com/office/drawing/2014/main" id="{6354247C-C48A-BD44-A36A-B5609BD153E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7430EFD-A187-A240-BD7B-DA89A2DE294D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115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6723" name="Text Box 1">
            <a:extLst>
              <a:ext uri="{FF2B5EF4-FFF2-40B4-BE49-F238E27FC236}">
                <a16:creationId xmlns:a16="http://schemas.microsoft.com/office/drawing/2014/main" id="{4BF4BA18-08A0-004B-AFAA-1FC96F4C95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E2F95C8-AD67-F94D-8B18-E3FACCBA262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6724" name="Text Box 2">
            <a:extLst>
              <a:ext uri="{FF2B5EF4-FFF2-40B4-BE49-F238E27FC236}">
                <a16:creationId xmlns:a16="http://schemas.microsoft.com/office/drawing/2014/main" id="{9F541ED2-B0D9-204C-85C1-7B9E507E51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AF43B1F-9CDE-9A48-B92B-2225BFA54B4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6725" name="Text Box 3">
            <a:extLst>
              <a:ext uri="{FF2B5EF4-FFF2-40B4-BE49-F238E27FC236}">
                <a16:creationId xmlns:a16="http://schemas.microsoft.com/office/drawing/2014/main" id="{BF0E8849-35CE-1243-8AEA-8836E83A5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070D057-BBE4-BB43-849D-44ED14A6C88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6726" name="Text Box 4">
            <a:extLst>
              <a:ext uri="{FF2B5EF4-FFF2-40B4-BE49-F238E27FC236}">
                <a16:creationId xmlns:a16="http://schemas.microsoft.com/office/drawing/2014/main" id="{F3F116C9-C1F6-DE4E-9A25-1C10E867CA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5641042-8E61-6047-ADB5-C12A3E1605E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6727" name="Text Box 5">
            <a:extLst>
              <a:ext uri="{FF2B5EF4-FFF2-40B4-BE49-F238E27FC236}">
                <a16:creationId xmlns:a16="http://schemas.microsoft.com/office/drawing/2014/main" id="{AD540C55-DA21-184E-A957-A2B70B4C3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6728" name="Text Box 6">
            <a:extLst>
              <a:ext uri="{FF2B5EF4-FFF2-40B4-BE49-F238E27FC236}">
                <a16:creationId xmlns:a16="http://schemas.microsoft.com/office/drawing/2014/main" id="{B96729DB-C790-784B-9A5E-15989FDA4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25">
            <a:extLst>
              <a:ext uri="{FF2B5EF4-FFF2-40B4-BE49-F238E27FC236}">
                <a16:creationId xmlns:a16="http://schemas.microsoft.com/office/drawing/2014/main" id="{9FD27989-6BB9-4940-B230-9AFFA66BFF0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2E43DF9-EE7A-0E4A-BB6A-B5344ADD3A9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116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8771" name="Text Box 1">
            <a:extLst>
              <a:ext uri="{FF2B5EF4-FFF2-40B4-BE49-F238E27FC236}">
                <a16:creationId xmlns:a16="http://schemas.microsoft.com/office/drawing/2014/main" id="{1EC7D0EE-C998-0844-A249-202F424DC4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BEB575C-7EF9-FB45-9EA5-34417195532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8772" name="Text Box 2">
            <a:extLst>
              <a:ext uri="{FF2B5EF4-FFF2-40B4-BE49-F238E27FC236}">
                <a16:creationId xmlns:a16="http://schemas.microsoft.com/office/drawing/2014/main" id="{626FBE72-DF26-504C-A67B-D44C689BC7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8BD896E-4067-C345-8C13-2A51A578798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8773" name="Text Box 3">
            <a:extLst>
              <a:ext uri="{FF2B5EF4-FFF2-40B4-BE49-F238E27FC236}">
                <a16:creationId xmlns:a16="http://schemas.microsoft.com/office/drawing/2014/main" id="{46B1EA5B-F91B-0846-8EB0-B8C0FA6C6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6C4C5A5-EB5B-4148-96F5-CFD9347D771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8774" name="Text Box 4">
            <a:extLst>
              <a:ext uri="{FF2B5EF4-FFF2-40B4-BE49-F238E27FC236}">
                <a16:creationId xmlns:a16="http://schemas.microsoft.com/office/drawing/2014/main" id="{8AF56947-B16F-9B47-BF3F-0B102EA15B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5AEA372-E715-9D4C-A244-A095DEE8D70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88775" name="Text Box 5">
            <a:extLst>
              <a:ext uri="{FF2B5EF4-FFF2-40B4-BE49-F238E27FC236}">
                <a16:creationId xmlns:a16="http://schemas.microsoft.com/office/drawing/2014/main" id="{464B5E70-3E22-8A46-9366-21A2BAAF78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8776" name="Text Box 6">
            <a:extLst>
              <a:ext uri="{FF2B5EF4-FFF2-40B4-BE49-F238E27FC236}">
                <a16:creationId xmlns:a16="http://schemas.microsoft.com/office/drawing/2014/main" id="{350DCED8-B5FD-174F-A9CB-17508B34BC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25">
            <a:extLst>
              <a:ext uri="{FF2B5EF4-FFF2-40B4-BE49-F238E27FC236}">
                <a16:creationId xmlns:a16="http://schemas.microsoft.com/office/drawing/2014/main" id="{EA54A360-1B55-2046-BA24-6EC5D5A57B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DC5BE4A-CFC7-474B-A912-984CAF78330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117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0819" name="Text Box 1">
            <a:extLst>
              <a:ext uri="{FF2B5EF4-FFF2-40B4-BE49-F238E27FC236}">
                <a16:creationId xmlns:a16="http://schemas.microsoft.com/office/drawing/2014/main" id="{4F07004C-C56A-074A-9960-C94B41648F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851E81D-D0EF-234E-A6D4-3AEF6634461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0820" name="Text Box 2">
            <a:extLst>
              <a:ext uri="{FF2B5EF4-FFF2-40B4-BE49-F238E27FC236}">
                <a16:creationId xmlns:a16="http://schemas.microsoft.com/office/drawing/2014/main" id="{742BD4B2-5FFB-E442-A388-74D542F42E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969E6FF-8BF2-2348-887E-54DC29D10F3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0821" name="Text Box 3">
            <a:extLst>
              <a:ext uri="{FF2B5EF4-FFF2-40B4-BE49-F238E27FC236}">
                <a16:creationId xmlns:a16="http://schemas.microsoft.com/office/drawing/2014/main" id="{2BCCC138-1F20-E240-B073-3456EA480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8EECF9F-8C9E-824C-8834-318C6546C13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0822" name="Text Box 4">
            <a:extLst>
              <a:ext uri="{FF2B5EF4-FFF2-40B4-BE49-F238E27FC236}">
                <a16:creationId xmlns:a16="http://schemas.microsoft.com/office/drawing/2014/main" id="{7D89D380-EA4A-6F42-B4CB-6F9398F2E1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F3255C5-9187-8340-ACF5-93C9F55F079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0823" name="Text Box 5">
            <a:extLst>
              <a:ext uri="{FF2B5EF4-FFF2-40B4-BE49-F238E27FC236}">
                <a16:creationId xmlns:a16="http://schemas.microsoft.com/office/drawing/2014/main" id="{C24D827D-553E-6249-BEFB-6255520A52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0824" name="Text Box 6">
            <a:extLst>
              <a:ext uri="{FF2B5EF4-FFF2-40B4-BE49-F238E27FC236}">
                <a16:creationId xmlns:a16="http://schemas.microsoft.com/office/drawing/2014/main" id="{88014A24-296A-AF46-B9CB-5157C8F8D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25">
            <a:extLst>
              <a:ext uri="{FF2B5EF4-FFF2-40B4-BE49-F238E27FC236}">
                <a16:creationId xmlns:a16="http://schemas.microsoft.com/office/drawing/2014/main" id="{BBD75570-2D40-0D42-8B18-339C0B8FD74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2D39682-80F9-9140-8D83-C00DEC86DD5A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118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2867" name="Text Box 1">
            <a:extLst>
              <a:ext uri="{FF2B5EF4-FFF2-40B4-BE49-F238E27FC236}">
                <a16:creationId xmlns:a16="http://schemas.microsoft.com/office/drawing/2014/main" id="{05E94E9E-C90B-2A46-9B0F-23BB04533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6B7A776-8B27-674D-B19A-D9D6A8BD7B0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2868" name="Text Box 2">
            <a:extLst>
              <a:ext uri="{FF2B5EF4-FFF2-40B4-BE49-F238E27FC236}">
                <a16:creationId xmlns:a16="http://schemas.microsoft.com/office/drawing/2014/main" id="{78C40AB0-CFFF-394E-BFB2-CBB7DF56F7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5A05C84-4068-9842-BD69-A9E982FEB06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2869" name="Text Box 3">
            <a:extLst>
              <a:ext uri="{FF2B5EF4-FFF2-40B4-BE49-F238E27FC236}">
                <a16:creationId xmlns:a16="http://schemas.microsoft.com/office/drawing/2014/main" id="{2CB85EDF-8CDC-7142-9A5C-B3B533E7BB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8C86E77-29EE-154E-9FDB-FC83D9AE36E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2870" name="Text Box 4">
            <a:extLst>
              <a:ext uri="{FF2B5EF4-FFF2-40B4-BE49-F238E27FC236}">
                <a16:creationId xmlns:a16="http://schemas.microsoft.com/office/drawing/2014/main" id="{3DC50A3C-5C4D-E446-A533-86FF984531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7151BDC-21DF-5442-94E1-559E4F7E624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2871" name="Text Box 5">
            <a:extLst>
              <a:ext uri="{FF2B5EF4-FFF2-40B4-BE49-F238E27FC236}">
                <a16:creationId xmlns:a16="http://schemas.microsoft.com/office/drawing/2014/main" id="{3A680D3F-CED7-D44B-B2EB-505B2EB1DE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2872" name="Text Box 6">
            <a:extLst>
              <a:ext uri="{FF2B5EF4-FFF2-40B4-BE49-F238E27FC236}">
                <a16:creationId xmlns:a16="http://schemas.microsoft.com/office/drawing/2014/main" id="{51959D73-45DE-7C45-A270-5AE73644D1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25">
            <a:extLst>
              <a:ext uri="{FF2B5EF4-FFF2-40B4-BE49-F238E27FC236}">
                <a16:creationId xmlns:a16="http://schemas.microsoft.com/office/drawing/2014/main" id="{E5BA70A9-8C4D-4741-B7FF-B321510EE07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159E7A75-5173-604A-A804-025D4DEA46CC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119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4915" name="Text Box 1">
            <a:extLst>
              <a:ext uri="{FF2B5EF4-FFF2-40B4-BE49-F238E27FC236}">
                <a16:creationId xmlns:a16="http://schemas.microsoft.com/office/drawing/2014/main" id="{28793018-5AA1-D643-B021-B2E2568EB7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A0681F2-C736-9F44-BEB4-C24443DF2FC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4916" name="Text Box 2">
            <a:extLst>
              <a:ext uri="{FF2B5EF4-FFF2-40B4-BE49-F238E27FC236}">
                <a16:creationId xmlns:a16="http://schemas.microsoft.com/office/drawing/2014/main" id="{4E3B7DB8-EAE6-EE41-BBB5-8679A0748C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BB8D6BA-8303-A340-BD33-BFF91F37682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4917" name="Text Box 3">
            <a:extLst>
              <a:ext uri="{FF2B5EF4-FFF2-40B4-BE49-F238E27FC236}">
                <a16:creationId xmlns:a16="http://schemas.microsoft.com/office/drawing/2014/main" id="{F2B9BA19-6C33-0848-A519-D31D3F485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046829A-457E-5B4C-B2CE-74E8D07164B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4918" name="Text Box 4">
            <a:extLst>
              <a:ext uri="{FF2B5EF4-FFF2-40B4-BE49-F238E27FC236}">
                <a16:creationId xmlns:a16="http://schemas.microsoft.com/office/drawing/2014/main" id="{1E68A8DF-E215-DF41-8940-4D5B7B2E2C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C70785F-0736-5146-93C6-F46E8EBF9FC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119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4919" name="Text Box 5">
            <a:extLst>
              <a:ext uri="{FF2B5EF4-FFF2-40B4-BE49-F238E27FC236}">
                <a16:creationId xmlns:a16="http://schemas.microsoft.com/office/drawing/2014/main" id="{AD5B4C8B-02E3-A141-B797-464E1DE11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4920" name="Text Box 6">
            <a:extLst>
              <a:ext uri="{FF2B5EF4-FFF2-40B4-BE49-F238E27FC236}">
                <a16:creationId xmlns:a16="http://schemas.microsoft.com/office/drawing/2014/main" id="{F698FE5B-EEEB-D647-B7CF-2E1DB4D6BD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25">
            <a:extLst>
              <a:ext uri="{FF2B5EF4-FFF2-40B4-BE49-F238E27FC236}">
                <a16:creationId xmlns:a16="http://schemas.microsoft.com/office/drawing/2014/main" id="{FB546788-4786-F64C-B727-C3E35BFFBC5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9050DE86-3498-154F-8DDA-083F6999E768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5779" name="Text Box 1">
            <a:extLst>
              <a:ext uri="{FF2B5EF4-FFF2-40B4-BE49-F238E27FC236}">
                <a16:creationId xmlns:a16="http://schemas.microsoft.com/office/drawing/2014/main" id="{1A4656F2-79DB-F24F-8EE2-2884E4243F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7BBF440-DB6E-4348-9B9D-339C4E69AC0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5780" name="Text Box 2">
            <a:extLst>
              <a:ext uri="{FF2B5EF4-FFF2-40B4-BE49-F238E27FC236}">
                <a16:creationId xmlns:a16="http://schemas.microsoft.com/office/drawing/2014/main" id="{1F833ECC-31CF-AB45-853D-72062F7515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39276B5-9151-9E4A-A8A6-BD4D9E9981E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5781" name="Text Box 3">
            <a:extLst>
              <a:ext uri="{FF2B5EF4-FFF2-40B4-BE49-F238E27FC236}">
                <a16:creationId xmlns:a16="http://schemas.microsoft.com/office/drawing/2014/main" id="{76F40BBE-BD6C-7740-8548-DEE46A47E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8062C98-9BE3-8D48-BC64-2E2696CF280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5782" name="Text Box 4">
            <a:extLst>
              <a:ext uri="{FF2B5EF4-FFF2-40B4-BE49-F238E27FC236}">
                <a16:creationId xmlns:a16="http://schemas.microsoft.com/office/drawing/2014/main" id="{ECAA6B74-7610-844D-90D9-91D4C32284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14D9168-9FE7-7D40-97F7-2F0333DB3E8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5783" name="Text Box 5">
            <a:extLst>
              <a:ext uri="{FF2B5EF4-FFF2-40B4-BE49-F238E27FC236}">
                <a16:creationId xmlns:a16="http://schemas.microsoft.com/office/drawing/2014/main" id="{8F381871-19DB-4B45-A264-1F0979299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75784" name="Text Box 6">
            <a:extLst>
              <a:ext uri="{FF2B5EF4-FFF2-40B4-BE49-F238E27FC236}">
                <a16:creationId xmlns:a16="http://schemas.microsoft.com/office/drawing/2014/main" id="{00ECC284-C30B-3846-9530-4853A89352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25">
            <a:extLst>
              <a:ext uri="{FF2B5EF4-FFF2-40B4-BE49-F238E27FC236}">
                <a16:creationId xmlns:a16="http://schemas.microsoft.com/office/drawing/2014/main" id="{2C7EC64D-7649-EC4D-9710-DEE508CCA98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7E43C3D5-2C83-9346-A3A1-0E820DC2680B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120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6963" name="Text Box 1">
            <a:extLst>
              <a:ext uri="{FF2B5EF4-FFF2-40B4-BE49-F238E27FC236}">
                <a16:creationId xmlns:a16="http://schemas.microsoft.com/office/drawing/2014/main" id="{7C1A0750-8AD0-6A4F-AEF7-4489D80374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3DA45D9-B326-314E-A9F5-F13672EE956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6964" name="Text Box 2">
            <a:extLst>
              <a:ext uri="{FF2B5EF4-FFF2-40B4-BE49-F238E27FC236}">
                <a16:creationId xmlns:a16="http://schemas.microsoft.com/office/drawing/2014/main" id="{569EEF82-29E8-AC48-B690-37213B6CD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D46D1F4-0099-9E4A-9C4C-0B2F6637CB8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6965" name="Text Box 3">
            <a:extLst>
              <a:ext uri="{FF2B5EF4-FFF2-40B4-BE49-F238E27FC236}">
                <a16:creationId xmlns:a16="http://schemas.microsoft.com/office/drawing/2014/main" id="{38B0DCBD-D1AA-E649-8CAC-0C88548DC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4EB16DD-5C2A-6C42-90A6-3650ECF4581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6966" name="Text Box 4">
            <a:extLst>
              <a:ext uri="{FF2B5EF4-FFF2-40B4-BE49-F238E27FC236}">
                <a16:creationId xmlns:a16="http://schemas.microsoft.com/office/drawing/2014/main" id="{92647A1F-0D9F-5B44-8EDE-1B4708468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51260BF-43D4-E746-87BA-8CE3E431E2D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6967" name="Text Box 5">
            <a:extLst>
              <a:ext uri="{FF2B5EF4-FFF2-40B4-BE49-F238E27FC236}">
                <a16:creationId xmlns:a16="http://schemas.microsoft.com/office/drawing/2014/main" id="{7066F36E-2CEF-F144-893B-4CB34064E5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6968" name="Text Box 6">
            <a:extLst>
              <a:ext uri="{FF2B5EF4-FFF2-40B4-BE49-F238E27FC236}">
                <a16:creationId xmlns:a16="http://schemas.microsoft.com/office/drawing/2014/main" id="{D3945F91-A6C1-174B-8FD0-CB177EAE58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25">
            <a:extLst>
              <a:ext uri="{FF2B5EF4-FFF2-40B4-BE49-F238E27FC236}">
                <a16:creationId xmlns:a16="http://schemas.microsoft.com/office/drawing/2014/main" id="{D65DB2D8-4705-6A40-B6A0-655100FE28A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1940E5DB-E916-6F4A-A98B-AD40CFFD378C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121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9011" name="Text Box 1">
            <a:extLst>
              <a:ext uri="{FF2B5EF4-FFF2-40B4-BE49-F238E27FC236}">
                <a16:creationId xmlns:a16="http://schemas.microsoft.com/office/drawing/2014/main" id="{2DAD508E-BC5C-C740-BC2C-9CF82E1FB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55E2B97-A0C7-C747-A927-1402FE9CA8E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9012" name="Text Box 2">
            <a:extLst>
              <a:ext uri="{FF2B5EF4-FFF2-40B4-BE49-F238E27FC236}">
                <a16:creationId xmlns:a16="http://schemas.microsoft.com/office/drawing/2014/main" id="{0C709643-ED19-514E-875E-78F44A7CF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689C1C3-535F-184B-8DE3-086CAE17BED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9013" name="Text Box 3">
            <a:extLst>
              <a:ext uri="{FF2B5EF4-FFF2-40B4-BE49-F238E27FC236}">
                <a16:creationId xmlns:a16="http://schemas.microsoft.com/office/drawing/2014/main" id="{A5689C3C-F2EF-6440-B97B-BBE86F5F19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8184C4B-80CB-2542-981D-6821926405E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9014" name="Text Box 4">
            <a:extLst>
              <a:ext uri="{FF2B5EF4-FFF2-40B4-BE49-F238E27FC236}">
                <a16:creationId xmlns:a16="http://schemas.microsoft.com/office/drawing/2014/main" id="{FA383D29-EECA-7040-A55A-DF7ED5FCA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0D6FCA5-E8E0-F446-A273-3B9283233EF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99015" name="Text Box 5">
            <a:extLst>
              <a:ext uri="{FF2B5EF4-FFF2-40B4-BE49-F238E27FC236}">
                <a16:creationId xmlns:a16="http://schemas.microsoft.com/office/drawing/2014/main" id="{EE9DEEC7-E6F0-0743-AE27-7C7BAF7819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9016" name="Text Box 6">
            <a:extLst>
              <a:ext uri="{FF2B5EF4-FFF2-40B4-BE49-F238E27FC236}">
                <a16:creationId xmlns:a16="http://schemas.microsoft.com/office/drawing/2014/main" id="{2E773596-65C3-2445-832C-23A08AC74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25">
            <a:extLst>
              <a:ext uri="{FF2B5EF4-FFF2-40B4-BE49-F238E27FC236}">
                <a16:creationId xmlns:a16="http://schemas.microsoft.com/office/drawing/2014/main" id="{D8F10170-8829-7443-B4BF-6A657AFF488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922B9623-2CBD-BB40-AB7E-D54D555B9FE0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122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1059" name="Text Box 1">
            <a:extLst>
              <a:ext uri="{FF2B5EF4-FFF2-40B4-BE49-F238E27FC236}">
                <a16:creationId xmlns:a16="http://schemas.microsoft.com/office/drawing/2014/main" id="{6258C2EC-78E1-B44D-9672-95D23BD5D8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34687F6-9222-FB4B-A2CB-5558CCD6A35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1060" name="Text Box 2">
            <a:extLst>
              <a:ext uri="{FF2B5EF4-FFF2-40B4-BE49-F238E27FC236}">
                <a16:creationId xmlns:a16="http://schemas.microsoft.com/office/drawing/2014/main" id="{A748D47A-6E1F-4245-8375-CFCF3CC30D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CCFD074-3891-6C4B-A61C-5006C8B6BB2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1061" name="Text Box 3">
            <a:extLst>
              <a:ext uri="{FF2B5EF4-FFF2-40B4-BE49-F238E27FC236}">
                <a16:creationId xmlns:a16="http://schemas.microsoft.com/office/drawing/2014/main" id="{A6949639-4F31-D145-B9FB-BAEE32121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D2C2DBE-5DD7-AC4D-BA14-787252EE4BE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1062" name="Text Box 4">
            <a:extLst>
              <a:ext uri="{FF2B5EF4-FFF2-40B4-BE49-F238E27FC236}">
                <a16:creationId xmlns:a16="http://schemas.microsoft.com/office/drawing/2014/main" id="{3E322EC1-05E0-A54D-9734-C2AE5C263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63A48DF-158E-DD47-BFFB-B60CF6C0F6E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1063" name="Text Box 5">
            <a:extLst>
              <a:ext uri="{FF2B5EF4-FFF2-40B4-BE49-F238E27FC236}">
                <a16:creationId xmlns:a16="http://schemas.microsoft.com/office/drawing/2014/main" id="{43BD8D60-C60F-4A40-93DB-1B2F89A765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01064" name="Text Box 6">
            <a:extLst>
              <a:ext uri="{FF2B5EF4-FFF2-40B4-BE49-F238E27FC236}">
                <a16:creationId xmlns:a16="http://schemas.microsoft.com/office/drawing/2014/main" id="{41A6B684-B9A3-814E-BF67-2F1D97514C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25">
            <a:extLst>
              <a:ext uri="{FF2B5EF4-FFF2-40B4-BE49-F238E27FC236}">
                <a16:creationId xmlns:a16="http://schemas.microsoft.com/office/drawing/2014/main" id="{BDD061D5-99BA-3642-B2C4-EF576654195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C69C40F3-A4B0-D843-AE1D-64C7F776156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123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3107" name="Text Box 1">
            <a:extLst>
              <a:ext uri="{FF2B5EF4-FFF2-40B4-BE49-F238E27FC236}">
                <a16:creationId xmlns:a16="http://schemas.microsoft.com/office/drawing/2014/main" id="{2F7BD218-21A3-B840-AE08-8714A665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470B619-D7A6-1F49-9EA3-D7A28A675CE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3108" name="Text Box 2">
            <a:extLst>
              <a:ext uri="{FF2B5EF4-FFF2-40B4-BE49-F238E27FC236}">
                <a16:creationId xmlns:a16="http://schemas.microsoft.com/office/drawing/2014/main" id="{03C2C595-5DFD-2B44-A74E-AC1A26453E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CDE7ADC-DACA-F340-AF35-CE3750925B0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3109" name="Text Box 3">
            <a:extLst>
              <a:ext uri="{FF2B5EF4-FFF2-40B4-BE49-F238E27FC236}">
                <a16:creationId xmlns:a16="http://schemas.microsoft.com/office/drawing/2014/main" id="{4FEA9FC5-563D-9A49-AD3C-1D9B1E6CD5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974EC3A-81E0-C24B-B5D7-2DDA5CB5CA0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3110" name="Text Box 4">
            <a:extLst>
              <a:ext uri="{FF2B5EF4-FFF2-40B4-BE49-F238E27FC236}">
                <a16:creationId xmlns:a16="http://schemas.microsoft.com/office/drawing/2014/main" id="{4AD1847B-BD95-C548-A704-4ABB0E3DC1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C831126-0C70-6344-97ED-3B0A39F3157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3111" name="Text Box 5">
            <a:extLst>
              <a:ext uri="{FF2B5EF4-FFF2-40B4-BE49-F238E27FC236}">
                <a16:creationId xmlns:a16="http://schemas.microsoft.com/office/drawing/2014/main" id="{8ECDE81C-1A8F-B848-A269-02EB3A9474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03112" name="Text Box 6">
            <a:extLst>
              <a:ext uri="{FF2B5EF4-FFF2-40B4-BE49-F238E27FC236}">
                <a16:creationId xmlns:a16="http://schemas.microsoft.com/office/drawing/2014/main" id="{92AC6FE2-07F4-C043-9C11-05D0DF9EFD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25">
            <a:extLst>
              <a:ext uri="{FF2B5EF4-FFF2-40B4-BE49-F238E27FC236}">
                <a16:creationId xmlns:a16="http://schemas.microsoft.com/office/drawing/2014/main" id="{C68243D4-B761-3E4D-861E-CCF029D1707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A7429E89-6A47-7843-BAA4-70BB8BA1FF85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124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5155" name="Text Box 1">
            <a:extLst>
              <a:ext uri="{FF2B5EF4-FFF2-40B4-BE49-F238E27FC236}">
                <a16:creationId xmlns:a16="http://schemas.microsoft.com/office/drawing/2014/main" id="{6BB49E01-F159-A44D-B138-CEBA94A64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89EF215-E1DD-AE45-8D0D-0FB79E2E360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5156" name="Text Box 2">
            <a:extLst>
              <a:ext uri="{FF2B5EF4-FFF2-40B4-BE49-F238E27FC236}">
                <a16:creationId xmlns:a16="http://schemas.microsoft.com/office/drawing/2014/main" id="{E5AF1AD6-E1A9-844B-A550-EC1A23157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B706810-8389-2548-942B-24AA3EAF85B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5157" name="Text Box 3">
            <a:extLst>
              <a:ext uri="{FF2B5EF4-FFF2-40B4-BE49-F238E27FC236}">
                <a16:creationId xmlns:a16="http://schemas.microsoft.com/office/drawing/2014/main" id="{96AE0886-489F-4746-B04C-8230126BED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2B97431-9E92-7C4F-A8C3-6B9090ADCCA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5158" name="Text Box 4">
            <a:extLst>
              <a:ext uri="{FF2B5EF4-FFF2-40B4-BE49-F238E27FC236}">
                <a16:creationId xmlns:a16="http://schemas.microsoft.com/office/drawing/2014/main" id="{3A4AB7C8-0FF6-3449-A6E9-D3915A52A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8BB3513-33A1-1C4B-B087-AC689257970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5159" name="Text Box 5">
            <a:extLst>
              <a:ext uri="{FF2B5EF4-FFF2-40B4-BE49-F238E27FC236}">
                <a16:creationId xmlns:a16="http://schemas.microsoft.com/office/drawing/2014/main" id="{6753B075-8F15-5A48-BC9C-B119EF1C1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05160" name="Text Box 6">
            <a:extLst>
              <a:ext uri="{FF2B5EF4-FFF2-40B4-BE49-F238E27FC236}">
                <a16:creationId xmlns:a16="http://schemas.microsoft.com/office/drawing/2014/main" id="{469D7D91-7843-D945-BCDC-21296264D5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25">
            <a:extLst>
              <a:ext uri="{FF2B5EF4-FFF2-40B4-BE49-F238E27FC236}">
                <a16:creationId xmlns:a16="http://schemas.microsoft.com/office/drawing/2014/main" id="{67994F6B-64A3-D24C-9E69-88255D7BB1B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6589C691-48D9-C24B-A965-88A4F6F7CFD3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125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7203" name="Text Box 1">
            <a:extLst>
              <a:ext uri="{FF2B5EF4-FFF2-40B4-BE49-F238E27FC236}">
                <a16:creationId xmlns:a16="http://schemas.microsoft.com/office/drawing/2014/main" id="{7C9581E1-72A7-1D47-AA13-F9B1440F8C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58BA1D4-55FD-A64B-A6F0-2F96FC8D6D1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7204" name="Text Box 2">
            <a:extLst>
              <a:ext uri="{FF2B5EF4-FFF2-40B4-BE49-F238E27FC236}">
                <a16:creationId xmlns:a16="http://schemas.microsoft.com/office/drawing/2014/main" id="{3DF25C29-C6C0-7B4A-9D76-1119A14AF3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2690801-522A-F245-A7C3-23CFE9ED04E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7205" name="Text Box 3">
            <a:extLst>
              <a:ext uri="{FF2B5EF4-FFF2-40B4-BE49-F238E27FC236}">
                <a16:creationId xmlns:a16="http://schemas.microsoft.com/office/drawing/2014/main" id="{412161B2-9500-C94E-9114-5B6EC50469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2EFC35B-F173-8948-AC29-1C94C2BC6EC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7206" name="Text Box 4">
            <a:extLst>
              <a:ext uri="{FF2B5EF4-FFF2-40B4-BE49-F238E27FC236}">
                <a16:creationId xmlns:a16="http://schemas.microsoft.com/office/drawing/2014/main" id="{6B2676C2-AC0F-0245-9114-BDE91154D0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B27CB8F-255F-2441-B803-8C3B172C67B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7207" name="Text Box 5">
            <a:extLst>
              <a:ext uri="{FF2B5EF4-FFF2-40B4-BE49-F238E27FC236}">
                <a16:creationId xmlns:a16="http://schemas.microsoft.com/office/drawing/2014/main" id="{AF78A186-05F4-8342-9E70-1E62575800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07208" name="Text Box 6">
            <a:extLst>
              <a:ext uri="{FF2B5EF4-FFF2-40B4-BE49-F238E27FC236}">
                <a16:creationId xmlns:a16="http://schemas.microsoft.com/office/drawing/2014/main" id="{3204C9E3-D3B1-A54F-9172-DDB4E91C4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25">
            <a:extLst>
              <a:ext uri="{FF2B5EF4-FFF2-40B4-BE49-F238E27FC236}">
                <a16:creationId xmlns:a16="http://schemas.microsoft.com/office/drawing/2014/main" id="{AB716B71-276C-7C4A-A510-33C5AE06EAD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CBC3032-B3C8-9E4F-A5C6-533EA7CAE61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126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9251" name="Text Box 1">
            <a:extLst>
              <a:ext uri="{FF2B5EF4-FFF2-40B4-BE49-F238E27FC236}">
                <a16:creationId xmlns:a16="http://schemas.microsoft.com/office/drawing/2014/main" id="{40B7D5D1-B66D-424C-8B20-D54BA35626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CED99D3-F910-694D-A1A3-CA340267118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9252" name="Text Box 2">
            <a:extLst>
              <a:ext uri="{FF2B5EF4-FFF2-40B4-BE49-F238E27FC236}">
                <a16:creationId xmlns:a16="http://schemas.microsoft.com/office/drawing/2014/main" id="{F8A4E62F-A2FC-7E49-B66E-2FEC0BAFA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83A9D50-6A8B-A741-9C1F-C04A6796B04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9253" name="Text Box 3">
            <a:extLst>
              <a:ext uri="{FF2B5EF4-FFF2-40B4-BE49-F238E27FC236}">
                <a16:creationId xmlns:a16="http://schemas.microsoft.com/office/drawing/2014/main" id="{0457F2FF-310E-2943-91FC-C71131CD44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540EAFF-A6AE-E545-AE10-92CF4531A2E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9254" name="Text Box 4">
            <a:extLst>
              <a:ext uri="{FF2B5EF4-FFF2-40B4-BE49-F238E27FC236}">
                <a16:creationId xmlns:a16="http://schemas.microsoft.com/office/drawing/2014/main" id="{CD8C81D6-0041-3348-9E6A-D198FCE3B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ED76955-BF0B-5346-92A1-9D70C8617F2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09255" name="Text Box 5">
            <a:extLst>
              <a:ext uri="{FF2B5EF4-FFF2-40B4-BE49-F238E27FC236}">
                <a16:creationId xmlns:a16="http://schemas.microsoft.com/office/drawing/2014/main" id="{A4F825BC-B854-724B-8D2E-5EFA728E3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09256" name="Text Box 6">
            <a:extLst>
              <a:ext uri="{FF2B5EF4-FFF2-40B4-BE49-F238E27FC236}">
                <a16:creationId xmlns:a16="http://schemas.microsoft.com/office/drawing/2014/main" id="{BB40D5F3-7366-9B47-8703-D8B8DC180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25">
            <a:extLst>
              <a:ext uri="{FF2B5EF4-FFF2-40B4-BE49-F238E27FC236}">
                <a16:creationId xmlns:a16="http://schemas.microsoft.com/office/drawing/2014/main" id="{8F2E7998-7AEC-3C49-81C2-1E0A667213A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A9F0655-3FB4-4346-ACCA-F3D681933959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127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1299" name="Text Box 1">
            <a:extLst>
              <a:ext uri="{FF2B5EF4-FFF2-40B4-BE49-F238E27FC236}">
                <a16:creationId xmlns:a16="http://schemas.microsoft.com/office/drawing/2014/main" id="{20D1F5FF-3FB4-6E4B-8174-E909841F3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C69E6C3-6BB4-664F-87DB-254338FB2AC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1300" name="Text Box 2">
            <a:extLst>
              <a:ext uri="{FF2B5EF4-FFF2-40B4-BE49-F238E27FC236}">
                <a16:creationId xmlns:a16="http://schemas.microsoft.com/office/drawing/2014/main" id="{8E48D5FA-90FB-4A40-BE28-D83C2EE9B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94C81D6-A6A9-1047-B412-FEEBD488E3B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1301" name="Text Box 3">
            <a:extLst>
              <a:ext uri="{FF2B5EF4-FFF2-40B4-BE49-F238E27FC236}">
                <a16:creationId xmlns:a16="http://schemas.microsoft.com/office/drawing/2014/main" id="{CF9C3729-1CDB-0946-A0FE-81FCB2B46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C0DEA68-A731-C048-ADCE-A1556232D03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1302" name="Text Box 4">
            <a:extLst>
              <a:ext uri="{FF2B5EF4-FFF2-40B4-BE49-F238E27FC236}">
                <a16:creationId xmlns:a16="http://schemas.microsoft.com/office/drawing/2014/main" id="{A702F9EE-5EE4-3841-9F15-9BD959892E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F2D836D-5BC3-D748-8571-6EFA51C178F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1303" name="Text Box 5">
            <a:extLst>
              <a:ext uri="{FF2B5EF4-FFF2-40B4-BE49-F238E27FC236}">
                <a16:creationId xmlns:a16="http://schemas.microsoft.com/office/drawing/2014/main" id="{8A578D03-1FD3-2045-9684-C6E156C40A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11304" name="Text Box 6">
            <a:extLst>
              <a:ext uri="{FF2B5EF4-FFF2-40B4-BE49-F238E27FC236}">
                <a16:creationId xmlns:a16="http://schemas.microsoft.com/office/drawing/2014/main" id="{B123732B-0FA1-2840-AA2E-A80FFE61D4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25">
            <a:extLst>
              <a:ext uri="{FF2B5EF4-FFF2-40B4-BE49-F238E27FC236}">
                <a16:creationId xmlns:a16="http://schemas.microsoft.com/office/drawing/2014/main" id="{2C04E82C-9D18-6246-808E-01CC5F18E39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5881CB3F-F714-E247-A8A9-E440F5501B6C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128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3347" name="Text Box 1">
            <a:extLst>
              <a:ext uri="{FF2B5EF4-FFF2-40B4-BE49-F238E27FC236}">
                <a16:creationId xmlns:a16="http://schemas.microsoft.com/office/drawing/2014/main" id="{940C24F9-4C52-C94D-B2A5-3D90E4F3FA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2A2688D-14F6-1A42-889F-BB40EAE9D92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3348" name="Text Box 2">
            <a:extLst>
              <a:ext uri="{FF2B5EF4-FFF2-40B4-BE49-F238E27FC236}">
                <a16:creationId xmlns:a16="http://schemas.microsoft.com/office/drawing/2014/main" id="{770F319D-D760-8E4D-9F89-5253F0BBDA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07AD0BA-AA90-0249-BC7B-BD01A8F8424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3349" name="Text Box 3">
            <a:extLst>
              <a:ext uri="{FF2B5EF4-FFF2-40B4-BE49-F238E27FC236}">
                <a16:creationId xmlns:a16="http://schemas.microsoft.com/office/drawing/2014/main" id="{D3685CE5-AF51-084D-846E-7D0F444FE0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4160A8B-1CC7-9745-BDF6-28D831FD4E3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3350" name="Text Box 4">
            <a:extLst>
              <a:ext uri="{FF2B5EF4-FFF2-40B4-BE49-F238E27FC236}">
                <a16:creationId xmlns:a16="http://schemas.microsoft.com/office/drawing/2014/main" id="{EA7D4F0E-A832-DA43-A9B9-C51573FFBD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B7EF7AF-894E-2C43-A619-933C8CED146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3351" name="Text Box 5">
            <a:extLst>
              <a:ext uri="{FF2B5EF4-FFF2-40B4-BE49-F238E27FC236}">
                <a16:creationId xmlns:a16="http://schemas.microsoft.com/office/drawing/2014/main" id="{D95F07AA-B21B-0E4B-9746-FAEE1A29B3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13352" name="Text Box 6">
            <a:extLst>
              <a:ext uri="{FF2B5EF4-FFF2-40B4-BE49-F238E27FC236}">
                <a16:creationId xmlns:a16="http://schemas.microsoft.com/office/drawing/2014/main" id="{D68CE8AF-C9A5-A448-BE5F-8BE2F880EA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25">
            <a:extLst>
              <a:ext uri="{FF2B5EF4-FFF2-40B4-BE49-F238E27FC236}">
                <a16:creationId xmlns:a16="http://schemas.microsoft.com/office/drawing/2014/main" id="{E3653D1C-5CA7-ED44-91F3-9CE500D643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CAD081FE-65B7-0B48-BE4F-15C6F55E640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129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5395" name="Text Box 1">
            <a:extLst>
              <a:ext uri="{FF2B5EF4-FFF2-40B4-BE49-F238E27FC236}">
                <a16:creationId xmlns:a16="http://schemas.microsoft.com/office/drawing/2014/main" id="{B9EE6193-0ED8-2A49-B40A-0DB043E1D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642242C-E493-F247-B363-2DDB591EE4C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5396" name="Text Box 2">
            <a:extLst>
              <a:ext uri="{FF2B5EF4-FFF2-40B4-BE49-F238E27FC236}">
                <a16:creationId xmlns:a16="http://schemas.microsoft.com/office/drawing/2014/main" id="{E1BB3CF8-A784-8D41-BF6E-6A6A83B62C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2975408-A8BC-C74B-95D1-17F588F58EC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5397" name="Text Box 3">
            <a:extLst>
              <a:ext uri="{FF2B5EF4-FFF2-40B4-BE49-F238E27FC236}">
                <a16:creationId xmlns:a16="http://schemas.microsoft.com/office/drawing/2014/main" id="{2F8931DE-79E5-CC4B-A927-75C59E3F43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6173926-FBC8-BF4E-8B07-0E6A21CC51F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5398" name="Text Box 4">
            <a:extLst>
              <a:ext uri="{FF2B5EF4-FFF2-40B4-BE49-F238E27FC236}">
                <a16:creationId xmlns:a16="http://schemas.microsoft.com/office/drawing/2014/main" id="{786FF7B7-C36B-EB4F-BFA9-20B595797F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DD39610-730B-4D4C-8278-BC3831A0B8C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129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5399" name="Text Box 5">
            <a:extLst>
              <a:ext uri="{FF2B5EF4-FFF2-40B4-BE49-F238E27FC236}">
                <a16:creationId xmlns:a16="http://schemas.microsoft.com/office/drawing/2014/main" id="{FF629985-CF91-5A45-8EFB-9766E89DC0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15400" name="Text Box 6">
            <a:extLst>
              <a:ext uri="{FF2B5EF4-FFF2-40B4-BE49-F238E27FC236}">
                <a16:creationId xmlns:a16="http://schemas.microsoft.com/office/drawing/2014/main" id="{F76C1657-8946-B942-96FC-CD04795056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25">
            <a:extLst>
              <a:ext uri="{FF2B5EF4-FFF2-40B4-BE49-F238E27FC236}">
                <a16:creationId xmlns:a16="http://schemas.microsoft.com/office/drawing/2014/main" id="{79478E87-89B8-A54C-9D52-F2F368B308E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21011144-61FC-7E41-A2DF-90D17B6F357C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7827" name="Text Box 1">
            <a:extLst>
              <a:ext uri="{FF2B5EF4-FFF2-40B4-BE49-F238E27FC236}">
                <a16:creationId xmlns:a16="http://schemas.microsoft.com/office/drawing/2014/main" id="{40BFAE92-2B22-A449-A6E6-CE420EEB08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9A8A779-B219-B145-B86C-0E40B50F727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7828" name="Text Box 2">
            <a:extLst>
              <a:ext uri="{FF2B5EF4-FFF2-40B4-BE49-F238E27FC236}">
                <a16:creationId xmlns:a16="http://schemas.microsoft.com/office/drawing/2014/main" id="{317629D4-0F33-4649-A797-C0F96F823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6E66FBF-E480-984E-A0F3-46F5C66428E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7829" name="Text Box 3">
            <a:extLst>
              <a:ext uri="{FF2B5EF4-FFF2-40B4-BE49-F238E27FC236}">
                <a16:creationId xmlns:a16="http://schemas.microsoft.com/office/drawing/2014/main" id="{3381C9FE-FA64-4D4A-B52E-6666733EB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7A2A276-BB8B-3D4C-B418-DAA64EBD27A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7830" name="Text Box 4">
            <a:extLst>
              <a:ext uri="{FF2B5EF4-FFF2-40B4-BE49-F238E27FC236}">
                <a16:creationId xmlns:a16="http://schemas.microsoft.com/office/drawing/2014/main" id="{118CF1C3-9115-4040-8F5F-CDD16626B2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9CAB8A2-96D3-1E4E-B37C-9DAC97A306F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7831" name="Text Box 5">
            <a:extLst>
              <a:ext uri="{FF2B5EF4-FFF2-40B4-BE49-F238E27FC236}">
                <a16:creationId xmlns:a16="http://schemas.microsoft.com/office/drawing/2014/main" id="{F6C902DA-6685-4A4E-A619-53E367A85F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77832" name="Text Box 6">
            <a:extLst>
              <a:ext uri="{FF2B5EF4-FFF2-40B4-BE49-F238E27FC236}">
                <a16:creationId xmlns:a16="http://schemas.microsoft.com/office/drawing/2014/main" id="{C2E229E2-820D-A445-BEF5-728410333B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25">
            <a:extLst>
              <a:ext uri="{FF2B5EF4-FFF2-40B4-BE49-F238E27FC236}">
                <a16:creationId xmlns:a16="http://schemas.microsoft.com/office/drawing/2014/main" id="{6EBD28DC-56CD-2B4C-BC74-165A0C0029E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369BDA5-6C14-3545-89AA-218DE56DBB2C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130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7443" name="Text Box 1">
            <a:extLst>
              <a:ext uri="{FF2B5EF4-FFF2-40B4-BE49-F238E27FC236}">
                <a16:creationId xmlns:a16="http://schemas.microsoft.com/office/drawing/2014/main" id="{C981595D-16AF-3840-B461-5F00F7274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62DFB6C-E806-4B47-B442-CD8564A8081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7444" name="Text Box 2">
            <a:extLst>
              <a:ext uri="{FF2B5EF4-FFF2-40B4-BE49-F238E27FC236}">
                <a16:creationId xmlns:a16="http://schemas.microsoft.com/office/drawing/2014/main" id="{C029809F-0B35-C34C-ABB1-5EFB0BDDAE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FF732D4-5B3F-DE4A-A8D7-73D29A86A25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7445" name="Text Box 3">
            <a:extLst>
              <a:ext uri="{FF2B5EF4-FFF2-40B4-BE49-F238E27FC236}">
                <a16:creationId xmlns:a16="http://schemas.microsoft.com/office/drawing/2014/main" id="{A0C4D5A1-CA8F-D241-BC5C-81DF90FE90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870BB35-2B8A-344E-9469-90C85EF3A35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7446" name="Text Box 4">
            <a:extLst>
              <a:ext uri="{FF2B5EF4-FFF2-40B4-BE49-F238E27FC236}">
                <a16:creationId xmlns:a16="http://schemas.microsoft.com/office/drawing/2014/main" id="{CB31BF60-803B-754E-966B-5CA7F6A98B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9F6023F-321F-F146-9750-B198800CD96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7447" name="Text Box 5">
            <a:extLst>
              <a:ext uri="{FF2B5EF4-FFF2-40B4-BE49-F238E27FC236}">
                <a16:creationId xmlns:a16="http://schemas.microsoft.com/office/drawing/2014/main" id="{10FD5C57-3E1D-CE48-AB78-0A83D563C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17448" name="Text Box 6">
            <a:extLst>
              <a:ext uri="{FF2B5EF4-FFF2-40B4-BE49-F238E27FC236}">
                <a16:creationId xmlns:a16="http://schemas.microsoft.com/office/drawing/2014/main" id="{8EFF2F6F-71D5-8345-B92E-6C924C616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25">
            <a:extLst>
              <a:ext uri="{FF2B5EF4-FFF2-40B4-BE49-F238E27FC236}">
                <a16:creationId xmlns:a16="http://schemas.microsoft.com/office/drawing/2014/main" id="{7F539D25-54C8-B640-B897-E5301A2272D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F7702B6-12C3-0E41-841F-0922F636FC8A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131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9491" name="Text Box 1">
            <a:extLst>
              <a:ext uri="{FF2B5EF4-FFF2-40B4-BE49-F238E27FC236}">
                <a16:creationId xmlns:a16="http://schemas.microsoft.com/office/drawing/2014/main" id="{1F504DA9-6B2F-6242-B42D-924F1E4367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18ACD23-0784-3148-AB51-E7ACB015815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9492" name="Text Box 2">
            <a:extLst>
              <a:ext uri="{FF2B5EF4-FFF2-40B4-BE49-F238E27FC236}">
                <a16:creationId xmlns:a16="http://schemas.microsoft.com/office/drawing/2014/main" id="{50879240-8320-844A-86F4-DB6DCA994C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F09BA2A-9480-6C43-ABA6-54CD6E48850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9493" name="Text Box 3">
            <a:extLst>
              <a:ext uri="{FF2B5EF4-FFF2-40B4-BE49-F238E27FC236}">
                <a16:creationId xmlns:a16="http://schemas.microsoft.com/office/drawing/2014/main" id="{382A76F3-94B0-DD44-8F28-FE1AC944E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6664770-C958-C44F-99D0-8378E2DA95D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9494" name="Text Box 4">
            <a:extLst>
              <a:ext uri="{FF2B5EF4-FFF2-40B4-BE49-F238E27FC236}">
                <a16:creationId xmlns:a16="http://schemas.microsoft.com/office/drawing/2014/main" id="{0210CAF4-F4C9-5B4A-9066-5C0B90919B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2CE4C38-5F6B-3540-B4DC-82A7081767F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19495" name="Text Box 5">
            <a:extLst>
              <a:ext uri="{FF2B5EF4-FFF2-40B4-BE49-F238E27FC236}">
                <a16:creationId xmlns:a16="http://schemas.microsoft.com/office/drawing/2014/main" id="{281F76C6-676C-2B47-82FF-DE9B6B265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19496" name="Text Box 6">
            <a:extLst>
              <a:ext uri="{FF2B5EF4-FFF2-40B4-BE49-F238E27FC236}">
                <a16:creationId xmlns:a16="http://schemas.microsoft.com/office/drawing/2014/main" id="{8BAC0299-DF2B-134A-A4B1-29B7F9908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25">
            <a:extLst>
              <a:ext uri="{FF2B5EF4-FFF2-40B4-BE49-F238E27FC236}">
                <a16:creationId xmlns:a16="http://schemas.microsoft.com/office/drawing/2014/main" id="{9A3D78E2-AE85-4D4B-97E4-79F7302525C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F0AFAAF7-81A6-804D-9D48-33FBDD36587D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132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1539" name="Text Box 1">
            <a:extLst>
              <a:ext uri="{FF2B5EF4-FFF2-40B4-BE49-F238E27FC236}">
                <a16:creationId xmlns:a16="http://schemas.microsoft.com/office/drawing/2014/main" id="{D4BA9553-C684-DB46-BAC0-D930082BFB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3E5FDEC-1337-5F4D-8181-38C2DA5F4F6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1540" name="Text Box 2">
            <a:extLst>
              <a:ext uri="{FF2B5EF4-FFF2-40B4-BE49-F238E27FC236}">
                <a16:creationId xmlns:a16="http://schemas.microsoft.com/office/drawing/2014/main" id="{6CFCAFD4-33F4-8743-9FC0-E2AF4C17A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F527E24-BA83-594C-82D5-4B508FCC5B8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1541" name="Text Box 3">
            <a:extLst>
              <a:ext uri="{FF2B5EF4-FFF2-40B4-BE49-F238E27FC236}">
                <a16:creationId xmlns:a16="http://schemas.microsoft.com/office/drawing/2014/main" id="{FD9892E8-F6A5-C34C-BB76-3B0CFF0215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9559835-A6F3-3349-AFA5-60311AE4E92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1542" name="Text Box 4">
            <a:extLst>
              <a:ext uri="{FF2B5EF4-FFF2-40B4-BE49-F238E27FC236}">
                <a16:creationId xmlns:a16="http://schemas.microsoft.com/office/drawing/2014/main" id="{7458FD17-8ABD-7246-9796-9FA1CF7036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E05A9F6-EEA4-B849-B3EC-3FE94527A5A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1543" name="Text Box 5">
            <a:extLst>
              <a:ext uri="{FF2B5EF4-FFF2-40B4-BE49-F238E27FC236}">
                <a16:creationId xmlns:a16="http://schemas.microsoft.com/office/drawing/2014/main" id="{01A1536E-6340-C846-8148-37CE22523C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21544" name="Text Box 6">
            <a:extLst>
              <a:ext uri="{FF2B5EF4-FFF2-40B4-BE49-F238E27FC236}">
                <a16:creationId xmlns:a16="http://schemas.microsoft.com/office/drawing/2014/main" id="{81B1D254-7436-D44C-9C0E-EB76962421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25">
            <a:extLst>
              <a:ext uri="{FF2B5EF4-FFF2-40B4-BE49-F238E27FC236}">
                <a16:creationId xmlns:a16="http://schemas.microsoft.com/office/drawing/2014/main" id="{5CAEF751-863A-544F-83A6-AC0BB0B1832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161183A-AB1A-7B43-9C57-FFA0A8FA715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133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3587" name="Text Box 1">
            <a:extLst>
              <a:ext uri="{FF2B5EF4-FFF2-40B4-BE49-F238E27FC236}">
                <a16:creationId xmlns:a16="http://schemas.microsoft.com/office/drawing/2014/main" id="{BAFAB81C-038A-0248-8F41-468650BA28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D22BBD5-3F00-C343-B66A-A26A3C082D5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3588" name="Text Box 2">
            <a:extLst>
              <a:ext uri="{FF2B5EF4-FFF2-40B4-BE49-F238E27FC236}">
                <a16:creationId xmlns:a16="http://schemas.microsoft.com/office/drawing/2014/main" id="{8BEB781D-CA2F-2744-A499-518154E37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8F532FE-67E6-0647-8B3F-1A4D8AF7BC3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3589" name="Text Box 3">
            <a:extLst>
              <a:ext uri="{FF2B5EF4-FFF2-40B4-BE49-F238E27FC236}">
                <a16:creationId xmlns:a16="http://schemas.microsoft.com/office/drawing/2014/main" id="{312986AE-DFDF-954D-91C4-FD383E5B94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65C11F4-4965-514A-AF4B-3B151BF0187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3590" name="Text Box 4">
            <a:extLst>
              <a:ext uri="{FF2B5EF4-FFF2-40B4-BE49-F238E27FC236}">
                <a16:creationId xmlns:a16="http://schemas.microsoft.com/office/drawing/2014/main" id="{41D01783-5E1F-D549-AA3A-9551B6058B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3C5F8D5-7F92-4641-9B05-2A8437F43C4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3591" name="Text Box 5">
            <a:extLst>
              <a:ext uri="{FF2B5EF4-FFF2-40B4-BE49-F238E27FC236}">
                <a16:creationId xmlns:a16="http://schemas.microsoft.com/office/drawing/2014/main" id="{70238FA0-D93D-2144-8AFB-7E5CEC131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23592" name="Text Box 6">
            <a:extLst>
              <a:ext uri="{FF2B5EF4-FFF2-40B4-BE49-F238E27FC236}">
                <a16:creationId xmlns:a16="http://schemas.microsoft.com/office/drawing/2014/main" id="{E97536E3-7F56-9A4C-9414-F82B49527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25">
            <a:extLst>
              <a:ext uri="{FF2B5EF4-FFF2-40B4-BE49-F238E27FC236}">
                <a16:creationId xmlns:a16="http://schemas.microsoft.com/office/drawing/2014/main" id="{441B7785-5197-AF44-8421-F9711AF5C40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AF72563E-2384-414D-A91B-550A3A1E18FA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134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5635" name="Text Box 1">
            <a:extLst>
              <a:ext uri="{FF2B5EF4-FFF2-40B4-BE49-F238E27FC236}">
                <a16:creationId xmlns:a16="http://schemas.microsoft.com/office/drawing/2014/main" id="{A6FB60E4-4415-FD45-86CE-441D389B9A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4743A55-D4D8-2C46-8137-1B34D40F05D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5636" name="Text Box 2">
            <a:extLst>
              <a:ext uri="{FF2B5EF4-FFF2-40B4-BE49-F238E27FC236}">
                <a16:creationId xmlns:a16="http://schemas.microsoft.com/office/drawing/2014/main" id="{008B124C-54B4-9748-916E-AD07FE6DB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52A05AD-A5A2-7540-8A91-0DB7E7CCB07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5637" name="Text Box 3">
            <a:extLst>
              <a:ext uri="{FF2B5EF4-FFF2-40B4-BE49-F238E27FC236}">
                <a16:creationId xmlns:a16="http://schemas.microsoft.com/office/drawing/2014/main" id="{287E868E-A6C2-8D4F-9300-A8CAA453F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4F800B2-3544-0E45-A1FE-05D95BBD844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5638" name="Text Box 4">
            <a:extLst>
              <a:ext uri="{FF2B5EF4-FFF2-40B4-BE49-F238E27FC236}">
                <a16:creationId xmlns:a16="http://schemas.microsoft.com/office/drawing/2014/main" id="{2BF0F242-9790-954B-A956-D04454B26C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2AC1DD6-4C74-8746-8C99-15F517D2C7F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5639" name="Text Box 5">
            <a:extLst>
              <a:ext uri="{FF2B5EF4-FFF2-40B4-BE49-F238E27FC236}">
                <a16:creationId xmlns:a16="http://schemas.microsoft.com/office/drawing/2014/main" id="{4C2A753A-FC42-C444-8360-A7FB44546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25640" name="Text Box 6">
            <a:extLst>
              <a:ext uri="{FF2B5EF4-FFF2-40B4-BE49-F238E27FC236}">
                <a16:creationId xmlns:a16="http://schemas.microsoft.com/office/drawing/2014/main" id="{5E9C17B0-E8C3-4240-B628-F798771911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25">
            <a:extLst>
              <a:ext uri="{FF2B5EF4-FFF2-40B4-BE49-F238E27FC236}">
                <a16:creationId xmlns:a16="http://schemas.microsoft.com/office/drawing/2014/main" id="{414D88EF-9F87-1D4F-A14E-5735557892F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7F56D187-8A0F-0D4A-9B81-5ED3D365B82D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135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7683" name="Text Box 1">
            <a:extLst>
              <a:ext uri="{FF2B5EF4-FFF2-40B4-BE49-F238E27FC236}">
                <a16:creationId xmlns:a16="http://schemas.microsoft.com/office/drawing/2014/main" id="{22C615C2-9C3C-5D42-862C-B145700819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A849CEA-F529-414F-8682-40922BB498B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7684" name="Text Box 2">
            <a:extLst>
              <a:ext uri="{FF2B5EF4-FFF2-40B4-BE49-F238E27FC236}">
                <a16:creationId xmlns:a16="http://schemas.microsoft.com/office/drawing/2014/main" id="{9F746D02-4021-704E-A276-B07FF9254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1AA4699-E484-9442-BE11-A9B8188A22C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7685" name="Text Box 3">
            <a:extLst>
              <a:ext uri="{FF2B5EF4-FFF2-40B4-BE49-F238E27FC236}">
                <a16:creationId xmlns:a16="http://schemas.microsoft.com/office/drawing/2014/main" id="{DDE9940A-45EF-B643-9F11-B6CB7058FE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AAA607D-EEDC-1B4F-AC6D-B3E0481CFBB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7686" name="Text Box 4">
            <a:extLst>
              <a:ext uri="{FF2B5EF4-FFF2-40B4-BE49-F238E27FC236}">
                <a16:creationId xmlns:a16="http://schemas.microsoft.com/office/drawing/2014/main" id="{8265DE48-03D8-7144-BBA7-4EF5BE6A9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814465E-E353-5643-96D5-A2DC8543E6C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7687" name="Text Box 5">
            <a:extLst>
              <a:ext uri="{FF2B5EF4-FFF2-40B4-BE49-F238E27FC236}">
                <a16:creationId xmlns:a16="http://schemas.microsoft.com/office/drawing/2014/main" id="{656001C7-48B5-0D47-8000-738E9A329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27688" name="Text Box 6">
            <a:extLst>
              <a:ext uri="{FF2B5EF4-FFF2-40B4-BE49-F238E27FC236}">
                <a16:creationId xmlns:a16="http://schemas.microsoft.com/office/drawing/2014/main" id="{3DA060AF-496B-7845-8B65-46710BF5A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25">
            <a:extLst>
              <a:ext uri="{FF2B5EF4-FFF2-40B4-BE49-F238E27FC236}">
                <a16:creationId xmlns:a16="http://schemas.microsoft.com/office/drawing/2014/main" id="{3D461DC5-CC98-4C4C-AF5F-B1A412A6F67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9D2F9CC-9E54-1C4A-9094-E67B8778917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136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9731" name="Text Box 1">
            <a:extLst>
              <a:ext uri="{FF2B5EF4-FFF2-40B4-BE49-F238E27FC236}">
                <a16:creationId xmlns:a16="http://schemas.microsoft.com/office/drawing/2014/main" id="{D4C051C2-212D-C64A-A057-6B2BCAF20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AFB89DC-3D00-6145-B60D-97AD9468253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9732" name="Text Box 2">
            <a:extLst>
              <a:ext uri="{FF2B5EF4-FFF2-40B4-BE49-F238E27FC236}">
                <a16:creationId xmlns:a16="http://schemas.microsoft.com/office/drawing/2014/main" id="{7EDC1C47-332F-7548-B6DE-8B37B26F63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B4ABC3F-4453-E24E-A763-05C27B49CBF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9733" name="Text Box 3">
            <a:extLst>
              <a:ext uri="{FF2B5EF4-FFF2-40B4-BE49-F238E27FC236}">
                <a16:creationId xmlns:a16="http://schemas.microsoft.com/office/drawing/2014/main" id="{075B85FB-FED0-FD4E-953A-AC3848F475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F2B2330-B597-E74B-8233-5096A796B29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9734" name="Text Box 4">
            <a:extLst>
              <a:ext uri="{FF2B5EF4-FFF2-40B4-BE49-F238E27FC236}">
                <a16:creationId xmlns:a16="http://schemas.microsoft.com/office/drawing/2014/main" id="{AF568BC2-40C6-164B-8F94-38E4E241A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DEBCDDB-976B-C14D-B727-10D4E879065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29735" name="Text Box 5">
            <a:extLst>
              <a:ext uri="{FF2B5EF4-FFF2-40B4-BE49-F238E27FC236}">
                <a16:creationId xmlns:a16="http://schemas.microsoft.com/office/drawing/2014/main" id="{1024642F-0042-024F-B8BE-C7486142E9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29736" name="Text Box 6">
            <a:extLst>
              <a:ext uri="{FF2B5EF4-FFF2-40B4-BE49-F238E27FC236}">
                <a16:creationId xmlns:a16="http://schemas.microsoft.com/office/drawing/2014/main" id="{761432B4-5800-3244-8B56-DA96B4FEF5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25">
            <a:extLst>
              <a:ext uri="{FF2B5EF4-FFF2-40B4-BE49-F238E27FC236}">
                <a16:creationId xmlns:a16="http://schemas.microsoft.com/office/drawing/2014/main" id="{464BAABD-3C0A-7045-89F8-7B33B98B2BF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67F518C9-1948-594F-8B7C-76F91D931B89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137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1779" name="Text Box 1">
            <a:extLst>
              <a:ext uri="{FF2B5EF4-FFF2-40B4-BE49-F238E27FC236}">
                <a16:creationId xmlns:a16="http://schemas.microsoft.com/office/drawing/2014/main" id="{CD28C012-97D7-1E41-A8C0-1BE2B310DF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B66B587-BF9F-B24A-81AB-3F6C4B4609E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1780" name="Text Box 2">
            <a:extLst>
              <a:ext uri="{FF2B5EF4-FFF2-40B4-BE49-F238E27FC236}">
                <a16:creationId xmlns:a16="http://schemas.microsoft.com/office/drawing/2014/main" id="{EC7B719D-05B9-DF4B-89BF-F4A3B11A79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820271F-C363-524B-8D8E-798106259B9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1781" name="Text Box 3">
            <a:extLst>
              <a:ext uri="{FF2B5EF4-FFF2-40B4-BE49-F238E27FC236}">
                <a16:creationId xmlns:a16="http://schemas.microsoft.com/office/drawing/2014/main" id="{AEBC3124-111E-284F-823D-131AF2A123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EB0F8B0-8180-604A-B6A7-528E0387C17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1782" name="Text Box 4">
            <a:extLst>
              <a:ext uri="{FF2B5EF4-FFF2-40B4-BE49-F238E27FC236}">
                <a16:creationId xmlns:a16="http://schemas.microsoft.com/office/drawing/2014/main" id="{735BA457-73B4-D841-8600-65FA37925E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2AC0678-E51D-244E-9EDE-BF83EA31497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1783" name="Text Box 5">
            <a:extLst>
              <a:ext uri="{FF2B5EF4-FFF2-40B4-BE49-F238E27FC236}">
                <a16:creationId xmlns:a16="http://schemas.microsoft.com/office/drawing/2014/main" id="{0046EC8C-52C6-7546-978F-292CBF923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31784" name="Text Box 6">
            <a:extLst>
              <a:ext uri="{FF2B5EF4-FFF2-40B4-BE49-F238E27FC236}">
                <a16:creationId xmlns:a16="http://schemas.microsoft.com/office/drawing/2014/main" id="{5716C4B3-CB49-6C4A-A79B-DD70CC72F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25">
            <a:extLst>
              <a:ext uri="{FF2B5EF4-FFF2-40B4-BE49-F238E27FC236}">
                <a16:creationId xmlns:a16="http://schemas.microsoft.com/office/drawing/2014/main" id="{1E231ED2-B182-474E-B2A1-A5AF98A73C9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663D606D-34CB-154A-906D-FED9E3C8F605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138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3827" name="Text Box 1">
            <a:extLst>
              <a:ext uri="{FF2B5EF4-FFF2-40B4-BE49-F238E27FC236}">
                <a16:creationId xmlns:a16="http://schemas.microsoft.com/office/drawing/2014/main" id="{97958B11-FE66-FF44-A9A1-F36A90F3F6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BE8F111-173A-8743-B1BB-59D2D570E9E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3828" name="Text Box 2">
            <a:extLst>
              <a:ext uri="{FF2B5EF4-FFF2-40B4-BE49-F238E27FC236}">
                <a16:creationId xmlns:a16="http://schemas.microsoft.com/office/drawing/2014/main" id="{66C594C1-F079-D742-BA0B-BA787A7816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904B122-6772-7F4E-90FF-1A79FF2AA7C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3829" name="Text Box 3">
            <a:extLst>
              <a:ext uri="{FF2B5EF4-FFF2-40B4-BE49-F238E27FC236}">
                <a16:creationId xmlns:a16="http://schemas.microsoft.com/office/drawing/2014/main" id="{F7097A3E-0085-F54F-922C-942D5636B0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62EDBEA-5DB6-EA48-9538-8B5ED7970AC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3830" name="Text Box 4">
            <a:extLst>
              <a:ext uri="{FF2B5EF4-FFF2-40B4-BE49-F238E27FC236}">
                <a16:creationId xmlns:a16="http://schemas.microsoft.com/office/drawing/2014/main" id="{2739BD0A-936B-C54E-81B1-D7CAF4971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DE34C79-DF13-504E-A5A4-89D5017B2BB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3831" name="Text Box 5">
            <a:extLst>
              <a:ext uri="{FF2B5EF4-FFF2-40B4-BE49-F238E27FC236}">
                <a16:creationId xmlns:a16="http://schemas.microsoft.com/office/drawing/2014/main" id="{0037CDCB-C867-DA49-8EB5-9439744F4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33832" name="Text Box 6">
            <a:extLst>
              <a:ext uri="{FF2B5EF4-FFF2-40B4-BE49-F238E27FC236}">
                <a16:creationId xmlns:a16="http://schemas.microsoft.com/office/drawing/2014/main" id="{4A480BAA-DCF2-BD4A-BA57-EAFE97D624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25">
            <a:extLst>
              <a:ext uri="{FF2B5EF4-FFF2-40B4-BE49-F238E27FC236}">
                <a16:creationId xmlns:a16="http://schemas.microsoft.com/office/drawing/2014/main" id="{7D35E5F3-A882-3349-8A41-4A43A6A9B2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A1A80FB-3AD7-464F-8AC7-73F773806884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139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5875" name="Text Box 1">
            <a:extLst>
              <a:ext uri="{FF2B5EF4-FFF2-40B4-BE49-F238E27FC236}">
                <a16:creationId xmlns:a16="http://schemas.microsoft.com/office/drawing/2014/main" id="{5D4BBC60-2286-CC4F-8B8A-EB642920F7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4FA6B8A-294A-864A-944A-88C5DE45808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5876" name="Text Box 2">
            <a:extLst>
              <a:ext uri="{FF2B5EF4-FFF2-40B4-BE49-F238E27FC236}">
                <a16:creationId xmlns:a16="http://schemas.microsoft.com/office/drawing/2014/main" id="{F8AFDF68-F82A-AF4F-9AE1-E651B5223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30A867F-C3DF-F24E-BDCC-A325754840F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5877" name="Text Box 3">
            <a:extLst>
              <a:ext uri="{FF2B5EF4-FFF2-40B4-BE49-F238E27FC236}">
                <a16:creationId xmlns:a16="http://schemas.microsoft.com/office/drawing/2014/main" id="{1710CCB9-1AD2-1B4C-B90C-2D7CD383C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8ED34E4-8CEF-574D-9E52-816B1BC5F14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5878" name="Text Box 4">
            <a:extLst>
              <a:ext uri="{FF2B5EF4-FFF2-40B4-BE49-F238E27FC236}">
                <a16:creationId xmlns:a16="http://schemas.microsoft.com/office/drawing/2014/main" id="{131EC26E-F323-874D-AF16-EB33FDFBA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0C95BB7-D33F-BB44-85B0-364BCF216E4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139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5879" name="Text Box 5">
            <a:extLst>
              <a:ext uri="{FF2B5EF4-FFF2-40B4-BE49-F238E27FC236}">
                <a16:creationId xmlns:a16="http://schemas.microsoft.com/office/drawing/2014/main" id="{B781E61A-16D2-5C48-8170-049D732CCC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35880" name="Text Box 6">
            <a:extLst>
              <a:ext uri="{FF2B5EF4-FFF2-40B4-BE49-F238E27FC236}">
                <a16:creationId xmlns:a16="http://schemas.microsoft.com/office/drawing/2014/main" id="{619FDEB2-4C10-FE42-BF94-186C714054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Rectangle 25">
            <a:extLst>
              <a:ext uri="{FF2B5EF4-FFF2-40B4-BE49-F238E27FC236}">
                <a16:creationId xmlns:a16="http://schemas.microsoft.com/office/drawing/2014/main" id="{DC706BF8-34C6-C74F-87B5-E53ED2265C2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6A17124-C7A3-6945-A449-117A2153A729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9875" name="Text Box 1">
            <a:extLst>
              <a:ext uri="{FF2B5EF4-FFF2-40B4-BE49-F238E27FC236}">
                <a16:creationId xmlns:a16="http://schemas.microsoft.com/office/drawing/2014/main" id="{2A6B2BC4-65AE-EA4A-A94E-6689B2FEBE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FB50E4E-2FBA-104F-B204-423C66CD8DB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9876" name="Text Box 2">
            <a:extLst>
              <a:ext uri="{FF2B5EF4-FFF2-40B4-BE49-F238E27FC236}">
                <a16:creationId xmlns:a16="http://schemas.microsoft.com/office/drawing/2014/main" id="{0FC194BB-67C1-6740-A7CB-7CD5F9C7D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D74B0ED-EB66-C94B-8653-2C161B18EB0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9877" name="Text Box 3">
            <a:extLst>
              <a:ext uri="{FF2B5EF4-FFF2-40B4-BE49-F238E27FC236}">
                <a16:creationId xmlns:a16="http://schemas.microsoft.com/office/drawing/2014/main" id="{4A88BD00-99E8-A34F-85CD-BF3544C4FA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C286D12-EDF5-E544-9746-2A954088440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9878" name="Text Box 4">
            <a:extLst>
              <a:ext uri="{FF2B5EF4-FFF2-40B4-BE49-F238E27FC236}">
                <a16:creationId xmlns:a16="http://schemas.microsoft.com/office/drawing/2014/main" id="{22D4ABF7-4068-DC40-A84A-CE4C2726A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F8DA62D-6570-2B4E-85E7-C9AEA455AE7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79879" name="Text Box 5">
            <a:extLst>
              <a:ext uri="{FF2B5EF4-FFF2-40B4-BE49-F238E27FC236}">
                <a16:creationId xmlns:a16="http://schemas.microsoft.com/office/drawing/2014/main" id="{806E5DD3-7510-5E4E-91A4-9EC129662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79880" name="Text Box 6">
            <a:extLst>
              <a:ext uri="{FF2B5EF4-FFF2-40B4-BE49-F238E27FC236}">
                <a16:creationId xmlns:a16="http://schemas.microsoft.com/office/drawing/2014/main" id="{FA63F3B3-535C-3A4D-A243-471A0A2E4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25">
            <a:extLst>
              <a:ext uri="{FF2B5EF4-FFF2-40B4-BE49-F238E27FC236}">
                <a16:creationId xmlns:a16="http://schemas.microsoft.com/office/drawing/2014/main" id="{27448222-0D50-464D-AEFE-7664849B7E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F49C97E4-EE3A-E843-904F-86287C95ADBA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140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7923" name="Text Box 1">
            <a:extLst>
              <a:ext uri="{FF2B5EF4-FFF2-40B4-BE49-F238E27FC236}">
                <a16:creationId xmlns:a16="http://schemas.microsoft.com/office/drawing/2014/main" id="{6B49F083-7F8F-3949-8AB0-D1536AE26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A899BED-CD39-484D-A975-DF2070CC995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7924" name="Text Box 2">
            <a:extLst>
              <a:ext uri="{FF2B5EF4-FFF2-40B4-BE49-F238E27FC236}">
                <a16:creationId xmlns:a16="http://schemas.microsoft.com/office/drawing/2014/main" id="{4372F8A7-7EC3-504E-8195-E7752B666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5BB88CC-CEC0-DB47-8878-D74F51D7F53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7925" name="Text Box 3">
            <a:extLst>
              <a:ext uri="{FF2B5EF4-FFF2-40B4-BE49-F238E27FC236}">
                <a16:creationId xmlns:a16="http://schemas.microsoft.com/office/drawing/2014/main" id="{59E3D6AC-B5FD-904E-8EC1-FB8D05EB8A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A5A1499-E11B-7B40-BEB7-30DE8DAD94B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7926" name="Text Box 4">
            <a:extLst>
              <a:ext uri="{FF2B5EF4-FFF2-40B4-BE49-F238E27FC236}">
                <a16:creationId xmlns:a16="http://schemas.microsoft.com/office/drawing/2014/main" id="{00B3CDA6-2B2B-F44B-AD33-B67EA35FB1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178CDF6-8652-E646-A391-066088AF48F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7927" name="Text Box 5">
            <a:extLst>
              <a:ext uri="{FF2B5EF4-FFF2-40B4-BE49-F238E27FC236}">
                <a16:creationId xmlns:a16="http://schemas.microsoft.com/office/drawing/2014/main" id="{D745FBD6-91C0-3A45-8F69-B396AB837B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37928" name="Text Box 6">
            <a:extLst>
              <a:ext uri="{FF2B5EF4-FFF2-40B4-BE49-F238E27FC236}">
                <a16:creationId xmlns:a16="http://schemas.microsoft.com/office/drawing/2014/main" id="{9D1BAAFE-AEB3-FE40-B554-9384256B45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25">
            <a:extLst>
              <a:ext uri="{FF2B5EF4-FFF2-40B4-BE49-F238E27FC236}">
                <a16:creationId xmlns:a16="http://schemas.microsoft.com/office/drawing/2014/main" id="{7D909B08-25AD-5A4D-9CD9-2CEDA9A01F9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2CFA2DCB-265E-1044-B9FC-B4EFDCFA6A9A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141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9971" name="Text Box 1">
            <a:extLst>
              <a:ext uri="{FF2B5EF4-FFF2-40B4-BE49-F238E27FC236}">
                <a16:creationId xmlns:a16="http://schemas.microsoft.com/office/drawing/2014/main" id="{935EB413-3EAE-E24A-B977-4B9EB3F1A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1F3C250-953F-6047-BBE8-0DD9CBA002C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9972" name="Text Box 2">
            <a:extLst>
              <a:ext uri="{FF2B5EF4-FFF2-40B4-BE49-F238E27FC236}">
                <a16:creationId xmlns:a16="http://schemas.microsoft.com/office/drawing/2014/main" id="{49357803-541D-F745-8C8F-BEF4EF173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2694F3B-D3CC-5D4B-8DFF-2D7DD798056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9973" name="Text Box 3">
            <a:extLst>
              <a:ext uri="{FF2B5EF4-FFF2-40B4-BE49-F238E27FC236}">
                <a16:creationId xmlns:a16="http://schemas.microsoft.com/office/drawing/2014/main" id="{FE2D8030-3532-F541-96B4-9BD775CC0E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84E7DAD-B404-BE4F-BF00-3675241435B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9974" name="Text Box 4">
            <a:extLst>
              <a:ext uri="{FF2B5EF4-FFF2-40B4-BE49-F238E27FC236}">
                <a16:creationId xmlns:a16="http://schemas.microsoft.com/office/drawing/2014/main" id="{F93A8699-9BDB-6640-B4C6-D8BAFC3917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9932C5C-C836-9940-A753-CEE952CDB7A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39975" name="Text Box 5">
            <a:extLst>
              <a:ext uri="{FF2B5EF4-FFF2-40B4-BE49-F238E27FC236}">
                <a16:creationId xmlns:a16="http://schemas.microsoft.com/office/drawing/2014/main" id="{7C4D7C05-DDA4-BC4A-A322-3F96E31E39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39976" name="Text Box 6">
            <a:extLst>
              <a:ext uri="{FF2B5EF4-FFF2-40B4-BE49-F238E27FC236}">
                <a16:creationId xmlns:a16="http://schemas.microsoft.com/office/drawing/2014/main" id="{B5AFBABC-5D20-4442-BD74-EE83F6FE9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25">
            <a:extLst>
              <a:ext uri="{FF2B5EF4-FFF2-40B4-BE49-F238E27FC236}">
                <a16:creationId xmlns:a16="http://schemas.microsoft.com/office/drawing/2014/main" id="{7E7AADC7-BD91-F746-8ABD-28447CE20CC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28B9AE5B-282C-C944-A37D-B6C7AE077310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142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2019" name="Text Box 1">
            <a:extLst>
              <a:ext uri="{FF2B5EF4-FFF2-40B4-BE49-F238E27FC236}">
                <a16:creationId xmlns:a16="http://schemas.microsoft.com/office/drawing/2014/main" id="{8D0A6E2A-2A5E-CD4F-B247-AF99F4DE7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5F489F1-F608-7946-8540-5BC27F45E84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2020" name="Text Box 2">
            <a:extLst>
              <a:ext uri="{FF2B5EF4-FFF2-40B4-BE49-F238E27FC236}">
                <a16:creationId xmlns:a16="http://schemas.microsoft.com/office/drawing/2014/main" id="{1459F4FF-ABB5-9042-AC1A-317767E3C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3029B13-D142-D84F-A820-60250A29C75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2021" name="Text Box 3">
            <a:extLst>
              <a:ext uri="{FF2B5EF4-FFF2-40B4-BE49-F238E27FC236}">
                <a16:creationId xmlns:a16="http://schemas.microsoft.com/office/drawing/2014/main" id="{2134DE76-D498-C040-8BBB-8EBC3EF3D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FDA80DB-BC7F-0149-8F41-28652F3F10A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2022" name="Text Box 4">
            <a:extLst>
              <a:ext uri="{FF2B5EF4-FFF2-40B4-BE49-F238E27FC236}">
                <a16:creationId xmlns:a16="http://schemas.microsoft.com/office/drawing/2014/main" id="{11260C4A-18EA-B748-9DF7-19448DF014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CB465EA-9F77-6244-A15E-FB9C0A281F0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2023" name="Text Box 5">
            <a:extLst>
              <a:ext uri="{FF2B5EF4-FFF2-40B4-BE49-F238E27FC236}">
                <a16:creationId xmlns:a16="http://schemas.microsoft.com/office/drawing/2014/main" id="{8E95EBDB-3796-E946-9887-691A66900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42024" name="Text Box 6">
            <a:extLst>
              <a:ext uri="{FF2B5EF4-FFF2-40B4-BE49-F238E27FC236}">
                <a16:creationId xmlns:a16="http://schemas.microsoft.com/office/drawing/2014/main" id="{AC962A30-E72B-1441-A0EE-04BA6762AB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25">
            <a:extLst>
              <a:ext uri="{FF2B5EF4-FFF2-40B4-BE49-F238E27FC236}">
                <a16:creationId xmlns:a16="http://schemas.microsoft.com/office/drawing/2014/main" id="{6CB649A3-C7FF-8744-875D-790DB2C3E35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D702BB7-9DD4-614C-A702-611DBA2EFA85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143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4067" name="Text Box 1">
            <a:extLst>
              <a:ext uri="{FF2B5EF4-FFF2-40B4-BE49-F238E27FC236}">
                <a16:creationId xmlns:a16="http://schemas.microsoft.com/office/drawing/2014/main" id="{9E19611A-282C-0F46-B551-90A5CDD68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3CB9CBC-6ED6-1A46-AF0F-BB13129F2A8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4068" name="Text Box 2">
            <a:extLst>
              <a:ext uri="{FF2B5EF4-FFF2-40B4-BE49-F238E27FC236}">
                <a16:creationId xmlns:a16="http://schemas.microsoft.com/office/drawing/2014/main" id="{FC292170-D11E-D44F-BDB1-D958A6A34D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C013FC5-6379-AB44-8606-40580816799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4069" name="Text Box 3">
            <a:extLst>
              <a:ext uri="{FF2B5EF4-FFF2-40B4-BE49-F238E27FC236}">
                <a16:creationId xmlns:a16="http://schemas.microsoft.com/office/drawing/2014/main" id="{8DF6AB08-D7B5-A04B-A3A0-D0E5A7C39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D3543F0-D532-094D-B323-5C0B1CFEA7F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4070" name="Text Box 4">
            <a:extLst>
              <a:ext uri="{FF2B5EF4-FFF2-40B4-BE49-F238E27FC236}">
                <a16:creationId xmlns:a16="http://schemas.microsoft.com/office/drawing/2014/main" id="{68A8FA28-11EE-2D49-B63E-4F74AE6B0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1B69391-7AA0-C94F-B5D6-88CF2B43777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4071" name="Text Box 5">
            <a:extLst>
              <a:ext uri="{FF2B5EF4-FFF2-40B4-BE49-F238E27FC236}">
                <a16:creationId xmlns:a16="http://schemas.microsoft.com/office/drawing/2014/main" id="{1C643B8B-4D6E-6A4A-AF72-E8233766E9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44072" name="Text Box 6">
            <a:extLst>
              <a:ext uri="{FF2B5EF4-FFF2-40B4-BE49-F238E27FC236}">
                <a16:creationId xmlns:a16="http://schemas.microsoft.com/office/drawing/2014/main" id="{24D87F18-3957-D14D-89D1-8E1F42291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25">
            <a:extLst>
              <a:ext uri="{FF2B5EF4-FFF2-40B4-BE49-F238E27FC236}">
                <a16:creationId xmlns:a16="http://schemas.microsoft.com/office/drawing/2014/main" id="{425959C2-1CA5-A14E-BC67-2D43339114F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DDA6DDD-F228-4F45-97BA-D7429DE858D5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144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6115" name="Text Box 1">
            <a:extLst>
              <a:ext uri="{FF2B5EF4-FFF2-40B4-BE49-F238E27FC236}">
                <a16:creationId xmlns:a16="http://schemas.microsoft.com/office/drawing/2014/main" id="{4CAAE60C-EEA5-684B-93C4-35B35DF33C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8D6CA06-2CE8-174E-AF45-C832B74E83D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6116" name="Text Box 2">
            <a:extLst>
              <a:ext uri="{FF2B5EF4-FFF2-40B4-BE49-F238E27FC236}">
                <a16:creationId xmlns:a16="http://schemas.microsoft.com/office/drawing/2014/main" id="{4D31A95E-7718-CA4D-8E90-0A9F3CFE39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23A0083-FA9F-BD45-8827-D39208146EF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6117" name="Text Box 3">
            <a:extLst>
              <a:ext uri="{FF2B5EF4-FFF2-40B4-BE49-F238E27FC236}">
                <a16:creationId xmlns:a16="http://schemas.microsoft.com/office/drawing/2014/main" id="{CF273537-E591-EB41-AE57-A331AC7CA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F2EBAFD-B58F-DD42-BEDA-F9A5C63AE86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6118" name="Text Box 4">
            <a:extLst>
              <a:ext uri="{FF2B5EF4-FFF2-40B4-BE49-F238E27FC236}">
                <a16:creationId xmlns:a16="http://schemas.microsoft.com/office/drawing/2014/main" id="{BAF51A51-48DE-C444-8988-15962E531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85EFEC6-B5B0-3E43-9252-23045BC0934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6119" name="Text Box 5">
            <a:extLst>
              <a:ext uri="{FF2B5EF4-FFF2-40B4-BE49-F238E27FC236}">
                <a16:creationId xmlns:a16="http://schemas.microsoft.com/office/drawing/2014/main" id="{2D6C8DB7-39F2-554B-8260-702F919531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46120" name="Text Box 6">
            <a:extLst>
              <a:ext uri="{FF2B5EF4-FFF2-40B4-BE49-F238E27FC236}">
                <a16:creationId xmlns:a16="http://schemas.microsoft.com/office/drawing/2014/main" id="{EAA5E744-6FD5-7E4D-856B-2759C2C2B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25">
            <a:extLst>
              <a:ext uri="{FF2B5EF4-FFF2-40B4-BE49-F238E27FC236}">
                <a16:creationId xmlns:a16="http://schemas.microsoft.com/office/drawing/2014/main" id="{8B0DA47B-F402-454E-AC9E-C257A02B711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EBF1217F-F52D-4041-B387-24878803700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145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8163" name="Text Box 1">
            <a:extLst>
              <a:ext uri="{FF2B5EF4-FFF2-40B4-BE49-F238E27FC236}">
                <a16:creationId xmlns:a16="http://schemas.microsoft.com/office/drawing/2014/main" id="{0FC9AD60-CE6E-5844-9819-730DF8BA42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38CB015-DFD1-7447-AA46-511C9825575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8164" name="Text Box 2">
            <a:extLst>
              <a:ext uri="{FF2B5EF4-FFF2-40B4-BE49-F238E27FC236}">
                <a16:creationId xmlns:a16="http://schemas.microsoft.com/office/drawing/2014/main" id="{6CCA4592-38F5-2D4B-A217-F297184AF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E4DF7EA-347C-CD42-8426-B6B15955E34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8165" name="Text Box 3">
            <a:extLst>
              <a:ext uri="{FF2B5EF4-FFF2-40B4-BE49-F238E27FC236}">
                <a16:creationId xmlns:a16="http://schemas.microsoft.com/office/drawing/2014/main" id="{A1BE6649-9FFF-8D42-87EB-8825054755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FB59A74-027E-184C-B6C7-E62B8AA168A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8166" name="Text Box 4">
            <a:extLst>
              <a:ext uri="{FF2B5EF4-FFF2-40B4-BE49-F238E27FC236}">
                <a16:creationId xmlns:a16="http://schemas.microsoft.com/office/drawing/2014/main" id="{CB416B77-8124-124E-A1F4-9343AEC891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8300907-F77C-F545-A8B5-3AA0CCED0AB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48167" name="Text Box 5">
            <a:extLst>
              <a:ext uri="{FF2B5EF4-FFF2-40B4-BE49-F238E27FC236}">
                <a16:creationId xmlns:a16="http://schemas.microsoft.com/office/drawing/2014/main" id="{1758563B-251C-2741-8DF4-D0772C193A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48168" name="Text Box 6">
            <a:extLst>
              <a:ext uri="{FF2B5EF4-FFF2-40B4-BE49-F238E27FC236}">
                <a16:creationId xmlns:a16="http://schemas.microsoft.com/office/drawing/2014/main" id="{E0ED1E92-C9C2-0E42-806B-9F26617A7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25">
            <a:extLst>
              <a:ext uri="{FF2B5EF4-FFF2-40B4-BE49-F238E27FC236}">
                <a16:creationId xmlns:a16="http://schemas.microsoft.com/office/drawing/2014/main" id="{5461BC12-6D53-1644-AABF-6E19FAC6D72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209557B-C4C1-6C43-B0F7-CC99A0FC0941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146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50211" name="Text Box 1">
            <a:extLst>
              <a:ext uri="{FF2B5EF4-FFF2-40B4-BE49-F238E27FC236}">
                <a16:creationId xmlns:a16="http://schemas.microsoft.com/office/drawing/2014/main" id="{8386DC3B-E162-6D4B-B499-E968ABDE43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0909CBE-6032-C64D-A69D-0F1B5607B9F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50212" name="Text Box 2">
            <a:extLst>
              <a:ext uri="{FF2B5EF4-FFF2-40B4-BE49-F238E27FC236}">
                <a16:creationId xmlns:a16="http://schemas.microsoft.com/office/drawing/2014/main" id="{8A9261F7-4D7C-AE4F-877E-9377F6562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7823E8B-A4E6-1842-9151-A853274181A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50213" name="Text Box 3">
            <a:extLst>
              <a:ext uri="{FF2B5EF4-FFF2-40B4-BE49-F238E27FC236}">
                <a16:creationId xmlns:a16="http://schemas.microsoft.com/office/drawing/2014/main" id="{ABB26484-1D62-E44E-959E-0226A92DF9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27685E5-565E-2243-AA35-613275FE8A6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50214" name="Text Box 4">
            <a:extLst>
              <a:ext uri="{FF2B5EF4-FFF2-40B4-BE49-F238E27FC236}">
                <a16:creationId xmlns:a16="http://schemas.microsoft.com/office/drawing/2014/main" id="{406D5099-F972-FF42-BDBF-2B09611B2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44BB09A-F4DF-9344-B158-3B62D1A0CB1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146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350215" name="Text Box 5">
            <a:extLst>
              <a:ext uri="{FF2B5EF4-FFF2-40B4-BE49-F238E27FC236}">
                <a16:creationId xmlns:a16="http://schemas.microsoft.com/office/drawing/2014/main" id="{5EAB9F03-6802-354C-811D-0104C9B951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50216" name="Text Box 6">
            <a:extLst>
              <a:ext uri="{FF2B5EF4-FFF2-40B4-BE49-F238E27FC236}">
                <a16:creationId xmlns:a16="http://schemas.microsoft.com/office/drawing/2014/main" id="{9992DC9B-5C08-3843-93A5-E3C8E5B7E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Rectangle 25">
            <a:extLst>
              <a:ext uri="{FF2B5EF4-FFF2-40B4-BE49-F238E27FC236}">
                <a16:creationId xmlns:a16="http://schemas.microsoft.com/office/drawing/2014/main" id="{1DC0A7A2-1302-E948-B3BE-6ADCAD22AD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B7C4CE3-48EC-7B41-BEF6-DC64C221C8C0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1923" name="Text Box 1">
            <a:extLst>
              <a:ext uri="{FF2B5EF4-FFF2-40B4-BE49-F238E27FC236}">
                <a16:creationId xmlns:a16="http://schemas.microsoft.com/office/drawing/2014/main" id="{99F3C75D-48C8-3741-8AD0-255605E9C3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CAB463B-AF59-2643-A671-34153452729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1924" name="Text Box 2">
            <a:extLst>
              <a:ext uri="{FF2B5EF4-FFF2-40B4-BE49-F238E27FC236}">
                <a16:creationId xmlns:a16="http://schemas.microsoft.com/office/drawing/2014/main" id="{39AB8FD3-120C-DD4F-ABC9-D36E91F359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CEB9AB5-8237-344B-B626-F32DE436178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1925" name="Text Box 3">
            <a:extLst>
              <a:ext uri="{FF2B5EF4-FFF2-40B4-BE49-F238E27FC236}">
                <a16:creationId xmlns:a16="http://schemas.microsoft.com/office/drawing/2014/main" id="{9D6D5593-7798-CB49-A449-50CD8BF404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03498A4-A632-7F4C-988A-2B600542190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1926" name="Text Box 4">
            <a:extLst>
              <a:ext uri="{FF2B5EF4-FFF2-40B4-BE49-F238E27FC236}">
                <a16:creationId xmlns:a16="http://schemas.microsoft.com/office/drawing/2014/main" id="{2D904C97-5259-D24D-943B-E33E1F895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B0AB212-DB51-8042-A51E-3AE69D395EF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1927" name="Text Box 5">
            <a:extLst>
              <a:ext uri="{FF2B5EF4-FFF2-40B4-BE49-F238E27FC236}">
                <a16:creationId xmlns:a16="http://schemas.microsoft.com/office/drawing/2014/main" id="{D15E1D97-459E-0A4E-AE36-169A58B304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81928" name="Text Box 6">
            <a:extLst>
              <a:ext uri="{FF2B5EF4-FFF2-40B4-BE49-F238E27FC236}">
                <a16:creationId xmlns:a16="http://schemas.microsoft.com/office/drawing/2014/main" id="{E5AE1104-2829-AD4A-A4DC-0909E254E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5">
            <a:extLst>
              <a:ext uri="{FF2B5EF4-FFF2-40B4-BE49-F238E27FC236}">
                <a16:creationId xmlns:a16="http://schemas.microsoft.com/office/drawing/2014/main" id="{CA51C4EB-8727-AE48-829F-ED2C2B4FA7C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B2C5D10-2FB8-784D-A782-196C3BCCE8B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3971" name="Text Box 1">
            <a:extLst>
              <a:ext uri="{FF2B5EF4-FFF2-40B4-BE49-F238E27FC236}">
                <a16:creationId xmlns:a16="http://schemas.microsoft.com/office/drawing/2014/main" id="{CE6474C8-052E-7F4F-A324-E6ACD4BFC7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7E17DD3-E6A3-F444-A7E0-E054FEBB122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3972" name="Text Box 2">
            <a:extLst>
              <a:ext uri="{FF2B5EF4-FFF2-40B4-BE49-F238E27FC236}">
                <a16:creationId xmlns:a16="http://schemas.microsoft.com/office/drawing/2014/main" id="{F876B8ED-2733-5840-AF08-6BC086B50D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324568B-2698-694F-907A-9F60BCA63AC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3973" name="Text Box 3">
            <a:extLst>
              <a:ext uri="{FF2B5EF4-FFF2-40B4-BE49-F238E27FC236}">
                <a16:creationId xmlns:a16="http://schemas.microsoft.com/office/drawing/2014/main" id="{DA60CD30-F7C8-284A-9331-122D05386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0F4AFEF-6A09-6A4F-A4E9-E2D97A4EA81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3974" name="Text Box 4">
            <a:extLst>
              <a:ext uri="{FF2B5EF4-FFF2-40B4-BE49-F238E27FC236}">
                <a16:creationId xmlns:a16="http://schemas.microsoft.com/office/drawing/2014/main" id="{74E35F94-B93F-A84E-96D6-AB740BA498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4708B11-D609-F34B-A925-FF954499463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3975" name="Text Box 5">
            <a:extLst>
              <a:ext uri="{FF2B5EF4-FFF2-40B4-BE49-F238E27FC236}">
                <a16:creationId xmlns:a16="http://schemas.microsoft.com/office/drawing/2014/main" id="{5174A0F6-3BAD-C74D-A86E-649C4C93C6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83976" name="Text Box 6">
            <a:extLst>
              <a:ext uri="{FF2B5EF4-FFF2-40B4-BE49-F238E27FC236}">
                <a16:creationId xmlns:a16="http://schemas.microsoft.com/office/drawing/2014/main" id="{B6A7F9E7-BA4A-1C48-8A5E-620919853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25">
            <a:extLst>
              <a:ext uri="{FF2B5EF4-FFF2-40B4-BE49-F238E27FC236}">
                <a16:creationId xmlns:a16="http://schemas.microsoft.com/office/drawing/2014/main" id="{C96D9F33-E1E2-6A44-AD80-0623EEBFA67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CA5B6C19-6277-DB48-9DA6-3DFA40CBF453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6019" name="Text Box 1">
            <a:extLst>
              <a:ext uri="{FF2B5EF4-FFF2-40B4-BE49-F238E27FC236}">
                <a16:creationId xmlns:a16="http://schemas.microsoft.com/office/drawing/2014/main" id="{438801FE-A088-A54D-B47D-9D59F7353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196AC97-343D-894C-B908-0EDBE698F54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6020" name="Text Box 2">
            <a:extLst>
              <a:ext uri="{FF2B5EF4-FFF2-40B4-BE49-F238E27FC236}">
                <a16:creationId xmlns:a16="http://schemas.microsoft.com/office/drawing/2014/main" id="{4C68FB94-DF4A-D24B-AC1B-46D00A39D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1749916-6497-7148-B133-4A9C8421958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6021" name="Text Box 3">
            <a:extLst>
              <a:ext uri="{FF2B5EF4-FFF2-40B4-BE49-F238E27FC236}">
                <a16:creationId xmlns:a16="http://schemas.microsoft.com/office/drawing/2014/main" id="{DB406A0A-70DE-3943-AF56-07E8C50CBC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B5DF27B-74D6-9C43-99A5-B3A23B2DB64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6022" name="Text Box 4">
            <a:extLst>
              <a:ext uri="{FF2B5EF4-FFF2-40B4-BE49-F238E27FC236}">
                <a16:creationId xmlns:a16="http://schemas.microsoft.com/office/drawing/2014/main" id="{BB31BDE0-2164-774E-9FCB-D591273ACA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4A3CA3E-E308-A049-9E60-B76D9ABA0DC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6023" name="Text Box 5">
            <a:extLst>
              <a:ext uri="{FF2B5EF4-FFF2-40B4-BE49-F238E27FC236}">
                <a16:creationId xmlns:a16="http://schemas.microsoft.com/office/drawing/2014/main" id="{74285241-DD23-5C4D-A446-D8A006B204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86024" name="Text Box 6">
            <a:extLst>
              <a:ext uri="{FF2B5EF4-FFF2-40B4-BE49-F238E27FC236}">
                <a16:creationId xmlns:a16="http://schemas.microsoft.com/office/drawing/2014/main" id="{4687D5DE-F18D-4547-AC5F-2682E3F0DA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5">
            <a:extLst>
              <a:ext uri="{FF2B5EF4-FFF2-40B4-BE49-F238E27FC236}">
                <a16:creationId xmlns:a16="http://schemas.microsoft.com/office/drawing/2014/main" id="{AAF85487-CB16-D844-8007-EBC73327183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6BDD89E-5C0B-ED4A-AE6D-7D6209812CF8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8067" name="Text Box 1">
            <a:extLst>
              <a:ext uri="{FF2B5EF4-FFF2-40B4-BE49-F238E27FC236}">
                <a16:creationId xmlns:a16="http://schemas.microsoft.com/office/drawing/2014/main" id="{D6D0F7C5-B4D6-1240-A783-628D51AF57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BC25FF7-41AC-C247-B25F-53603B93182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8068" name="Text Box 2">
            <a:extLst>
              <a:ext uri="{FF2B5EF4-FFF2-40B4-BE49-F238E27FC236}">
                <a16:creationId xmlns:a16="http://schemas.microsoft.com/office/drawing/2014/main" id="{15D0B889-122B-FA49-B427-F9B3D6BBB4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219A9A0-0DAB-C14A-BC3E-730EF6A2515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8069" name="Text Box 3">
            <a:extLst>
              <a:ext uri="{FF2B5EF4-FFF2-40B4-BE49-F238E27FC236}">
                <a16:creationId xmlns:a16="http://schemas.microsoft.com/office/drawing/2014/main" id="{E384330B-F586-144C-9EFE-5CC93C9EE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B27FEA3-4765-224A-A3DE-5FFE2DBABB2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8070" name="Text Box 4">
            <a:extLst>
              <a:ext uri="{FF2B5EF4-FFF2-40B4-BE49-F238E27FC236}">
                <a16:creationId xmlns:a16="http://schemas.microsoft.com/office/drawing/2014/main" id="{E446DAE0-D738-574F-9AAB-66EB36FEC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70B9F14-6323-5E41-AAFA-17B898F3558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88071" name="Text Box 5">
            <a:extLst>
              <a:ext uri="{FF2B5EF4-FFF2-40B4-BE49-F238E27FC236}">
                <a16:creationId xmlns:a16="http://schemas.microsoft.com/office/drawing/2014/main" id="{A8721BD3-B1B0-1449-B4D0-81AF8356C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88072" name="Text Box 6">
            <a:extLst>
              <a:ext uri="{FF2B5EF4-FFF2-40B4-BE49-F238E27FC236}">
                <a16:creationId xmlns:a16="http://schemas.microsoft.com/office/drawing/2014/main" id="{4DE10EEB-09E5-0A44-8472-0032828A5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5">
            <a:extLst>
              <a:ext uri="{FF2B5EF4-FFF2-40B4-BE49-F238E27FC236}">
                <a16:creationId xmlns:a16="http://schemas.microsoft.com/office/drawing/2014/main" id="{959C5E35-2451-6B4F-89EF-9E30F2D83A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C79F5B1C-2087-B249-B414-203159893DB5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19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0115" name="Text Box 1">
            <a:extLst>
              <a:ext uri="{FF2B5EF4-FFF2-40B4-BE49-F238E27FC236}">
                <a16:creationId xmlns:a16="http://schemas.microsoft.com/office/drawing/2014/main" id="{3C6AC03D-56DD-124D-B538-08861AFA7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B154B30-397C-EE4B-8731-D92E51DDC19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0116" name="Text Box 2">
            <a:extLst>
              <a:ext uri="{FF2B5EF4-FFF2-40B4-BE49-F238E27FC236}">
                <a16:creationId xmlns:a16="http://schemas.microsoft.com/office/drawing/2014/main" id="{89A3F2D6-7424-DF4F-9EA3-F6FD59F719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DB76802-E2F6-4B4E-9927-FD8BCDEB276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0117" name="Text Box 3">
            <a:extLst>
              <a:ext uri="{FF2B5EF4-FFF2-40B4-BE49-F238E27FC236}">
                <a16:creationId xmlns:a16="http://schemas.microsoft.com/office/drawing/2014/main" id="{869DF5A2-0DE0-594F-8AB7-EC8A385D29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5C3B7BE-0CCF-C345-84E4-64D3B6690A2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0118" name="Text Box 4">
            <a:extLst>
              <a:ext uri="{FF2B5EF4-FFF2-40B4-BE49-F238E27FC236}">
                <a16:creationId xmlns:a16="http://schemas.microsoft.com/office/drawing/2014/main" id="{7C97C885-F546-7445-8F09-8507B4052F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6E21A16-D8F7-0C49-8A31-059265C9E47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19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0119" name="Text Box 5">
            <a:extLst>
              <a:ext uri="{FF2B5EF4-FFF2-40B4-BE49-F238E27FC236}">
                <a16:creationId xmlns:a16="http://schemas.microsoft.com/office/drawing/2014/main" id="{14AF50A4-41FB-FC47-8F78-4D3D0B5CE2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90120" name="Text Box 6">
            <a:extLst>
              <a:ext uri="{FF2B5EF4-FFF2-40B4-BE49-F238E27FC236}">
                <a16:creationId xmlns:a16="http://schemas.microsoft.com/office/drawing/2014/main" id="{9032CE43-B93B-A147-AA92-2539D6FAEE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25">
            <a:extLst>
              <a:ext uri="{FF2B5EF4-FFF2-40B4-BE49-F238E27FC236}">
                <a16:creationId xmlns:a16="http://schemas.microsoft.com/office/drawing/2014/main" id="{6E6B0715-BB1A-E040-9494-7F0BEC0F8B1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7A80312F-2D03-5A4B-87BA-D1391D9FC30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5299" name="Text Box 1">
            <a:extLst>
              <a:ext uri="{FF2B5EF4-FFF2-40B4-BE49-F238E27FC236}">
                <a16:creationId xmlns:a16="http://schemas.microsoft.com/office/drawing/2014/main" id="{4A458A01-4638-1F43-A5E2-16086E3A90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B0C8DA9-E7B3-BE4B-838A-87DC9999522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5300" name="Text Box 2">
            <a:extLst>
              <a:ext uri="{FF2B5EF4-FFF2-40B4-BE49-F238E27FC236}">
                <a16:creationId xmlns:a16="http://schemas.microsoft.com/office/drawing/2014/main" id="{8850AF4F-09D1-8B4D-8305-11FA54662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5BEE650-1E83-9B4C-A07B-04F3000AD66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5301" name="Text Box 3">
            <a:extLst>
              <a:ext uri="{FF2B5EF4-FFF2-40B4-BE49-F238E27FC236}">
                <a16:creationId xmlns:a16="http://schemas.microsoft.com/office/drawing/2014/main" id="{CEE1A0FD-B96D-5448-A4F3-BBC816A3CB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765FD33-BB89-C048-B519-7CB8DB65667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5302" name="Text Box 4">
            <a:extLst>
              <a:ext uri="{FF2B5EF4-FFF2-40B4-BE49-F238E27FC236}">
                <a16:creationId xmlns:a16="http://schemas.microsoft.com/office/drawing/2014/main" id="{D3918796-05AB-4942-AB36-1E9BD54F4E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F055FBF-7960-0B40-9E16-64FD85697AC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5303" name="Text Box 5">
            <a:extLst>
              <a:ext uri="{FF2B5EF4-FFF2-40B4-BE49-F238E27FC236}">
                <a16:creationId xmlns:a16="http://schemas.microsoft.com/office/drawing/2014/main" id="{E9FDE642-D85C-3A42-9297-CBF40D9CDE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55304" name="Text Box 6">
            <a:extLst>
              <a:ext uri="{FF2B5EF4-FFF2-40B4-BE49-F238E27FC236}">
                <a16:creationId xmlns:a16="http://schemas.microsoft.com/office/drawing/2014/main" id="{E3BD11F2-8563-E143-AAE5-4B7FEE361F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5">
            <a:extLst>
              <a:ext uri="{FF2B5EF4-FFF2-40B4-BE49-F238E27FC236}">
                <a16:creationId xmlns:a16="http://schemas.microsoft.com/office/drawing/2014/main" id="{715D269B-8613-DF4A-B196-B6BB96D231F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F88E092A-F70C-694D-8D39-B745110E95D3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20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2163" name="Text Box 1">
            <a:extLst>
              <a:ext uri="{FF2B5EF4-FFF2-40B4-BE49-F238E27FC236}">
                <a16:creationId xmlns:a16="http://schemas.microsoft.com/office/drawing/2014/main" id="{959B12ED-1838-AA4B-9E74-DF76F46DFD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52B69AB-83E5-4245-A8D5-A5B28D028F0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2164" name="Text Box 2">
            <a:extLst>
              <a:ext uri="{FF2B5EF4-FFF2-40B4-BE49-F238E27FC236}">
                <a16:creationId xmlns:a16="http://schemas.microsoft.com/office/drawing/2014/main" id="{948E799D-C4EE-F54F-BA64-FC87ECB282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4A76BF7-4B64-0E46-AB1D-E6C6A2B893F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2165" name="Text Box 3">
            <a:extLst>
              <a:ext uri="{FF2B5EF4-FFF2-40B4-BE49-F238E27FC236}">
                <a16:creationId xmlns:a16="http://schemas.microsoft.com/office/drawing/2014/main" id="{9315E6C8-961A-0E4D-8F78-7AF902F47C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F263804-9604-D54C-A970-FCDC01F3236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2166" name="Text Box 4">
            <a:extLst>
              <a:ext uri="{FF2B5EF4-FFF2-40B4-BE49-F238E27FC236}">
                <a16:creationId xmlns:a16="http://schemas.microsoft.com/office/drawing/2014/main" id="{625C03F4-FA0B-F04F-AB40-71D7F1D6D1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C6D1844-2DD4-7144-89B3-AFFB85673A8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2167" name="Text Box 5">
            <a:extLst>
              <a:ext uri="{FF2B5EF4-FFF2-40B4-BE49-F238E27FC236}">
                <a16:creationId xmlns:a16="http://schemas.microsoft.com/office/drawing/2014/main" id="{8D2EE6E2-826E-B84E-B29C-D6C66DD578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92168" name="Text Box 6">
            <a:extLst>
              <a:ext uri="{FF2B5EF4-FFF2-40B4-BE49-F238E27FC236}">
                <a16:creationId xmlns:a16="http://schemas.microsoft.com/office/drawing/2014/main" id="{12DD8E00-57C1-0343-AD3B-17CC09AE0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5">
            <a:extLst>
              <a:ext uri="{FF2B5EF4-FFF2-40B4-BE49-F238E27FC236}">
                <a16:creationId xmlns:a16="http://schemas.microsoft.com/office/drawing/2014/main" id="{8D155239-C8E9-5B4A-8675-C44CF924529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CF5035A-608D-3343-906F-3E4B4AC36BF0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21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4211" name="Text Box 1">
            <a:extLst>
              <a:ext uri="{FF2B5EF4-FFF2-40B4-BE49-F238E27FC236}">
                <a16:creationId xmlns:a16="http://schemas.microsoft.com/office/drawing/2014/main" id="{B5B2905A-036B-2740-858B-87777AC752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22AC812-2405-8C41-AC95-00CA7D6A760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4212" name="Text Box 2">
            <a:extLst>
              <a:ext uri="{FF2B5EF4-FFF2-40B4-BE49-F238E27FC236}">
                <a16:creationId xmlns:a16="http://schemas.microsoft.com/office/drawing/2014/main" id="{BA14BAD8-5FE0-0046-95DA-D5ACADED1B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6427D73-EB06-D941-ABE5-FABD32BBD45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4213" name="Text Box 3">
            <a:extLst>
              <a:ext uri="{FF2B5EF4-FFF2-40B4-BE49-F238E27FC236}">
                <a16:creationId xmlns:a16="http://schemas.microsoft.com/office/drawing/2014/main" id="{5EAB6C53-D973-0745-BCBA-14B03DFD73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DA72074-FB22-D74F-AD13-5629AC81471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4214" name="Text Box 4">
            <a:extLst>
              <a:ext uri="{FF2B5EF4-FFF2-40B4-BE49-F238E27FC236}">
                <a16:creationId xmlns:a16="http://schemas.microsoft.com/office/drawing/2014/main" id="{2B4E5053-551C-A743-9E21-83D65418F8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C9DC689-7AE1-1544-B708-0047AF864C8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4215" name="Text Box 5">
            <a:extLst>
              <a:ext uri="{FF2B5EF4-FFF2-40B4-BE49-F238E27FC236}">
                <a16:creationId xmlns:a16="http://schemas.microsoft.com/office/drawing/2014/main" id="{262F3571-97F5-9E40-9FFD-B1BCCB4C39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94216" name="Text Box 6">
            <a:extLst>
              <a:ext uri="{FF2B5EF4-FFF2-40B4-BE49-F238E27FC236}">
                <a16:creationId xmlns:a16="http://schemas.microsoft.com/office/drawing/2014/main" id="{B5304577-2488-134E-B241-410B07D329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5">
            <a:extLst>
              <a:ext uri="{FF2B5EF4-FFF2-40B4-BE49-F238E27FC236}">
                <a16:creationId xmlns:a16="http://schemas.microsoft.com/office/drawing/2014/main" id="{E0A94714-ECC9-C54E-B2D7-2FE2041E783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9DA0D9A1-8A17-0740-973B-ADAB3C11E766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22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6259" name="Text Box 1">
            <a:extLst>
              <a:ext uri="{FF2B5EF4-FFF2-40B4-BE49-F238E27FC236}">
                <a16:creationId xmlns:a16="http://schemas.microsoft.com/office/drawing/2014/main" id="{6DC79A7F-64A6-D641-9A23-2C941977F1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E3159E2-1C3A-994D-9073-C8E86CE5D30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6260" name="Text Box 2">
            <a:extLst>
              <a:ext uri="{FF2B5EF4-FFF2-40B4-BE49-F238E27FC236}">
                <a16:creationId xmlns:a16="http://schemas.microsoft.com/office/drawing/2014/main" id="{A7B8DF04-73D2-4F49-A74E-C30A5C9B7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6CD8C2B-9D85-854F-8883-4FE051DBC05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6261" name="Text Box 3">
            <a:extLst>
              <a:ext uri="{FF2B5EF4-FFF2-40B4-BE49-F238E27FC236}">
                <a16:creationId xmlns:a16="http://schemas.microsoft.com/office/drawing/2014/main" id="{4E268985-AAF9-BC44-BB12-EE4CD97999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B08DE4E-32F0-FD4B-ADA9-D6B81C17D1E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6262" name="Text Box 4">
            <a:extLst>
              <a:ext uri="{FF2B5EF4-FFF2-40B4-BE49-F238E27FC236}">
                <a16:creationId xmlns:a16="http://schemas.microsoft.com/office/drawing/2014/main" id="{380D91BD-CF9E-4F46-99A0-E821C2A815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2029C7D-3CFA-8B41-8CFD-C50012CB060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6263" name="Text Box 5">
            <a:extLst>
              <a:ext uri="{FF2B5EF4-FFF2-40B4-BE49-F238E27FC236}">
                <a16:creationId xmlns:a16="http://schemas.microsoft.com/office/drawing/2014/main" id="{27FB8E7B-09F0-5E48-84BC-46D7B6A3B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96264" name="Text Box 6">
            <a:extLst>
              <a:ext uri="{FF2B5EF4-FFF2-40B4-BE49-F238E27FC236}">
                <a16:creationId xmlns:a16="http://schemas.microsoft.com/office/drawing/2014/main" id="{EDC88F4A-FE43-BF48-9579-6D9B993B3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5">
            <a:extLst>
              <a:ext uri="{FF2B5EF4-FFF2-40B4-BE49-F238E27FC236}">
                <a16:creationId xmlns:a16="http://schemas.microsoft.com/office/drawing/2014/main" id="{7DB6F318-5CB0-0C43-9DFB-172A381F626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25CE853D-B4C7-8346-B176-B9B847CE5BF7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23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8307" name="Text Box 1">
            <a:extLst>
              <a:ext uri="{FF2B5EF4-FFF2-40B4-BE49-F238E27FC236}">
                <a16:creationId xmlns:a16="http://schemas.microsoft.com/office/drawing/2014/main" id="{BB4365EF-1D17-754E-833D-0DBE65906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2F371EE-E87E-DD47-B32D-D62B2C75C59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8308" name="Text Box 2">
            <a:extLst>
              <a:ext uri="{FF2B5EF4-FFF2-40B4-BE49-F238E27FC236}">
                <a16:creationId xmlns:a16="http://schemas.microsoft.com/office/drawing/2014/main" id="{FE0F64E6-7EDC-A540-9E26-4AFE9C0AB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6CF0489-C39C-FF4E-B273-0F8505DF767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8309" name="Text Box 3">
            <a:extLst>
              <a:ext uri="{FF2B5EF4-FFF2-40B4-BE49-F238E27FC236}">
                <a16:creationId xmlns:a16="http://schemas.microsoft.com/office/drawing/2014/main" id="{DB5E8E4B-52F6-4241-88D9-AA66B64E6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2D99FF4-B119-AB49-9DBD-0C613DE7AB2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8310" name="Text Box 4">
            <a:extLst>
              <a:ext uri="{FF2B5EF4-FFF2-40B4-BE49-F238E27FC236}">
                <a16:creationId xmlns:a16="http://schemas.microsoft.com/office/drawing/2014/main" id="{8F8DAF2D-0F1A-734A-B054-25F1F8672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40F0311-0E85-A04C-8C59-72065776D8C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98311" name="Text Box 5">
            <a:extLst>
              <a:ext uri="{FF2B5EF4-FFF2-40B4-BE49-F238E27FC236}">
                <a16:creationId xmlns:a16="http://schemas.microsoft.com/office/drawing/2014/main" id="{222AB610-A485-BE4B-AD62-826A5EB41B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98312" name="Text Box 6">
            <a:extLst>
              <a:ext uri="{FF2B5EF4-FFF2-40B4-BE49-F238E27FC236}">
                <a16:creationId xmlns:a16="http://schemas.microsoft.com/office/drawing/2014/main" id="{38962744-FDFE-F844-8723-C9E9881E41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5">
            <a:extLst>
              <a:ext uri="{FF2B5EF4-FFF2-40B4-BE49-F238E27FC236}">
                <a16:creationId xmlns:a16="http://schemas.microsoft.com/office/drawing/2014/main" id="{AE3B0815-02D9-DF42-BA2D-A416021C122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0BC9DAC-191E-1F4D-BE07-62086E5DA5BC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24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0355" name="Text Box 1">
            <a:extLst>
              <a:ext uri="{FF2B5EF4-FFF2-40B4-BE49-F238E27FC236}">
                <a16:creationId xmlns:a16="http://schemas.microsoft.com/office/drawing/2014/main" id="{A34AC2E0-81F3-AC41-88D6-74853FC64C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9C1709D-85AC-334B-958D-F88996FFDD6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0356" name="Text Box 2">
            <a:extLst>
              <a:ext uri="{FF2B5EF4-FFF2-40B4-BE49-F238E27FC236}">
                <a16:creationId xmlns:a16="http://schemas.microsoft.com/office/drawing/2014/main" id="{38E39AE0-C3A5-B04A-AC98-30E09F546C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D13E7DE-7DB3-E24F-A2AE-EB02E426419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0357" name="Text Box 3">
            <a:extLst>
              <a:ext uri="{FF2B5EF4-FFF2-40B4-BE49-F238E27FC236}">
                <a16:creationId xmlns:a16="http://schemas.microsoft.com/office/drawing/2014/main" id="{D878C85B-E34F-A041-A4FB-5273511E18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ADDA2D0-E5E2-EC43-8C4A-933C70EC345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0358" name="Text Box 4">
            <a:extLst>
              <a:ext uri="{FF2B5EF4-FFF2-40B4-BE49-F238E27FC236}">
                <a16:creationId xmlns:a16="http://schemas.microsoft.com/office/drawing/2014/main" id="{F544D73A-D893-914D-8F93-4A4AED440D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3F63593-84EB-5749-89A7-DDA713E5403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0359" name="Text Box 5">
            <a:extLst>
              <a:ext uri="{FF2B5EF4-FFF2-40B4-BE49-F238E27FC236}">
                <a16:creationId xmlns:a16="http://schemas.microsoft.com/office/drawing/2014/main" id="{6818D763-DB0B-1240-B6BD-DE3089FDBE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00360" name="Text Box 6">
            <a:extLst>
              <a:ext uri="{FF2B5EF4-FFF2-40B4-BE49-F238E27FC236}">
                <a16:creationId xmlns:a16="http://schemas.microsoft.com/office/drawing/2014/main" id="{BF960170-A1F0-BE46-9A3E-5A6901E624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5">
            <a:extLst>
              <a:ext uri="{FF2B5EF4-FFF2-40B4-BE49-F238E27FC236}">
                <a16:creationId xmlns:a16="http://schemas.microsoft.com/office/drawing/2014/main" id="{7942C8B7-901A-484E-9449-7A188105B37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28E662E2-1D6B-4F44-9143-AEF0E3373B20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25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2403" name="Text Box 1">
            <a:extLst>
              <a:ext uri="{FF2B5EF4-FFF2-40B4-BE49-F238E27FC236}">
                <a16:creationId xmlns:a16="http://schemas.microsoft.com/office/drawing/2014/main" id="{0949EDE6-3889-D24C-9006-0435B27B8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478DDB8-C6F5-D242-BFED-334D97CD686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2404" name="Text Box 2">
            <a:extLst>
              <a:ext uri="{FF2B5EF4-FFF2-40B4-BE49-F238E27FC236}">
                <a16:creationId xmlns:a16="http://schemas.microsoft.com/office/drawing/2014/main" id="{E20EA177-452F-0F45-ABF7-AFD70D6D8F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11EF90E-6732-9B41-9D5F-C57320BB50F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2405" name="Text Box 3">
            <a:extLst>
              <a:ext uri="{FF2B5EF4-FFF2-40B4-BE49-F238E27FC236}">
                <a16:creationId xmlns:a16="http://schemas.microsoft.com/office/drawing/2014/main" id="{B8BAFF96-8AEE-A441-8205-047EA106F5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E542E25-F9DB-C24B-B152-286596DD9C4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2406" name="Text Box 4">
            <a:extLst>
              <a:ext uri="{FF2B5EF4-FFF2-40B4-BE49-F238E27FC236}">
                <a16:creationId xmlns:a16="http://schemas.microsoft.com/office/drawing/2014/main" id="{74F8D895-65B7-7D45-BC78-E93361890D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EE04C1F-1B59-B14D-BEC3-0EFC4723E15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2407" name="Text Box 5">
            <a:extLst>
              <a:ext uri="{FF2B5EF4-FFF2-40B4-BE49-F238E27FC236}">
                <a16:creationId xmlns:a16="http://schemas.microsoft.com/office/drawing/2014/main" id="{30DFD5AF-71E5-284D-832F-0CCF03B04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02408" name="Text Box 6">
            <a:extLst>
              <a:ext uri="{FF2B5EF4-FFF2-40B4-BE49-F238E27FC236}">
                <a16:creationId xmlns:a16="http://schemas.microsoft.com/office/drawing/2014/main" id="{A2272258-B2E7-C44F-88F3-893223907E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5">
            <a:extLst>
              <a:ext uri="{FF2B5EF4-FFF2-40B4-BE49-F238E27FC236}">
                <a16:creationId xmlns:a16="http://schemas.microsoft.com/office/drawing/2014/main" id="{18B6E3EC-1DA8-9944-BDA7-C1D532C827E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C5D5EA83-3A2C-D849-94FF-E938F19C4BDA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26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4451" name="Text Box 1">
            <a:extLst>
              <a:ext uri="{FF2B5EF4-FFF2-40B4-BE49-F238E27FC236}">
                <a16:creationId xmlns:a16="http://schemas.microsoft.com/office/drawing/2014/main" id="{C70F1FD1-99FC-0546-BD48-6B59B4EA36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ACAA3C2-AC34-4B4F-B981-9FBA8EB8471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4452" name="Text Box 2">
            <a:extLst>
              <a:ext uri="{FF2B5EF4-FFF2-40B4-BE49-F238E27FC236}">
                <a16:creationId xmlns:a16="http://schemas.microsoft.com/office/drawing/2014/main" id="{B82D3522-BDA6-0C4B-9129-9DBD6D0A4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92BA537-4760-2443-874E-FB8D42A82F5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4453" name="Text Box 3">
            <a:extLst>
              <a:ext uri="{FF2B5EF4-FFF2-40B4-BE49-F238E27FC236}">
                <a16:creationId xmlns:a16="http://schemas.microsoft.com/office/drawing/2014/main" id="{41725C49-7D2E-FE45-A90D-8BB11DBD92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33604EB-C1A9-D545-9CDC-FEC882B657D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4454" name="Text Box 4">
            <a:extLst>
              <a:ext uri="{FF2B5EF4-FFF2-40B4-BE49-F238E27FC236}">
                <a16:creationId xmlns:a16="http://schemas.microsoft.com/office/drawing/2014/main" id="{5FA3D14F-CAE6-D348-A8F7-BB7F20C720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6CB8FCC-6EB9-3D40-A082-C353BA90670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4455" name="Text Box 5">
            <a:extLst>
              <a:ext uri="{FF2B5EF4-FFF2-40B4-BE49-F238E27FC236}">
                <a16:creationId xmlns:a16="http://schemas.microsoft.com/office/drawing/2014/main" id="{6D045732-79D5-1F4A-89EF-595DEE5112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04456" name="Text Box 6">
            <a:extLst>
              <a:ext uri="{FF2B5EF4-FFF2-40B4-BE49-F238E27FC236}">
                <a16:creationId xmlns:a16="http://schemas.microsoft.com/office/drawing/2014/main" id="{834707D6-7592-BE47-8766-57DC81BFF6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Rectangle 25">
            <a:extLst>
              <a:ext uri="{FF2B5EF4-FFF2-40B4-BE49-F238E27FC236}">
                <a16:creationId xmlns:a16="http://schemas.microsoft.com/office/drawing/2014/main" id="{BEEA15A1-06AC-4742-9E1B-4A9F481E5B9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7D9599AA-ADF8-074A-AAE8-00FFF217B233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27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6499" name="Text Box 1">
            <a:extLst>
              <a:ext uri="{FF2B5EF4-FFF2-40B4-BE49-F238E27FC236}">
                <a16:creationId xmlns:a16="http://schemas.microsoft.com/office/drawing/2014/main" id="{9630BB48-B96F-824E-A5FF-E42B3A3A34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89A8AE9-E053-7643-98A2-26C335F6053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6500" name="Text Box 2">
            <a:extLst>
              <a:ext uri="{FF2B5EF4-FFF2-40B4-BE49-F238E27FC236}">
                <a16:creationId xmlns:a16="http://schemas.microsoft.com/office/drawing/2014/main" id="{B5299B3E-F6DA-7644-A26D-FBE6B7529D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D356B91-80F6-C946-883A-390F0C118EB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6501" name="Text Box 3">
            <a:extLst>
              <a:ext uri="{FF2B5EF4-FFF2-40B4-BE49-F238E27FC236}">
                <a16:creationId xmlns:a16="http://schemas.microsoft.com/office/drawing/2014/main" id="{0B2AFE15-153A-5C46-B179-3F308CFAA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613C06A-86B6-A943-851F-42EB8A51753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6502" name="Text Box 4">
            <a:extLst>
              <a:ext uri="{FF2B5EF4-FFF2-40B4-BE49-F238E27FC236}">
                <a16:creationId xmlns:a16="http://schemas.microsoft.com/office/drawing/2014/main" id="{D9AC9884-84F7-644D-9CD1-94B76880C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38FF156-CA96-A044-BC70-9CDB1C4CCAB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6503" name="Text Box 5">
            <a:extLst>
              <a:ext uri="{FF2B5EF4-FFF2-40B4-BE49-F238E27FC236}">
                <a16:creationId xmlns:a16="http://schemas.microsoft.com/office/drawing/2014/main" id="{3BFA4F24-C41C-4845-A9A9-25A476825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06504" name="Text Box 6">
            <a:extLst>
              <a:ext uri="{FF2B5EF4-FFF2-40B4-BE49-F238E27FC236}">
                <a16:creationId xmlns:a16="http://schemas.microsoft.com/office/drawing/2014/main" id="{894448B8-EABD-D94D-91AB-1882EE747C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5">
            <a:extLst>
              <a:ext uri="{FF2B5EF4-FFF2-40B4-BE49-F238E27FC236}">
                <a16:creationId xmlns:a16="http://schemas.microsoft.com/office/drawing/2014/main" id="{6775EF85-D346-0A42-9225-0330036F76A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9D149C32-0456-F341-B957-58E39A79D4A6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28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8547" name="Text Box 1">
            <a:extLst>
              <a:ext uri="{FF2B5EF4-FFF2-40B4-BE49-F238E27FC236}">
                <a16:creationId xmlns:a16="http://schemas.microsoft.com/office/drawing/2014/main" id="{2FC7B944-2E39-694F-AEE1-EE21417DB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8692D35-0165-0141-B13A-61C176CB753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8548" name="Text Box 2">
            <a:extLst>
              <a:ext uri="{FF2B5EF4-FFF2-40B4-BE49-F238E27FC236}">
                <a16:creationId xmlns:a16="http://schemas.microsoft.com/office/drawing/2014/main" id="{CB86F86E-50F3-6148-8186-E70246D48D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9C76482-C758-5743-A47A-A31C5B19A41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8549" name="Text Box 3">
            <a:extLst>
              <a:ext uri="{FF2B5EF4-FFF2-40B4-BE49-F238E27FC236}">
                <a16:creationId xmlns:a16="http://schemas.microsoft.com/office/drawing/2014/main" id="{B6D4ACE7-4A1C-0645-8818-537D9811B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DB6D92E-B8DE-6B4D-8504-4F4A7ACDCFC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8550" name="Text Box 4">
            <a:extLst>
              <a:ext uri="{FF2B5EF4-FFF2-40B4-BE49-F238E27FC236}">
                <a16:creationId xmlns:a16="http://schemas.microsoft.com/office/drawing/2014/main" id="{1D109464-090F-AA41-BF5C-FCC6520F8A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CA123EF-151B-3846-8380-39C197736E9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08551" name="Text Box 5">
            <a:extLst>
              <a:ext uri="{FF2B5EF4-FFF2-40B4-BE49-F238E27FC236}">
                <a16:creationId xmlns:a16="http://schemas.microsoft.com/office/drawing/2014/main" id="{4C82141F-BC4F-CB46-8FC8-24101E87C4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08552" name="Text Box 6">
            <a:extLst>
              <a:ext uri="{FF2B5EF4-FFF2-40B4-BE49-F238E27FC236}">
                <a16:creationId xmlns:a16="http://schemas.microsoft.com/office/drawing/2014/main" id="{E10F4EB1-AD4A-4B4E-91DD-EFD73590AF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5">
            <a:extLst>
              <a:ext uri="{FF2B5EF4-FFF2-40B4-BE49-F238E27FC236}">
                <a16:creationId xmlns:a16="http://schemas.microsoft.com/office/drawing/2014/main" id="{25D94979-A573-B340-8374-2992D4D18FD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C424F437-64AE-4841-B2F4-C09903DC1B7E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29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0595" name="Text Box 1">
            <a:extLst>
              <a:ext uri="{FF2B5EF4-FFF2-40B4-BE49-F238E27FC236}">
                <a16:creationId xmlns:a16="http://schemas.microsoft.com/office/drawing/2014/main" id="{A56C2E74-B59E-DB4A-B970-A09D47C13E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2FAC5E9-4ADF-2A48-9399-35427E4C956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0596" name="Text Box 2">
            <a:extLst>
              <a:ext uri="{FF2B5EF4-FFF2-40B4-BE49-F238E27FC236}">
                <a16:creationId xmlns:a16="http://schemas.microsoft.com/office/drawing/2014/main" id="{3CE7EB86-1CDA-9547-9DD9-A02A708FB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FFC9F61-64CB-0647-83B9-37732BDD947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0597" name="Text Box 3">
            <a:extLst>
              <a:ext uri="{FF2B5EF4-FFF2-40B4-BE49-F238E27FC236}">
                <a16:creationId xmlns:a16="http://schemas.microsoft.com/office/drawing/2014/main" id="{33CD1F15-C163-C64E-AACC-D30AD40E49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2621A9B-8FCD-2849-A50C-8D2CFB1ECA0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0598" name="Text Box 4">
            <a:extLst>
              <a:ext uri="{FF2B5EF4-FFF2-40B4-BE49-F238E27FC236}">
                <a16:creationId xmlns:a16="http://schemas.microsoft.com/office/drawing/2014/main" id="{BFBCDE0E-39D1-8B42-9F69-512CF86E84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5193127-F513-024F-AA9F-4B649E08C6F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29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0599" name="Text Box 5">
            <a:extLst>
              <a:ext uri="{FF2B5EF4-FFF2-40B4-BE49-F238E27FC236}">
                <a16:creationId xmlns:a16="http://schemas.microsoft.com/office/drawing/2014/main" id="{B9E4FCAE-87D5-584F-BFB1-4325EB3CBB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10600" name="Text Box 6">
            <a:extLst>
              <a:ext uri="{FF2B5EF4-FFF2-40B4-BE49-F238E27FC236}">
                <a16:creationId xmlns:a16="http://schemas.microsoft.com/office/drawing/2014/main" id="{885BCBDB-2BDB-1E48-84BC-6406ED60F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5">
            <a:extLst>
              <a:ext uri="{FF2B5EF4-FFF2-40B4-BE49-F238E27FC236}">
                <a16:creationId xmlns:a16="http://schemas.microsoft.com/office/drawing/2014/main" id="{299C1B8B-5E42-3941-94C8-D0DA12C825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66F10F6B-BD82-3C46-9190-B25F92E8720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7347" name="Text Box 1">
            <a:extLst>
              <a:ext uri="{FF2B5EF4-FFF2-40B4-BE49-F238E27FC236}">
                <a16:creationId xmlns:a16="http://schemas.microsoft.com/office/drawing/2014/main" id="{0444CCAC-2E5D-FE43-9E28-F0A72AF156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8C1DE5A-5854-EB4D-9E0D-D3B085891C7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7348" name="Text Box 2">
            <a:extLst>
              <a:ext uri="{FF2B5EF4-FFF2-40B4-BE49-F238E27FC236}">
                <a16:creationId xmlns:a16="http://schemas.microsoft.com/office/drawing/2014/main" id="{E7CCACAA-F768-584C-8B7E-655037C575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CE9B45C-545C-3A41-AA0D-F1275353087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7349" name="Text Box 3">
            <a:extLst>
              <a:ext uri="{FF2B5EF4-FFF2-40B4-BE49-F238E27FC236}">
                <a16:creationId xmlns:a16="http://schemas.microsoft.com/office/drawing/2014/main" id="{795D2311-E5FB-C54F-9346-47EF6E2CC6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14A7362-1C8E-8D4F-9BE0-9142CFF12AB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7350" name="Text Box 4">
            <a:extLst>
              <a:ext uri="{FF2B5EF4-FFF2-40B4-BE49-F238E27FC236}">
                <a16:creationId xmlns:a16="http://schemas.microsoft.com/office/drawing/2014/main" id="{DB151240-F42C-1A40-8CAC-46630F36BA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25E9ED7-1202-3548-A423-D4F5E6D4AC9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7351" name="Text Box 5">
            <a:extLst>
              <a:ext uri="{FF2B5EF4-FFF2-40B4-BE49-F238E27FC236}">
                <a16:creationId xmlns:a16="http://schemas.microsoft.com/office/drawing/2014/main" id="{BF8E50DE-3F14-0F41-ABB8-AD147834AB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57352" name="Text Box 6">
            <a:extLst>
              <a:ext uri="{FF2B5EF4-FFF2-40B4-BE49-F238E27FC236}">
                <a16:creationId xmlns:a16="http://schemas.microsoft.com/office/drawing/2014/main" id="{3B5738CC-DB1F-C946-B2E1-9169C44C6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5">
            <a:extLst>
              <a:ext uri="{FF2B5EF4-FFF2-40B4-BE49-F238E27FC236}">
                <a16:creationId xmlns:a16="http://schemas.microsoft.com/office/drawing/2014/main" id="{3E69991E-06CD-924F-9A17-D9946D2DF9C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A2AD3F31-B92D-2E42-AF6D-5546A19B3657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30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2643" name="Text Box 1">
            <a:extLst>
              <a:ext uri="{FF2B5EF4-FFF2-40B4-BE49-F238E27FC236}">
                <a16:creationId xmlns:a16="http://schemas.microsoft.com/office/drawing/2014/main" id="{28403D44-DD0D-0E46-B369-6A7169190B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72DCD1D-C4F1-8347-9689-A76153B4677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2644" name="Text Box 2">
            <a:extLst>
              <a:ext uri="{FF2B5EF4-FFF2-40B4-BE49-F238E27FC236}">
                <a16:creationId xmlns:a16="http://schemas.microsoft.com/office/drawing/2014/main" id="{34EACDB2-125F-4542-AB89-F6789FECA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D30B677-EB5B-0A47-ADB0-93AFA26FB76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2645" name="Text Box 3">
            <a:extLst>
              <a:ext uri="{FF2B5EF4-FFF2-40B4-BE49-F238E27FC236}">
                <a16:creationId xmlns:a16="http://schemas.microsoft.com/office/drawing/2014/main" id="{72AB2F8E-370E-F44E-978F-4C70198319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D1BAB84-7AD3-B741-A0A9-73685D6BF5F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2646" name="Text Box 4">
            <a:extLst>
              <a:ext uri="{FF2B5EF4-FFF2-40B4-BE49-F238E27FC236}">
                <a16:creationId xmlns:a16="http://schemas.microsoft.com/office/drawing/2014/main" id="{2929D959-767E-2C4F-92C3-4F30448D3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0CEA91F-ED90-1A4D-B404-6177970C1FF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2647" name="Text Box 5">
            <a:extLst>
              <a:ext uri="{FF2B5EF4-FFF2-40B4-BE49-F238E27FC236}">
                <a16:creationId xmlns:a16="http://schemas.microsoft.com/office/drawing/2014/main" id="{81DE952A-CC1A-504D-B86A-93DC80792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12648" name="Text Box 6">
            <a:extLst>
              <a:ext uri="{FF2B5EF4-FFF2-40B4-BE49-F238E27FC236}">
                <a16:creationId xmlns:a16="http://schemas.microsoft.com/office/drawing/2014/main" id="{62F7F97E-4A67-8D43-9116-291E45AC31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5">
            <a:extLst>
              <a:ext uri="{FF2B5EF4-FFF2-40B4-BE49-F238E27FC236}">
                <a16:creationId xmlns:a16="http://schemas.microsoft.com/office/drawing/2014/main" id="{FCC5F84A-D2E4-1C4E-876F-61548EAFA12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8047AB0-2524-074F-8675-979FA29B6648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31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4691" name="Text Box 1">
            <a:extLst>
              <a:ext uri="{FF2B5EF4-FFF2-40B4-BE49-F238E27FC236}">
                <a16:creationId xmlns:a16="http://schemas.microsoft.com/office/drawing/2014/main" id="{08F388C3-5439-414D-94DD-EB0C44E150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7CC0762-0505-1D40-81C5-CAD8408769B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4692" name="Text Box 2">
            <a:extLst>
              <a:ext uri="{FF2B5EF4-FFF2-40B4-BE49-F238E27FC236}">
                <a16:creationId xmlns:a16="http://schemas.microsoft.com/office/drawing/2014/main" id="{61757F92-A57B-1647-B6D7-57BC31D703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C0D45C5-DFF2-2D4E-9BDB-55F57FF50EB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4693" name="Text Box 3">
            <a:extLst>
              <a:ext uri="{FF2B5EF4-FFF2-40B4-BE49-F238E27FC236}">
                <a16:creationId xmlns:a16="http://schemas.microsoft.com/office/drawing/2014/main" id="{FDB7C723-A5E8-1643-BE54-EA37469BA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9F6EEEE-9390-5144-A253-C777877C2D4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4694" name="Text Box 4">
            <a:extLst>
              <a:ext uri="{FF2B5EF4-FFF2-40B4-BE49-F238E27FC236}">
                <a16:creationId xmlns:a16="http://schemas.microsoft.com/office/drawing/2014/main" id="{62FE4029-2961-7C4C-84BA-859330436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68327E7-F4ED-AA49-90CA-33E516D19A0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4695" name="Text Box 5">
            <a:extLst>
              <a:ext uri="{FF2B5EF4-FFF2-40B4-BE49-F238E27FC236}">
                <a16:creationId xmlns:a16="http://schemas.microsoft.com/office/drawing/2014/main" id="{F298ABF2-E35B-5D42-BAF1-CAC9646154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14696" name="Text Box 6">
            <a:extLst>
              <a:ext uri="{FF2B5EF4-FFF2-40B4-BE49-F238E27FC236}">
                <a16:creationId xmlns:a16="http://schemas.microsoft.com/office/drawing/2014/main" id="{AD2DE4C2-87A4-2B43-B205-6B8572CDA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5">
            <a:extLst>
              <a:ext uri="{FF2B5EF4-FFF2-40B4-BE49-F238E27FC236}">
                <a16:creationId xmlns:a16="http://schemas.microsoft.com/office/drawing/2014/main" id="{7043D0CC-E2A8-E545-AD89-D9B40084974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1BC6FC7-92D1-F647-8CE3-B732F3D925B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32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6739" name="Text Box 1">
            <a:extLst>
              <a:ext uri="{FF2B5EF4-FFF2-40B4-BE49-F238E27FC236}">
                <a16:creationId xmlns:a16="http://schemas.microsoft.com/office/drawing/2014/main" id="{28598DB9-9665-4A45-A5B6-CC6515462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A095944-44E1-104C-94CB-8903E0E347D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6740" name="Text Box 2">
            <a:extLst>
              <a:ext uri="{FF2B5EF4-FFF2-40B4-BE49-F238E27FC236}">
                <a16:creationId xmlns:a16="http://schemas.microsoft.com/office/drawing/2014/main" id="{2250948C-1799-9D48-90FD-1892AAC2DC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D431D60-5357-F043-B94D-A9E0880926E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6741" name="Text Box 3">
            <a:extLst>
              <a:ext uri="{FF2B5EF4-FFF2-40B4-BE49-F238E27FC236}">
                <a16:creationId xmlns:a16="http://schemas.microsoft.com/office/drawing/2014/main" id="{94976C37-4989-4249-8B8B-ADC9E07E34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E59C042-AB74-454E-A0E4-D0C115FD67D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6742" name="Text Box 4">
            <a:extLst>
              <a:ext uri="{FF2B5EF4-FFF2-40B4-BE49-F238E27FC236}">
                <a16:creationId xmlns:a16="http://schemas.microsoft.com/office/drawing/2014/main" id="{8E95CB36-6EC1-784F-92A2-42DC4CBAB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B7B915E-70DD-EA41-8935-1DDE3E21E51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6743" name="Text Box 5">
            <a:extLst>
              <a:ext uri="{FF2B5EF4-FFF2-40B4-BE49-F238E27FC236}">
                <a16:creationId xmlns:a16="http://schemas.microsoft.com/office/drawing/2014/main" id="{93FBB8C8-0533-E34F-AF73-295EE26B99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16744" name="Text Box 6">
            <a:extLst>
              <a:ext uri="{FF2B5EF4-FFF2-40B4-BE49-F238E27FC236}">
                <a16:creationId xmlns:a16="http://schemas.microsoft.com/office/drawing/2014/main" id="{C0CB8EA2-E60C-7745-9E5F-8CDD83B16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5">
            <a:extLst>
              <a:ext uri="{FF2B5EF4-FFF2-40B4-BE49-F238E27FC236}">
                <a16:creationId xmlns:a16="http://schemas.microsoft.com/office/drawing/2014/main" id="{36431DC5-5868-B144-A2E6-3DF3C0AC1DF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A205E3B-9BA9-3041-97A7-7DEC598C4189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33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8787" name="Text Box 1">
            <a:extLst>
              <a:ext uri="{FF2B5EF4-FFF2-40B4-BE49-F238E27FC236}">
                <a16:creationId xmlns:a16="http://schemas.microsoft.com/office/drawing/2014/main" id="{AFDB33AF-36ED-354F-8666-2680F2D08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743110E-4A94-8847-B899-58B07260E00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8788" name="Text Box 2">
            <a:extLst>
              <a:ext uri="{FF2B5EF4-FFF2-40B4-BE49-F238E27FC236}">
                <a16:creationId xmlns:a16="http://schemas.microsoft.com/office/drawing/2014/main" id="{C7F2165D-A5FA-2D4B-86BA-D837C8DFFF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E4C9218-3913-414D-AE9E-E5A6D30FB53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8789" name="Text Box 3">
            <a:extLst>
              <a:ext uri="{FF2B5EF4-FFF2-40B4-BE49-F238E27FC236}">
                <a16:creationId xmlns:a16="http://schemas.microsoft.com/office/drawing/2014/main" id="{01FB099D-3749-964D-B10C-70EA687C0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EAD9A53-0F5F-394F-9034-FD4AB0E4F08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8790" name="Text Box 4">
            <a:extLst>
              <a:ext uri="{FF2B5EF4-FFF2-40B4-BE49-F238E27FC236}">
                <a16:creationId xmlns:a16="http://schemas.microsoft.com/office/drawing/2014/main" id="{EFC1DAC3-F77B-8948-814C-4E14E5F3AF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D86EA90-69B3-7E47-A0A8-014017F0AC4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18791" name="Text Box 5">
            <a:extLst>
              <a:ext uri="{FF2B5EF4-FFF2-40B4-BE49-F238E27FC236}">
                <a16:creationId xmlns:a16="http://schemas.microsoft.com/office/drawing/2014/main" id="{F6316B6E-2D32-0C4B-835A-87E274177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18792" name="Text Box 6">
            <a:extLst>
              <a:ext uri="{FF2B5EF4-FFF2-40B4-BE49-F238E27FC236}">
                <a16:creationId xmlns:a16="http://schemas.microsoft.com/office/drawing/2014/main" id="{ABD5BBBC-CBCA-1445-9C05-57CF5FCCE3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5">
            <a:extLst>
              <a:ext uri="{FF2B5EF4-FFF2-40B4-BE49-F238E27FC236}">
                <a16:creationId xmlns:a16="http://schemas.microsoft.com/office/drawing/2014/main" id="{52D1C0FA-C35E-8C48-A447-EEF7BDAB3FF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A3F9736C-BBC9-3A4A-BA3F-9A49FCB5FA56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34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0835" name="Text Box 1">
            <a:extLst>
              <a:ext uri="{FF2B5EF4-FFF2-40B4-BE49-F238E27FC236}">
                <a16:creationId xmlns:a16="http://schemas.microsoft.com/office/drawing/2014/main" id="{D57B5C14-5D0C-E440-816E-4F1615E51D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6D4BC91-BB6F-4344-B146-7A29F472934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0836" name="Text Box 2">
            <a:extLst>
              <a:ext uri="{FF2B5EF4-FFF2-40B4-BE49-F238E27FC236}">
                <a16:creationId xmlns:a16="http://schemas.microsoft.com/office/drawing/2014/main" id="{85806685-9D87-534A-8FFB-0A206FAB6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9ED4F2D-0B89-E54C-8CEC-4805F0DEF27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0837" name="Text Box 3">
            <a:extLst>
              <a:ext uri="{FF2B5EF4-FFF2-40B4-BE49-F238E27FC236}">
                <a16:creationId xmlns:a16="http://schemas.microsoft.com/office/drawing/2014/main" id="{2372B0CB-60AF-CC49-A91A-0B0B299A40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90CCFC5-AA84-3E4E-8D3C-178C68ECD87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0838" name="Text Box 4">
            <a:extLst>
              <a:ext uri="{FF2B5EF4-FFF2-40B4-BE49-F238E27FC236}">
                <a16:creationId xmlns:a16="http://schemas.microsoft.com/office/drawing/2014/main" id="{B605569B-621F-CE46-B234-3D872421F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BBEF2C2-E69B-E94B-8675-5BBF10452D5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0839" name="Text Box 5">
            <a:extLst>
              <a:ext uri="{FF2B5EF4-FFF2-40B4-BE49-F238E27FC236}">
                <a16:creationId xmlns:a16="http://schemas.microsoft.com/office/drawing/2014/main" id="{6753E642-D8A8-C647-A545-420DA5BA3A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20840" name="Text Box 6">
            <a:extLst>
              <a:ext uri="{FF2B5EF4-FFF2-40B4-BE49-F238E27FC236}">
                <a16:creationId xmlns:a16="http://schemas.microsoft.com/office/drawing/2014/main" id="{313F275E-1F67-4749-BF5B-96C24B47C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5">
            <a:extLst>
              <a:ext uri="{FF2B5EF4-FFF2-40B4-BE49-F238E27FC236}">
                <a16:creationId xmlns:a16="http://schemas.microsoft.com/office/drawing/2014/main" id="{EB6891D1-8FD0-784C-A613-E5EFEA1E911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27F6BAA-F891-BD4E-8E63-603BA3B4F9B6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35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2883" name="Text Box 1">
            <a:extLst>
              <a:ext uri="{FF2B5EF4-FFF2-40B4-BE49-F238E27FC236}">
                <a16:creationId xmlns:a16="http://schemas.microsoft.com/office/drawing/2014/main" id="{1D6A195B-11B7-CE43-BB24-6EFB424E85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655F815-D5DD-684D-8620-38936A9C588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2884" name="Text Box 2">
            <a:extLst>
              <a:ext uri="{FF2B5EF4-FFF2-40B4-BE49-F238E27FC236}">
                <a16:creationId xmlns:a16="http://schemas.microsoft.com/office/drawing/2014/main" id="{89A77BF3-F19F-F94C-A159-046C446B96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3C495F8-6072-144E-AA93-6A0C9E06675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2885" name="Text Box 3">
            <a:extLst>
              <a:ext uri="{FF2B5EF4-FFF2-40B4-BE49-F238E27FC236}">
                <a16:creationId xmlns:a16="http://schemas.microsoft.com/office/drawing/2014/main" id="{D83EEE19-1CE0-B344-BAE3-801B815240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84C4AED-10B7-7F48-A7E0-71007AA3A1B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2886" name="Text Box 4">
            <a:extLst>
              <a:ext uri="{FF2B5EF4-FFF2-40B4-BE49-F238E27FC236}">
                <a16:creationId xmlns:a16="http://schemas.microsoft.com/office/drawing/2014/main" id="{DDA03851-7EF6-CF49-9BAA-1F4389317D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11B6CF2-A914-764E-A8A7-4DCFCEAE930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2887" name="Text Box 5">
            <a:extLst>
              <a:ext uri="{FF2B5EF4-FFF2-40B4-BE49-F238E27FC236}">
                <a16:creationId xmlns:a16="http://schemas.microsoft.com/office/drawing/2014/main" id="{6335A4E5-148B-384B-B1F8-ADDD5BBB80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22888" name="Text Box 6">
            <a:extLst>
              <a:ext uri="{FF2B5EF4-FFF2-40B4-BE49-F238E27FC236}">
                <a16:creationId xmlns:a16="http://schemas.microsoft.com/office/drawing/2014/main" id="{CB21DCED-64A9-684B-BE56-DBFAD1355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5">
            <a:extLst>
              <a:ext uri="{FF2B5EF4-FFF2-40B4-BE49-F238E27FC236}">
                <a16:creationId xmlns:a16="http://schemas.microsoft.com/office/drawing/2014/main" id="{E1CD94C7-2D35-3D46-8F5C-078BA85EF83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0BCC091-2C48-5546-8DFD-062C55419885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36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4931" name="Text Box 1">
            <a:extLst>
              <a:ext uri="{FF2B5EF4-FFF2-40B4-BE49-F238E27FC236}">
                <a16:creationId xmlns:a16="http://schemas.microsoft.com/office/drawing/2014/main" id="{A935C127-601A-874A-B760-36F32121BA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DD8F937-6E2A-7741-8879-0FDE76CD02D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4932" name="Text Box 2">
            <a:extLst>
              <a:ext uri="{FF2B5EF4-FFF2-40B4-BE49-F238E27FC236}">
                <a16:creationId xmlns:a16="http://schemas.microsoft.com/office/drawing/2014/main" id="{FA58B652-08F4-A34D-A991-B61F468013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ACB6FE4-C081-1E4D-91AB-25D0A92C7F5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4933" name="Text Box 3">
            <a:extLst>
              <a:ext uri="{FF2B5EF4-FFF2-40B4-BE49-F238E27FC236}">
                <a16:creationId xmlns:a16="http://schemas.microsoft.com/office/drawing/2014/main" id="{5C0A5526-5FA8-F64A-957E-F800FD9AE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91EB4E0-47B1-DD47-98F8-F454F028613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4934" name="Text Box 4">
            <a:extLst>
              <a:ext uri="{FF2B5EF4-FFF2-40B4-BE49-F238E27FC236}">
                <a16:creationId xmlns:a16="http://schemas.microsoft.com/office/drawing/2014/main" id="{3CECB838-F99C-324A-ABA1-E171C99634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E56EB0F-1A8A-8942-802C-E1E86211D06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4935" name="Text Box 5">
            <a:extLst>
              <a:ext uri="{FF2B5EF4-FFF2-40B4-BE49-F238E27FC236}">
                <a16:creationId xmlns:a16="http://schemas.microsoft.com/office/drawing/2014/main" id="{88CD8B06-A7C7-2248-81B1-C0357DB1F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24936" name="Text Box 6">
            <a:extLst>
              <a:ext uri="{FF2B5EF4-FFF2-40B4-BE49-F238E27FC236}">
                <a16:creationId xmlns:a16="http://schemas.microsoft.com/office/drawing/2014/main" id="{C5CABEE0-2842-4441-ACE0-C4F0100E3E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5">
            <a:extLst>
              <a:ext uri="{FF2B5EF4-FFF2-40B4-BE49-F238E27FC236}">
                <a16:creationId xmlns:a16="http://schemas.microsoft.com/office/drawing/2014/main" id="{20A52DB4-8E21-4646-9424-FD5BA08422B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B6EAA03-ECE7-264E-9CC8-0F73915AD96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37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6979" name="Text Box 1">
            <a:extLst>
              <a:ext uri="{FF2B5EF4-FFF2-40B4-BE49-F238E27FC236}">
                <a16:creationId xmlns:a16="http://schemas.microsoft.com/office/drawing/2014/main" id="{B35DFBE0-955F-1647-AA5A-5A74D0CB9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DD794A4-4110-0F45-AA96-EDF9B056647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6980" name="Text Box 2">
            <a:extLst>
              <a:ext uri="{FF2B5EF4-FFF2-40B4-BE49-F238E27FC236}">
                <a16:creationId xmlns:a16="http://schemas.microsoft.com/office/drawing/2014/main" id="{2D514AF5-6630-3743-B03A-CB4074EB62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66DFCC3-975D-DB4C-8822-B2D6AFBF9D2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6981" name="Text Box 3">
            <a:extLst>
              <a:ext uri="{FF2B5EF4-FFF2-40B4-BE49-F238E27FC236}">
                <a16:creationId xmlns:a16="http://schemas.microsoft.com/office/drawing/2014/main" id="{417BD562-05A7-AA49-846E-D7C5D942AD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99BEAA8-C686-A94B-B016-E56553995F4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6982" name="Text Box 4">
            <a:extLst>
              <a:ext uri="{FF2B5EF4-FFF2-40B4-BE49-F238E27FC236}">
                <a16:creationId xmlns:a16="http://schemas.microsoft.com/office/drawing/2014/main" id="{89D757F6-CDA2-8648-85FC-C4EAD6F14B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398838D-F6A9-5146-9F35-5CA8A26EEEE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6983" name="Text Box 5">
            <a:extLst>
              <a:ext uri="{FF2B5EF4-FFF2-40B4-BE49-F238E27FC236}">
                <a16:creationId xmlns:a16="http://schemas.microsoft.com/office/drawing/2014/main" id="{CAB0A51F-725B-934D-ADA1-E4379D86CB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26984" name="Text Box 6">
            <a:extLst>
              <a:ext uri="{FF2B5EF4-FFF2-40B4-BE49-F238E27FC236}">
                <a16:creationId xmlns:a16="http://schemas.microsoft.com/office/drawing/2014/main" id="{AA92AB00-87E6-2E4A-8073-3DE00A3A8A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5">
            <a:extLst>
              <a:ext uri="{FF2B5EF4-FFF2-40B4-BE49-F238E27FC236}">
                <a16:creationId xmlns:a16="http://schemas.microsoft.com/office/drawing/2014/main" id="{3F68C2AC-0DBB-524F-B674-EFAC11F5452B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90480C0C-C21A-8540-A976-E2148D00BA0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38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9027" name="Text Box 1">
            <a:extLst>
              <a:ext uri="{FF2B5EF4-FFF2-40B4-BE49-F238E27FC236}">
                <a16:creationId xmlns:a16="http://schemas.microsoft.com/office/drawing/2014/main" id="{B09D71C5-47AC-5C4C-B467-E1305C3017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0D2720E-AB74-3E44-8B8C-6EE46F78C10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9028" name="Text Box 2">
            <a:extLst>
              <a:ext uri="{FF2B5EF4-FFF2-40B4-BE49-F238E27FC236}">
                <a16:creationId xmlns:a16="http://schemas.microsoft.com/office/drawing/2014/main" id="{15671300-DF3F-4F4B-8ECC-576B984F08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6A9FE12-1DAF-A24A-BD5A-375E9B61A5B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9029" name="Text Box 3">
            <a:extLst>
              <a:ext uri="{FF2B5EF4-FFF2-40B4-BE49-F238E27FC236}">
                <a16:creationId xmlns:a16="http://schemas.microsoft.com/office/drawing/2014/main" id="{2E131CB4-E36C-5242-B70E-AAFF352BF0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28F3A2F-91DB-E149-B5A5-37D1A236B8D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9030" name="Text Box 4">
            <a:extLst>
              <a:ext uri="{FF2B5EF4-FFF2-40B4-BE49-F238E27FC236}">
                <a16:creationId xmlns:a16="http://schemas.microsoft.com/office/drawing/2014/main" id="{39EE8698-5262-744D-8C62-3B7EA60B6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9DC1B7F-F34B-9645-85D8-2F983CE3898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29031" name="Text Box 5">
            <a:extLst>
              <a:ext uri="{FF2B5EF4-FFF2-40B4-BE49-F238E27FC236}">
                <a16:creationId xmlns:a16="http://schemas.microsoft.com/office/drawing/2014/main" id="{280B15A5-4C78-334B-80C9-81451804E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29032" name="Text Box 6">
            <a:extLst>
              <a:ext uri="{FF2B5EF4-FFF2-40B4-BE49-F238E27FC236}">
                <a16:creationId xmlns:a16="http://schemas.microsoft.com/office/drawing/2014/main" id="{AB186704-D4DA-9643-B0AB-7E391D9666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5">
            <a:extLst>
              <a:ext uri="{FF2B5EF4-FFF2-40B4-BE49-F238E27FC236}">
                <a16:creationId xmlns:a16="http://schemas.microsoft.com/office/drawing/2014/main" id="{4BC4BDF2-7B6B-B848-A1F0-1739B7BFAFD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9A3F6BA3-054C-A941-A716-D2886D360429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39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1075" name="Text Box 1">
            <a:extLst>
              <a:ext uri="{FF2B5EF4-FFF2-40B4-BE49-F238E27FC236}">
                <a16:creationId xmlns:a16="http://schemas.microsoft.com/office/drawing/2014/main" id="{1CB22CB4-0115-C146-8E2A-60DDAEE776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28DBCF6-554D-FD49-A229-0852263D19B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1076" name="Text Box 2">
            <a:extLst>
              <a:ext uri="{FF2B5EF4-FFF2-40B4-BE49-F238E27FC236}">
                <a16:creationId xmlns:a16="http://schemas.microsoft.com/office/drawing/2014/main" id="{8C2E89A0-53DA-5E4B-A677-EDA6C7D2B5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FB222E8-E30F-1E4A-87ED-43744F51403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1077" name="Text Box 3">
            <a:extLst>
              <a:ext uri="{FF2B5EF4-FFF2-40B4-BE49-F238E27FC236}">
                <a16:creationId xmlns:a16="http://schemas.microsoft.com/office/drawing/2014/main" id="{93A8F814-63D5-D24E-B9D8-C233515B63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B03EA8E-2556-BD49-85EB-40F57463A95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1078" name="Text Box 4">
            <a:extLst>
              <a:ext uri="{FF2B5EF4-FFF2-40B4-BE49-F238E27FC236}">
                <a16:creationId xmlns:a16="http://schemas.microsoft.com/office/drawing/2014/main" id="{5397EC66-19A6-0843-9BB8-F1FA260129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FAEB063-349C-0743-8D1F-154630E5ECE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39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1079" name="Text Box 5">
            <a:extLst>
              <a:ext uri="{FF2B5EF4-FFF2-40B4-BE49-F238E27FC236}">
                <a16:creationId xmlns:a16="http://schemas.microsoft.com/office/drawing/2014/main" id="{7B86D836-19E6-FA44-9F7D-42ABA98153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31080" name="Text Box 6">
            <a:extLst>
              <a:ext uri="{FF2B5EF4-FFF2-40B4-BE49-F238E27FC236}">
                <a16:creationId xmlns:a16="http://schemas.microsoft.com/office/drawing/2014/main" id="{EBC1BF36-5B08-3542-A65E-FB30EFF573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5">
            <a:extLst>
              <a:ext uri="{FF2B5EF4-FFF2-40B4-BE49-F238E27FC236}">
                <a16:creationId xmlns:a16="http://schemas.microsoft.com/office/drawing/2014/main" id="{A8CE4013-E92F-7C49-90E8-A76D45CAEC2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AEFF16A-4887-3B4D-9E33-5075191A6E96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9395" name="Text Box 1">
            <a:extLst>
              <a:ext uri="{FF2B5EF4-FFF2-40B4-BE49-F238E27FC236}">
                <a16:creationId xmlns:a16="http://schemas.microsoft.com/office/drawing/2014/main" id="{A1D0BB5A-BDF2-5540-B90D-3C6C47768A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3643716-5061-3E4A-9FE4-4933D0F2A05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9396" name="Text Box 2">
            <a:extLst>
              <a:ext uri="{FF2B5EF4-FFF2-40B4-BE49-F238E27FC236}">
                <a16:creationId xmlns:a16="http://schemas.microsoft.com/office/drawing/2014/main" id="{A91DF51F-DD18-BE4E-B8AF-C7403586DA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7683D18-E0C8-4742-BE4A-E3A4613409B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9397" name="Text Box 3">
            <a:extLst>
              <a:ext uri="{FF2B5EF4-FFF2-40B4-BE49-F238E27FC236}">
                <a16:creationId xmlns:a16="http://schemas.microsoft.com/office/drawing/2014/main" id="{22317643-1DB9-4042-9E44-F614E1ECE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44F9DF6-7DD6-AC4B-AB9A-733F3ADA454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9398" name="Text Box 4">
            <a:extLst>
              <a:ext uri="{FF2B5EF4-FFF2-40B4-BE49-F238E27FC236}">
                <a16:creationId xmlns:a16="http://schemas.microsoft.com/office/drawing/2014/main" id="{13E3A54C-F5F5-CB4E-9FCB-98D75EF015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DB8AF4E-AED3-2646-818D-BEBA7AD3BAB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59399" name="Text Box 5">
            <a:extLst>
              <a:ext uri="{FF2B5EF4-FFF2-40B4-BE49-F238E27FC236}">
                <a16:creationId xmlns:a16="http://schemas.microsoft.com/office/drawing/2014/main" id="{385ECBB6-6FBD-2C41-A6A3-4D2C6C67F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59400" name="Text Box 6">
            <a:extLst>
              <a:ext uri="{FF2B5EF4-FFF2-40B4-BE49-F238E27FC236}">
                <a16:creationId xmlns:a16="http://schemas.microsoft.com/office/drawing/2014/main" id="{4BA873F1-5293-D04C-8987-B4B379B69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5">
            <a:extLst>
              <a:ext uri="{FF2B5EF4-FFF2-40B4-BE49-F238E27FC236}">
                <a16:creationId xmlns:a16="http://schemas.microsoft.com/office/drawing/2014/main" id="{8B95F07E-919B-164A-B23C-E1E1B9AA4D7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5CAF61F8-E2CA-B143-AC7A-F7670B889AB7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40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3123" name="Text Box 1">
            <a:extLst>
              <a:ext uri="{FF2B5EF4-FFF2-40B4-BE49-F238E27FC236}">
                <a16:creationId xmlns:a16="http://schemas.microsoft.com/office/drawing/2014/main" id="{2D2EB02F-8CE2-9343-9FFA-976A0D8DB2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A574A34-7F1D-A74E-BF80-0DEE8A16B3E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3124" name="Text Box 2">
            <a:extLst>
              <a:ext uri="{FF2B5EF4-FFF2-40B4-BE49-F238E27FC236}">
                <a16:creationId xmlns:a16="http://schemas.microsoft.com/office/drawing/2014/main" id="{BAF6507C-AF60-8244-A183-3BBD3F16F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72484F4-EC6D-2B4E-B045-156AB9939FA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3125" name="Text Box 3">
            <a:extLst>
              <a:ext uri="{FF2B5EF4-FFF2-40B4-BE49-F238E27FC236}">
                <a16:creationId xmlns:a16="http://schemas.microsoft.com/office/drawing/2014/main" id="{70F49009-3420-C74B-B90C-18B16F41D9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B308E85-7EC3-9A4C-9DB4-9D2B968AB5B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3126" name="Text Box 4">
            <a:extLst>
              <a:ext uri="{FF2B5EF4-FFF2-40B4-BE49-F238E27FC236}">
                <a16:creationId xmlns:a16="http://schemas.microsoft.com/office/drawing/2014/main" id="{4A9C7DB4-562C-2B4C-97BD-BF963D505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08C4125-AEAE-C142-AA64-C0BBB67FED0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3127" name="Text Box 5">
            <a:extLst>
              <a:ext uri="{FF2B5EF4-FFF2-40B4-BE49-F238E27FC236}">
                <a16:creationId xmlns:a16="http://schemas.microsoft.com/office/drawing/2014/main" id="{869C754E-2C35-1E4C-BC3A-23063A662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33128" name="Text Box 6">
            <a:extLst>
              <a:ext uri="{FF2B5EF4-FFF2-40B4-BE49-F238E27FC236}">
                <a16:creationId xmlns:a16="http://schemas.microsoft.com/office/drawing/2014/main" id="{C0E1BFE3-EEB0-EF49-8D2B-047A47EC84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5">
            <a:extLst>
              <a:ext uri="{FF2B5EF4-FFF2-40B4-BE49-F238E27FC236}">
                <a16:creationId xmlns:a16="http://schemas.microsoft.com/office/drawing/2014/main" id="{EFF8C178-7112-B041-93BC-7F603D24ECA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EEFF5897-0234-1643-88DE-19691912335C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41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5171" name="Text Box 1">
            <a:extLst>
              <a:ext uri="{FF2B5EF4-FFF2-40B4-BE49-F238E27FC236}">
                <a16:creationId xmlns:a16="http://schemas.microsoft.com/office/drawing/2014/main" id="{09E8CCF0-31A1-1D49-9588-CCAA929574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0A14822-6621-8A40-B725-76CA0404BF0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5172" name="Text Box 2">
            <a:extLst>
              <a:ext uri="{FF2B5EF4-FFF2-40B4-BE49-F238E27FC236}">
                <a16:creationId xmlns:a16="http://schemas.microsoft.com/office/drawing/2014/main" id="{E4A435CB-D403-524A-8FF7-E4DFC3199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A6E04C7-835C-8446-B29A-790A1B85E04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5173" name="Text Box 3">
            <a:extLst>
              <a:ext uri="{FF2B5EF4-FFF2-40B4-BE49-F238E27FC236}">
                <a16:creationId xmlns:a16="http://schemas.microsoft.com/office/drawing/2014/main" id="{D6BC0685-81F4-8E4E-95A9-5535282452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4EB2F67-EC68-E34D-935E-9370FA6875F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5174" name="Text Box 4">
            <a:extLst>
              <a:ext uri="{FF2B5EF4-FFF2-40B4-BE49-F238E27FC236}">
                <a16:creationId xmlns:a16="http://schemas.microsoft.com/office/drawing/2014/main" id="{A5D211B0-C360-9449-BB0E-577A2EF7B9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27DE1EC-2F99-7944-941A-6FECCB5FFA1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5175" name="Text Box 5">
            <a:extLst>
              <a:ext uri="{FF2B5EF4-FFF2-40B4-BE49-F238E27FC236}">
                <a16:creationId xmlns:a16="http://schemas.microsoft.com/office/drawing/2014/main" id="{A2E46EDD-14D9-9C49-A7FE-D53428E2AF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35176" name="Text Box 6">
            <a:extLst>
              <a:ext uri="{FF2B5EF4-FFF2-40B4-BE49-F238E27FC236}">
                <a16:creationId xmlns:a16="http://schemas.microsoft.com/office/drawing/2014/main" id="{32961DFD-BC8C-704F-80FC-8E9C604A1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5">
            <a:extLst>
              <a:ext uri="{FF2B5EF4-FFF2-40B4-BE49-F238E27FC236}">
                <a16:creationId xmlns:a16="http://schemas.microsoft.com/office/drawing/2014/main" id="{BE36D6F9-3E30-D840-B97E-FF13F0FD14C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04F07FA-37D0-4F4C-B53F-5C178348AB1C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42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7219" name="Text Box 1">
            <a:extLst>
              <a:ext uri="{FF2B5EF4-FFF2-40B4-BE49-F238E27FC236}">
                <a16:creationId xmlns:a16="http://schemas.microsoft.com/office/drawing/2014/main" id="{E6C2F05F-EC8D-CB42-B5A2-C56BF9FBA6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C441A5C-3DD7-A34E-A6D3-E4A6765DE39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7220" name="Text Box 2">
            <a:extLst>
              <a:ext uri="{FF2B5EF4-FFF2-40B4-BE49-F238E27FC236}">
                <a16:creationId xmlns:a16="http://schemas.microsoft.com/office/drawing/2014/main" id="{8A589624-48C4-D942-8334-2576612899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65C4664-D910-214C-9008-4B733016A7C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7221" name="Text Box 3">
            <a:extLst>
              <a:ext uri="{FF2B5EF4-FFF2-40B4-BE49-F238E27FC236}">
                <a16:creationId xmlns:a16="http://schemas.microsoft.com/office/drawing/2014/main" id="{D2C63151-9ADC-6645-9EFC-8F4B9518F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077A642-FF21-D74F-9B9E-AD760DE96A2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7222" name="Text Box 4">
            <a:extLst>
              <a:ext uri="{FF2B5EF4-FFF2-40B4-BE49-F238E27FC236}">
                <a16:creationId xmlns:a16="http://schemas.microsoft.com/office/drawing/2014/main" id="{AFE47788-8EA7-6A4A-8EF2-860A72E158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9EC083B-6766-3345-956A-B497B5C27D7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7223" name="Text Box 5">
            <a:extLst>
              <a:ext uri="{FF2B5EF4-FFF2-40B4-BE49-F238E27FC236}">
                <a16:creationId xmlns:a16="http://schemas.microsoft.com/office/drawing/2014/main" id="{E394D73C-FE1F-DF49-A180-C53C93D14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37224" name="Text Box 6">
            <a:extLst>
              <a:ext uri="{FF2B5EF4-FFF2-40B4-BE49-F238E27FC236}">
                <a16:creationId xmlns:a16="http://schemas.microsoft.com/office/drawing/2014/main" id="{426BE6BB-0645-8345-9CA1-9763A54DA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5">
            <a:extLst>
              <a:ext uri="{FF2B5EF4-FFF2-40B4-BE49-F238E27FC236}">
                <a16:creationId xmlns:a16="http://schemas.microsoft.com/office/drawing/2014/main" id="{E2A3A2BB-F842-B64E-A0B8-EA447E82B5F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9473DABD-F50B-014E-B67F-C3688AFD44F8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43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9267" name="Text Box 1">
            <a:extLst>
              <a:ext uri="{FF2B5EF4-FFF2-40B4-BE49-F238E27FC236}">
                <a16:creationId xmlns:a16="http://schemas.microsoft.com/office/drawing/2014/main" id="{E9472A00-0FB3-534F-9AA7-9D23CBA4B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80CEE12-A6A6-B64D-91B1-51E3981959D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9268" name="Text Box 2">
            <a:extLst>
              <a:ext uri="{FF2B5EF4-FFF2-40B4-BE49-F238E27FC236}">
                <a16:creationId xmlns:a16="http://schemas.microsoft.com/office/drawing/2014/main" id="{DCBD5CAA-93F6-DA49-A368-33EBC6C91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11C9A57-4B3F-F245-B329-0A02D5CEB78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9269" name="Text Box 3">
            <a:extLst>
              <a:ext uri="{FF2B5EF4-FFF2-40B4-BE49-F238E27FC236}">
                <a16:creationId xmlns:a16="http://schemas.microsoft.com/office/drawing/2014/main" id="{2745DF8D-3EDC-6940-B3F3-DC5BBB1D32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F3DE391-50E5-D943-A577-527CD9FAD8C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9270" name="Text Box 4">
            <a:extLst>
              <a:ext uri="{FF2B5EF4-FFF2-40B4-BE49-F238E27FC236}">
                <a16:creationId xmlns:a16="http://schemas.microsoft.com/office/drawing/2014/main" id="{D0C4BCC9-7BC4-B743-8441-3BC495605D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9699AF8-298F-E64C-AF31-324A27DBE85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39271" name="Text Box 5">
            <a:extLst>
              <a:ext uri="{FF2B5EF4-FFF2-40B4-BE49-F238E27FC236}">
                <a16:creationId xmlns:a16="http://schemas.microsoft.com/office/drawing/2014/main" id="{A3735AAE-4CF5-6349-BE45-958A035747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39272" name="Text Box 6">
            <a:extLst>
              <a:ext uri="{FF2B5EF4-FFF2-40B4-BE49-F238E27FC236}">
                <a16:creationId xmlns:a16="http://schemas.microsoft.com/office/drawing/2014/main" id="{BD49AD24-E1B7-AD4A-A003-A22C30C14D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Rectangle 25">
            <a:extLst>
              <a:ext uri="{FF2B5EF4-FFF2-40B4-BE49-F238E27FC236}">
                <a16:creationId xmlns:a16="http://schemas.microsoft.com/office/drawing/2014/main" id="{0345E0BE-A287-6E4A-90CA-758DF73A66F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F8096E4D-2664-B94A-BCBA-1D84699454E3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44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1315" name="Text Box 1">
            <a:extLst>
              <a:ext uri="{FF2B5EF4-FFF2-40B4-BE49-F238E27FC236}">
                <a16:creationId xmlns:a16="http://schemas.microsoft.com/office/drawing/2014/main" id="{240D5612-4485-A94E-8890-B74416BB0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71DB59F-6DA4-3146-B0BC-BACF395F7CE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1316" name="Text Box 2">
            <a:extLst>
              <a:ext uri="{FF2B5EF4-FFF2-40B4-BE49-F238E27FC236}">
                <a16:creationId xmlns:a16="http://schemas.microsoft.com/office/drawing/2014/main" id="{E111BC3D-D64F-0F48-B3E4-0615305266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FCD6937-3C6C-D042-B27F-EAB92C86479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1317" name="Text Box 3">
            <a:extLst>
              <a:ext uri="{FF2B5EF4-FFF2-40B4-BE49-F238E27FC236}">
                <a16:creationId xmlns:a16="http://schemas.microsoft.com/office/drawing/2014/main" id="{0241870C-21F9-0241-A994-1AC57CF7D9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ECCF6CB-1D9D-B844-B548-95B1ABA8416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1318" name="Text Box 4">
            <a:extLst>
              <a:ext uri="{FF2B5EF4-FFF2-40B4-BE49-F238E27FC236}">
                <a16:creationId xmlns:a16="http://schemas.microsoft.com/office/drawing/2014/main" id="{E665A22C-906B-C243-9882-E760BC6F5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9714CE6-66CB-824A-A501-600FBCEA7C9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1319" name="Text Box 5">
            <a:extLst>
              <a:ext uri="{FF2B5EF4-FFF2-40B4-BE49-F238E27FC236}">
                <a16:creationId xmlns:a16="http://schemas.microsoft.com/office/drawing/2014/main" id="{ECFBC68F-28A0-124B-9F45-55B02F117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41320" name="Text Box 6">
            <a:extLst>
              <a:ext uri="{FF2B5EF4-FFF2-40B4-BE49-F238E27FC236}">
                <a16:creationId xmlns:a16="http://schemas.microsoft.com/office/drawing/2014/main" id="{86D71FBC-2ACB-034B-AA65-1293CEFD2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25">
            <a:extLst>
              <a:ext uri="{FF2B5EF4-FFF2-40B4-BE49-F238E27FC236}">
                <a16:creationId xmlns:a16="http://schemas.microsoft.com/office/drawing/2014/main" id="{7B6D6C6E-13B2-3346-84E5-33CAC90279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EBBC310-143E-FC4E-A831-0AE9BCD965B8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45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3363" name="Text Box 1">
            <a:extLst>
              <a:ext uri="{FF2B5EF4-FFF2-40B4-BE49-F238E27FC236}">
                <a16:creationId xmlns:a16="http://schemas.microsoft.com/office/drawing/2014/main" id="{24C4A134-4E3F-E240-AC44-D5E798553D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3D9ED2B-D095-904D-9493-9F9917C3A72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3364" name="Text Box 2">
            <a:extLst>
              <a:ext uri="{FF2B5EF4-FFF2-40B4-BE49-F238E27FC236}">
                <a16:creationId xmlns:a16="http://schemas.microsoft.com/office/drawing/2014/main" id="{E988AC5B-0083-5344-B1F2-EB5E05EA42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3ED1C4E-971C-2943-8226-730AE8FFE17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3365" name="Text Box 3">
            <a:extLst>
              <a:ext uri="{FF2B5EF4-FFF2-40B4-BE49-F238E27FC236}">
                <a16:creationId xmlns:a16="http://schemas.microsoft.com/office/drawing/2014/main" id="{F326340B-65BE-6041-B0F1-9247CCC076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CC46869-F450-1F4E-B724-86FB3150D0A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3366" name="Text Box 4">
            <a:extLst>
              <a:ext uri="{FF2B5EF4-FFF2-40B4-BE49-F238E27FC236}">
                <a16:creationId xmlns:a16="http://schemas.microsoft.com/office/drawing/2014/main" id="{03411C90-951E-7647-8283-037FA40E11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465B39D-56D2-6F45-BA26-BC3BC3CC1C0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3367" name="Text Box 5">
            <a:extLst>
              <a:ext uri="{FF2B5EF4-FFF2-40B4-BE49-F238E27FC236}">
                <a16:creationId xmlns:a16="http://schemas.microsoft.com/office/drawing/2014/main" id="{6EC8D06D-692F-EC4A-854C-5A2E951A3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43368" name="Text Box 6">
            <a:extLst>
              <a:ext uri="{FF2B5EF4-FFF2-40B4-BE49-F238E27FC236}">
                <a16:creationId xmlns:a16="http://schemas.microsoft.com/office/drawing/2014/main" id="{790B2A35-D433-8943-8199-1BEBF90337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5">
            <a:extLst>
              <a:ext uri="{FF2B5EF4-FFF2-40B4-BE49-F238E27FC236}">
                <a16:creationId xmlns:a16="http://schemas.microsoft.com/office/drawing/2014/main" id="{7E3F5526-B1CB-5B43-B19A-C83D822378E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34C5D1B8-9BFB-9349-91C9-B64C43171657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46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5411" name="Text Box 1">
            <a:extLst>
              <a:ext uri="{FF2B5EF4-FFF2-40B4-BE49-F238E27FC236}">
                <a16:creationId xmlns:a16="http://schemas.microsoft.com/office/drawing/2014/main" id="{CA83DDDB-746B-AF44-9505-CC3A8887AF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BD53FE6-A816-144C-AE4D-8923CE2EF98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5412" name="Text Box 2">
            <a:extLst>
              <a:ext uri="{FF2B5EF4-FFF2-40B4-BE49-F238E27FC236}">
                <a16:creationId xmlns:a16="http://schemas.microsoft.com/office/drawing/2014/main" id="{8189ADC9-CF12-C84D-90CA-ED78C3C87E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7450EF7-9C9D-6E45-BA2B-776981D07E8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5413" name="Text Box 3">
            <a:extLst>
              <a:ext uri="{FF2B5EF4-FFF2-40B4-BE49-F238E27FC236}">
                <a16:creationId xmlns:a16="http://schemas.microsoft.com/office/drawing/2014/main" id="{9972CF6D-25B3-5849-BA6F-BC29A6EEC0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4BAED46-A24C-BE44-B9D4-468A2361922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5414" name="Text Box 4">
            <a:extLst>
              <a:ext uri="{FF2B5EF4-FFF2-40B4-BE49-F238E27FC236}">
                <a16:creationId xmlns:a16="http://schemas.microsoft.com/office/drawing/2014/main" id="{7C4DFC45-8755-6B4B-9EBD-188D5C4DE9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2883A22-76E0-5349-8EFD-0DFFEC79CC6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5415" name="Text Box 5">
            <a:extLst>
              <a:ext uri="{FF2B5EF4-FFF2-40B4-BE49-F238E27FC236}">
                <a16:creationId xmlns:a16="http://schemas.microsoft.com/office/drawing/2014/main" id="{43943746-D286-ED44-99ED-CE89201FB2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45416" name="Text Box 6">
            <a:extLst>
              <a:ext uri="{FF2B5EF4-FFF2-40B4-BE49-F238E27FC236}">
                <a16:creationId xmlns:a16="http://schemas.microsoft.com/office/drawing/2014/main" id="{E0FCD4D5-6EDF-9345-A91F-889213AD5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5">
            <a:extLst>
              <a:ext uri="{FF2B5EF4-FFF2-40B4-BE49-F238E27FC236}">
                <a16:creationId xmlns:a16="http://schemas.microsoft.com/office/drawing/2014/main" id="{B119D38E-6BF6-3C46-9F25-E81D8537D61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CB5657F3-92B9-434B-913F-FF970FA6F8E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47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7459" name="Text Box 1">
            <a:extLst>
              <a:ext uri="{FF2B5EF4-FFF2-40B4-BE49-F238E27FC236}">
                <a16:creationId xmlns:a16="http://schemas.microsoft.com/office/drawing/2014/main" id="{F3CFED90-3D04-BF43-8C67-4827F15648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264302C-A048-0843-AAEA-6987BB300DC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7460" name="Text Box 2">
            <a:extLst>
              <a:ext uri="{FF2B5EF4-FFF2-40B4-BE49-F238E27FC236}">
                <a16:creationId xmlns:a16="http://schemas.microsoft.com/office/drawing/2014/main" id="{C0903571-1216-2243-8437-1E35CD3107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F094C4C-ECD9-764F-A41D-B0EFB3AE698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7461" name="Text Box 3">
            <a:extLst>
              <a:ext uri="{FF2B5EF4-FFF2-40B4-BE49-F238E27FC236}">
                <a16:creationId xmlns:a16="http://schemas.microsoft.com/office/drawing/2014/main" id="{35A3DC3E-077B-F04E-85F7-4ED960CCF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A1CA382-26A1-334E-A0B5-674483343E7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7462" name="Text Box 4">
            <a:extLst>
              <a:ext uri="{FF2B5EF4-FFF2-40B4-BE49-F238E27FC236}">
                <a16:creationId xmlns:a16="http://schemas.microsoft.com/office/drawing/2014/main" id="{F03755F6-A259-894A-A3BC-B0F02857CB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743B482-5DF3-004B-848D-9153D2C7244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7463" name="Text Box 5">
            <a:extLst>
              <a:ext uri="{FF2B5EF4-FFF2-40B4-BE49-F238E27FC236}">
                <a16:creationId xmlns:a16="http://schemas.microsoft.com/office/drawing/2014/main" id="{50D282B8-C314-E54B-B335-F7AF480CEB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47464" name="Text Box 6">
            <a:extLst>
              <a:ext uri="{FF2B5EF4-FFF2-40B4-BE49-F238E27FC236}">
                <a16:creationId xmlns:a16="http://schemas.microsoft.com/office/drawing/2014/main" id="{D96AA34F-84DE-EE47-B36F-407284611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5">
            <a:extLst>
              <a:ext uri="{FF2B5EF4-FFF2-40B4-BE49-F238E27FC236}">
                <a16:creationId xmlns:a16="http://schemas.microsoft.com/office/drawing/2014/main" id="{5F0ED192-A6F5-8846-B8CC-6E88E96B42C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63D7197F-0020-4A40-A43C-0760D1019808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48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9507" name="Text Box 1">
            <a:extLst>
              <a:ext uri="{FF2B5EF4-FFF2-40B4-BE49-F238E27FC236}">
                <a16:creationId xmlns:a16="http://schemas.microsoft.com/office/drawing/2014/main" id="{25B41559-B2CE-F045-9398-2D46DECAFC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5898C7A-8765-284A-8260-FBB256D4E7C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9508" name="Text Box 2">
            <a:extLst>
              <a:ext uri="{FF2B5EF4-FFF2-40B4-BE49-F238E27FC236}">
                <a16:creationId xmlns:a16="http://schemas.microsoft.com/office/drawing/2014/main" id="{8C24198B-C6DE-3E40-8344-70E7CA350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A14391A-EB0E-2943-AFDD-55905A97697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9509" name="Text Box 3">
            <a:extLst>
              <a:ext uri="{FF2B5EF4-FFF2-40B4-BE49-F238E27FC236}">
                <a16:creationId xmlns:a16="http://schemas.microsoft.com/office/drawing/2014/main" id="{AD84C420-5A0A-FF44-B4C3-D39E39BFE4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73E096F-2FAB-3241-B22E-521C15AA179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9510" name="Text Box 4">
            <a:extLst>
              <a:ext uri="{FF2B5EF4-FFF2-40B4-BE49-F238E27FC236}">
                <a16:creationId xmlns:a16="http://schemas.microsoft.com/office/drawing/2014/main" id="{E219524A-2641-9949-8E5C-C44EEF07F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9EE2717-30E2-244B-B6E4-27090B64B3A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49511" name="Text Box 5">
            <a:extLst>
              <a:ext uri="{FF2B5EF4-FFF2-40B4-BE49-F238E27FC236}">
                <a16:creationId xmlns:a16="http://schemas.microsoft.com/office/drawing/2014/main" id="{B2FF839C-C07D-924D-B3B0-D1E7FC4388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49512" name="Text Box 6">
            <a:extLst>
              <a:ext uri="{FF2B5EF4-FFF2-40B4-BE49-F238E27FC236}">
                <a16:creationId xmlns:a16="http://schemas.microsoft.com/office/drawing/2014/main" id="{0E48D476-A6F3-6742-A49E-C17EFE5159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5">
            <a:extLst>
              <a:ext uri="{FF2B5EF4-FFF2-40B4-BE49-F238E27FC236}">
                <a16:creationId xmlns:a16="http://schemas.microsoft.com/office/drawing/2014/main" id="{B0D7D9CC-6B37-0146-835D-7FA96EEFA8D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1E330402-1279-C14E-BC41-69D95A61E26E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49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1555" name="Text Box 1">
            <a:extLst>
              <a:ext uri="{FF2B5EF4-FFF2-40B4-BE49-F238E27FC236}">
                <a16:creationId xmlns:a16="http://schemas.microsoft.com/office/drawing/2014/main" id="{9155D7A8-BE75-D544-AD6C-75B069EB40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2159A2F-5859-B240-BCA0-04C4070422C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1556" name="Text Box 2">
            <a:extLst>
              <a:ext uri="{FF2B5EF4-FFF2-40B4-BE49-F238E27FC236}">
                <a16:creationId xmlns:a16="http://schemas.microsoft.com/office/drawing/2014/main" id="{B767AB77-21AC-AF47-8AC8-C335A3B4E3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0421977-5CBA-5240-8008-34839C5DE55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1557" name="Text Box 3">
            <a:extLst>
              <a:ext uri="{FF2B5EF4-FFF2-40B4-BE49-F238E27FC236}">
                <a16:creationId xmlns:a16="http://schemas.microsoft.com/office/drawing/2014/main" id="{8B98A421-C8DF-8743-8C34-9964A0AB4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6F24B8D-66C2-BE49-8680-7DC125FAE5D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1558" name="Text Box 4">
            <a:extLst>
              <a:ext uri="{FF2B5EF4-FFF2-40B4-BE49-F238E27FC236}">
                <a16:creationId xmlns:a16="http://schemas.microsoft.com/office/drawing/2014/main" id="{3E1D89ED-B7E2-3B4A-A514-3B24300E14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52FD83D-F929-1C4E-9BE1-7E1ACCB3C30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49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1559" name="Text Box 5">
            <a:extLst>
              <a:ext uri="{FF2B5EF4-FFF2-40B4-BE49-F238E27FC236}">
                <a16:creationId xmlns:a16="http://schemas.microsoft.com/office/drawing/2014/main" id="{E93B5A75-7696-B14F-B721-832240FA5A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51560" name="Text Box 6">
            <a:extLst>
              <a:ext uri="{FF2B5EF4-FFF2-40B4-BE49-F238E27FC236}">
                <a16:creationId xmlns:a16="http://schemas.microsoft.com/office/drawing/2014/main" id="{FB1FE0FD-562E-434B-8239-52F4C458DF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25">
            <a:extLst>
              <a:ext uri="{FF2B5EF4-FFF2-40B4-BE49-F238E27FC236}">
                <a16:creationId xmlns:a16="http://schemas.microsoft.com/office/drawing/2014/main" id="{0D51EC6E-A8D4-0540-A35C-18046B64F62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545F7DB0-8920-1C44-BBD4-67535E7C9FC5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1443" name="Text Box 1">
            <a:extLst>
              <a:ext uri="{FF2B5EF4-FFF2-40B4-BE49-F238E27FC236}">
                <a16:creationId xmlns:a16="http://schemas.microsoft.com/office/drawing/2014/main" id="{EFD4B9DF-64CE-CE45-877D-9FB87F3211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0C1D038-1BB1-7141-8FC4-277E3C86E22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1444" name="Text Box 2">
            <a:extLst>
              <a:ext uri="{FF2B5EF4-FFF2-40B4-BE49-F238E27FC236}">
                <a16:creationId xmlns:a16="http://schemas.microsoft.com/office/drawing/2014/main" id="{A759D050-6B6E-7D46-BED0-3CD338E13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A9315E3-EABB-AC40-A3DC-45C92CBC736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1445" name="Text Box 3">
            <a:extLst>
              <a:ext uri="{FF2B5EF4-FFF2-40B4-BE49-F238E27FC236}">
                <a16:creationId xmlns:a16="http://schemas.microsoft.com/office/drawing/2014/main" id="{6F2FE303-F8DC-5749-9EEE-7720250BB1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8891440-DD85-2240-820A-5F60A0CAEB6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1446" name="Text Box 4">
            <a:extLst>
              <a:ext uri="{FF2B5EF4-FFF2-40B4-BE49-F238E27FC236}">
                <a16:creationId xmlns:a16="http://schemas.microsoft.com/office/drawing/2014/main" id="{28F5A9A0-91E8-E447-9E40-77D5507BD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9F52FD9-EFD7-5B49-B4BA-964A935E65D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1447" name="Text Box 5">
            <a:extLst>
              <a:ext uri="{FF2B5EF4-FFF2-40B4-BE49-F238E27FC236}">
                <a16:creationId xmlns:a16="http://schemas.microsoft.com/office/drawing/2014/main" id="{B0D23687-3FE4-9647-B695-320841C2D5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61448" name="Text Box 6">
            <a:extLst>
              <a:ext uri="{FF2B5EF4-FFF2-40B4-BE49-F238E27FC236}">
                <a16:creationId xmlns:a16="http://schemas.microsoft.com/office/drawing/2014/main" id="{5BFDF295-BFFE-7B40-AAB9-B46C2C1CCE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5">
            <a:extLst>
              <a:ext uri="{FF2B5EF4-FFF2-40B4-BE49-F238E27FC236}">
                <a16:creationId xmlns:a16="http://schemas.microsoft.com/office/drawing/2014/main" id="{F8CBDAE3-AC85-A449-99B6-425CD8293C6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F91166F4-8DCD-AE4D-9088-DA9F47CC10FB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50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3603" name="Text Box 1">
            <a:extLst>
              <a:ext uri="{FF2B5EF4-FFF2-40B4-BE49-F238E27FC236}">
                <a16:creationId xmlns:a16="http://schemas.microsoft.com/office/drawing/2014/main" id="{EEF5C965-0992-3543-AA4B-138D0ED4B1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EC06FBA-5852-5E4C-8B76-0AFE1A32003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3604" name="Text Box 2">
            <a:extLst>
              <a:ext uri="{FF2B5EF4-FFF2-40B4-BE49-F238E27FC236}">
                <a16:creationId xmlns:a16="http://schemas.microsoft.com/office/drawing/2014/main" id="{1F323B47-D1D2-EA45-A432-9CF5354602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6D5D9D9-C338-3D47-B7EC-2D8032EA89D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3605" name="Text Box 3">
            <a:extLst>
              <a:ext uri="{FF2B5EF4-FFF2-40B4-BE49-F238E27FC236}">
                <a16:creationId xmlns:a16="http://schemas.microsoft.com/office/drawing/2014/main" id="{AC964CD7-F5BE-EC46-B255-45923698D1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9D0F9F0-F7A3-8448-BFAE-ADF2BF14356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3606" name="Text Box 4">
            <a:extLst>
              <a:ext uri="{FF2B5EF4-FFF2-40B4-BE49-F238E27FC236}">
                <a16:creationId xmlns:a16="http://schemas.microsoft.com/office/drawing/2014/main" id="{E92B38A8-A984-C844-AC23-BC1B1899D7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864AC88-C5B6-4F4D-8953-CF0048F2A94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3607" name="Text Box 5">
            <a:extLst>
              <a:ext uri="{FF2B5EF4-FFF2-40B4-BE49-F238E27FC236}">
                <a16:creationId xmlns:a16="http://schemas.microsoft.com/office/drawing/2014/main" id="{44831ADB-304F-1F46-8AE7-D0690EA4F0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53608" name="Text Box 6">
            <a:extLst>
              <a:ext uri="{FF2B5EF4-FFF2-40B4-BE49-F238E27FC236}">
                <a16:creationId xmlns:a16="http://schemas.microsoft.com/office/drawing/2014/main" id="{ABC6BE69-6C18-F14E-A989-AC8C48367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5">
            <a:extLst>
              <a:ext uri="{FF2B5EF4-FFF2-40B4-BE49-F238E27FC236}">
                <a16:creationId xmlns:a16="http://schemas.microsoft.com/office/drawing/2014/main" id="{F64127B0-614F-4441-B3BB-EAF2B00539E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3E911218-38BE-684C-ADD9-633C17AE0808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51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5651" name="Text Box 1">
            <a:extLst>
              <a:ext uri="{FF2B5EF4-FFF2-40B4-BE49-F238E27FC236}">
                <a16:creationId xmlns:a16="http://schemas.microsoft.com/office/drawing/2014/main" id="{60E497C5-891F-F44A-8648-7F32A17B53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4EBC67B-79FB-0A4A-A6DC-D4E435FEAFF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5652" name="Text Box 2">
            <a:extLst>
              <a:ext uri="{FF2B5EF4-FFF2-40B4-BE49-F238E27FC236}">
                <a16:creationId xmlns:a16="http://schemas.microsoft.com/office/drawing/2014/main" id="{A7D8E258-5AB0-AF41-8252-04C0891A7A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91A0285-D638-6C4F-9E34-38FBCE40D76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5653" name="Text Box 3">
            <a:extLst>
              <a:ext uri="{FF2B5EF4-FFF2-40B4-BE49-F238E27FC236}">
                <a16:creationId xmlns:a16="http://schemas.microsoft.com/office/drawing/2014/main" id="{F0475B78-FA5F-E84D-9EA1-E2FECBA17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84FCCB8-733A-DE4F-AE40-9A11A782B24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5654" name="Text Box 4">
            <a:extLst>
              <a:ext uri="{FF2B5EF4-FFF2-40B4-BE49-F238E27FC236}">
                <a16:creationId xmlns:a16="http://schemas.microsoft.com/office/drawing/2014/main" id="{38CAD564-1885-CA4E-A9CD-844C25E534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E18187F-BF20-2841-9664-357BD0087D2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5655" name="Text Box 5">
            <a:extLst>
              <a:ext uri="{FF2B5EF4-FFF2-40B4-BE49-F238E27FC236}">
                <a16:creationId xmlns:a16="http://schemas.microsoft.com/office/drawing/2014/main" id="{ECCE33B5-069C-894C-9235-067ABD8DE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55656" name="Text Box 6">
            <a:extLst>
              <a:ext uri="{FF2B5EF4-FFF2-40B4-BE49-F238E27FC236}">
                <a16:creationId xmlns:a16="http://schemas.microsoft.com/office/drawing/2014/main" id="{F660A0BE-213C-9547-809D-B316933CD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5">
            <a:extLst>
              <a:ext uri="{FF2B5EF4-FFF2-40B4-BE49-F238E27FC236}">
                <a16:creationId xmlns:a16="http://schemas.microsoft.com/office/drawing/2014/main" id="{F67004BD-F4A4-AE4A-A639-0676EBEC53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C5A7CEC-65B5-884F-98CA-8D54AD6772EA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52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7699" name="Text Box 1">
            <a:extLst>
              <a:ext uri="{FF2B5EF4-FFF2-40B4-BE49-F238E27FC236}">
                <a16:creationId xmlns:a16="http://schemas.microsoft.com/office/drawing/2014/main" id="{40E31E68-34CA-D047-B23F-A0B2247247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161897A-3060-6A44-A158-6CD5C632DEF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7700" name="Text Box 2">
            <a:extLst>
              <a:ext uri="{FF2B5EF4-FFF2-40B4-BE49-F238E27FC236}">
                <a16:creationId xmlns:a16="http://schemas.microsoft.com/office/drawing/2014/main" id="{4B5E75D0-922B-B345-9BDB-64DE504161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906492A-3D72-C941-9036-998355491E9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7701" name="Text Box 3">
            <a:extLst>
              <a:ext uri="{FF2B5EF4-FFF2-40B4-BE49-F238E27FC236}">
                <a16:creationId xmlns:a16="http://schemas.microsoft.com/office/drawing/2014/main" id="{728EA02E-D19D-304E-8998-4E498C96F7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F278BFE-1B43-9349-A93C-B4EA86ECCE9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7702" name="Text Box 4">
            <a:extLst>
              <a:ext uri="{FF2B5EF4-FFF2-40B4-BE49-F238E27FC236}">
                <a16:creationId xmlns:a16="http://schemas.microsoft.com/office/drawing/2014/main" id="{043DEF19-74D1-6440-9A66-8677D1D631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E79DE1A-A40D-EA4C-AB0F-47BDD6AA6D0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7703" name="Text Box 5">
            <a:extLst>
              <a:ext uri="{FF2B5EF4-FFF2-40B4-BE49-F238E27FC236}">
                <a16:creationId xmlns:a16="http://schemas.microsoft.com/office/drawing/2014/main" id="{8EBB4227-E90B-0F41-83AE-B8D99D62BA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57704" name="Text Box 6">
            <a:extLst>
              <a:ext uri="{FF2B5EF4-FFF2-40B4-BE49-F238E27FC236}">
                <a16:creationId xmlns:a16="http://schemas.microsoft.com/office/drawing/2014/main" id="{E2D915DB-6E8D-0A4A-A5C5-02DB5F4DC4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5">
            <a:extLst>
              <a:ext uri="{FF2B5EF4-FFF2-40B4-BE49-F238E27FC236}">
                <a16:creationId xmlns:a16="http://schemas.microsoft.com/office/drawing/2014/main" id="{D5ECE2AA-A17B-364B-A07F-F326032F13B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9C82B873-8EB7-8646-A940-75DC4714BB71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53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9747" name="Text Box 1">
            <a:extLst>
              <a:ext uri="{FF2B5EF4-FFF2-40B4-BE49-F238E27FC236}">
                <a16:creationId xmlns:a16="http://schemas.microsoft.com/office/drawing/2014/main" id="{DE9D2FAB-79F1-4646-87B6-DBFDD26FC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0B9732C-73A2-9E47-856D-0CF7DBF19FC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9748" name="Text Box 2">
            <a:extLst>
              <a:ext uri="{FF2B5EF4-FFF2-40B4-BE49-F238E27FC236}">
                <a16:creationId xmlns:a16="http://schemas.microsoft.com/office/drawing/2014/main" id="{9B156353-5619-A049-8956-1EF066FBFD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B1FE4A7-4BFF-AB48-B194-D07AF82ED6F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9749" name="Text Box 3">
            <a:extLst>
              <a:ext uri="{FF2B5EF4-FFF2-40B4-BE49-F238E27FC236}">
                <a16:creationId xmlns:a16="http://schemas.microsoft.com/office/drawing/2014/main" id="{94354618-A7D4-0E44-9AD7-25C12B6EFA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5D01FA9-2C87-3646-B988-6E3E209CFA2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9750" name="Text Box 4">
            <a:extLst>
              <a:ext uri="{FF2B5EF4-FFF2-40B4-BE49-F238E27FC236}">
                <a16:creationId xmlns:a16="http://schemas.microsoft.com/office/drawing/2014/main" id="{7D09C1BC-80DB-CE4C-BA27-8500C3F81E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DF33B12-AA3E-3F44-9C47-87A0E0663E3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59751" name="Text Box 5">
            <a:extLst>
              <a:ext uri="{FF2B5EF4-FFF2-40B4-BE49-F238E27FC236}">
                <a16:creationId xmlns:a16="http://schemas.microsoft.com/office/drawing/2014/main" id="{63360EFC-A0EA-A441-9087-1E624DF48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59752" name="Text Box 6">
            <a:extLst>
              <a:ext uri="{FF2B5EF4-FFF2-40B4-BE49-F238E27FC236}">
                <a16:creationId xmlns:a16="http://schemas.microsoft.com/office/drawing/2014/main" id="{3D586D2E-A9D7-C244-9979-3B62811350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5">
            <a:extLst>
              <a:ext uri="{FF2B5EF4-FFF2-40B4-BE49-F238E27FC236}">
                <a16:creationId xmlns:a16="http://schemas.microsoft.com/office/drawing/2014/main" id="{90621CCB-61FA-B74F-91C1-7204C317D3C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38ECCF43-C4A8-6140-B8AF-7D701B28853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54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1795" name="Text Box 1">
            <a:extLst>
              <a:ext uri="{FF2B5EF4-FFF2-40B4-BE49-F238E27FC236}">
                <a16:creationId xmlns:a16="http://schemas.microsoft.com/office/drawing/2014/main" id="{9565501F-E8AB-5243-AB35-4FD0D8CC21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87D2132-4253-5348-B037-3413960048D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1796" name="Text Box 2">
            <a:extLst>
              <a:ext uri="{FF2B5EF4-FFF2-40B4-BE49-F238E27FC236}">
                <a16:creationId xmlns:a16="http://schemas.microsoft.com/office/drawing/2014/main" id="{8DBB6CF6-6C6B-184A-B17F-96B30D21A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622A154-A4F0-CD4D-A2CB-4B991415933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1797" name="Text Box 3">
            <a:extLst>
              <a:ext uri="{FF2B5EF4-FFF2-40B4-BE49-F238E27FC236}">
                <a16:creationId xmlns:a16="http://schemas.microsoft.com/office/drawing/2014/main" id="{21FFF450-6D6F-C244-8DE8-621F162754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BC50314-36B1-954C-9F42-C66569D6E33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1798" name="Text Box 4">
            <a:extLst>
              <a:ext uri="{FF2B5EF4-FFF2-40B4-BE49-F238E27FC236}">
                <a16:creationId xmlns:a16="http://schemas.microsoft.com/office/drawing/2014/main" id="{C09451A0-7FA5-BA4B-9EE8-CF713B5994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3E898CC-F5F4-F449-ADD3-BBB14D488E6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1799" name="Text Box 5">
            <a:extLst>
              <a:ext uri="{FF2B5EF4-FFF2-40B4-BE49-F238E27FC236}">
                <a16:creationId xmlns:a16="http://schemas.microsoft.com/office/drawing/2014/main" id="{4A4686DD-7D6C-F946-8A25-26D2DED64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61800" name="Text Box 6">
            <a:extLst>
              <a:ext uri="{FF2B5EF4-FFF2-40B4-BE49-F238E27FC236}">
                <a16:creationId xmlns:a16="http://schemas.microsoft.com/office/drawing/2014/main" id="{00C4A5F2-3844-3F4E-87EE-58C55BD856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5">
            <a:extLst>
              <a:ext uri="{FF2B5EF4-FFF2-40B4-BE49-F238E27FC236}">
                <a16:creationId xmlns:a16="http://schemas.microsoft.com/office/drawing/2014/main" id="{2B5D4E26-CD0C-5540-B1A4-F171A394FD0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E6755F84-2BD0-B74C-A896-BA95EBB66B7E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55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3843" name="Text Box 1">
            <a:extLst>
              <a:ext uri="{FF2B5EF4-FFF2-40B4-BE49-F238E27FC236}">
                <a16:creationId xmlns:a16="http://schemas.microsoft.com/office/drawing/2014/main" id="{D94755D1-7244-4447-8BDC-428FE91B9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66511DA-9F34-1840-A3FF-270FB38C90B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3844" name="Text Box 2">
            <a:extLst>
              <a:ext uri="{FF2B5EF4-FFF2-40B4-BE49-F238E27FC236}">
                <a16:creationId xmlns:a16="http://schemas.microsoft.com/office/drawing/2014/main" id="{6F84E283-7058-7548-93F0-E307D07B4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4D27821-64B3-8445-A6BB-A8DF4AFB52C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3845" name="Text Box 3">
            <a:extLst>
              <a:ext uri="{FF2B5EF4-FFF2-40B4-BE49-F238E27FC236}">
                <a16:creationId xmlns:a16="http://schemas.microsoft.com/office/drawing/2014/main" id="{3CA9881D-E0C8-2F43-AE08-AD4D76821A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AF2DAFE-E173-F147-8F19-AD75E60BF4B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3846" name="Text Box 4">
            <a:extLst>
              <a:ext uri="{FF2B5EF4-FFF2-40B4-BE49-F238E27FC236}">
                <a16:creationId xmlns:a16="http://schemas.microsoft.com/office/drawing/2014/main" id="{ACE14E3A-B959-4F4B-AE3D-98637B1C68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9D77FD1-E879-8141-BA00-14FDE2483A2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3847" name="Text Box 5">
            <a:extLst>
              <a:ext uri="{FF2B5EF4-FFF2-40B4-BE49-F238E27FC236}">
                <a16:creationId xmlns:a16="http://schemas.microsoft.com/office/drawing/2014/main" id="{65E38F96-3A6C-8540-84EF-78C39156D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63848" name="Text Box 6">
            <a:extLst>
              <a:ext uri="{FF2B5EF4-FFF2-40B4-BE49-F238E27FC236}">
                <a16:creationId xmlns:a16="http://schemas.microsoft.com/office/drawing/2014/main" id="{9CED3D01-F82C-C743-9850-FD561FC44D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5">
            <a:extLst>
              <a:ext uri="{FF2B5EF4-FFF2-40B4-BE49-F238E27FC236}">
                <a16:creationId xmlns:a16="http://schemas.microsoft.com/office/drawing/2014/main" id="{4BD680F6-CAE5-0F4F-9CF1-6DE543D0A60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6B0EA88E-70C4-7644-88AA-663328DCE537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56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5891" name="Text Box 1">
            <a:extLst>
              <a:ext uri="{FF2B5EF4-FFF2-40B4-BE49-F238E27FC236}">
                <a16:creationId xmlns:a16="http://schemas.microsoft.com/office/drawing/2014/main" id="{5BE7A238-622E-DF4C-9E04-56B1A55A6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BE9709C-07BB-8643-B124-F63D186ED9D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5892" name="Text Box 2">
            <a:extLst>
              <a:ext uri="{FF2B5EF4-FFF2-40B4-BE49-F238E27FC236}">
                <a16:creationId xmlns:a16="http://schemas.microsoft.com/office/drawing/2014/main" id="{B1183771-B191-8147-981C-D6B90F4DB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B69DCAC-9DB0-184E-8003-AB529EE187D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5893" name="Text Box 3">
            <a:extLst>
              <a:ext uri="{FF2B5EF4-FFF2-40B4-BE49-F238E27FC236}">
                <a16:creationId xmlns:a16="http://schemas.microsoft.com/office/drawing/2014/main" id="{2659581D-EB3B-294F-A359-0D7DA9616C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B5CC8BC-22EC-2E48-B0B2-587880868C6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5894" name="Text Box 4">
            <a:extLst>
              <a:ext uri="{FF2B5EF4-FFF2-40B4-BE49-F238E27FC236}">
                <a16:creationId xmlns:a16="http://schemas.microsoft.com/office/drawing/2014/main" id="{DDCC58ED-0B3C-2B49-9A36-B15DC0321B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ADD92A7-37EF-0F4F-BFC1-FF2C6B7C3EF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5895" name="Text Box 5">
            <a:extLst>
              <a:ext uri="{FF2B5EF4-FFF2-40B4-BE49-F238E27FC236}">
                <a16:creationId xmlns:a16="http://schemas.microsoft.com/office/drawing/2014/main" id="{CF76B61C-6B0A-8A42-8A37-64AD39B838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65896" name="Text Box 6">
            <a:extLst>
              <a:ext uri="{FF2B5EF4-FFF2-40B4-BE49-F238E27FC236}">
                <a16:creationId xmlns:a16="http://schemas.microsoft.com/office/drawing/2014/main" id="{2E10EC2D-57C1-F749-B96E-4407B2FC7D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5">
            <a:extLst>
              <a:ext uri="{FF2B5EF4-FFF2-40B4-BE49-F238E27FC236}">
                <a16:creationId xmlns:a16="http://schemas.microsoft.com/office/drawing/2014/main" id="{0880D4AC-88B3-1741-915A-23F19674FAA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A3FAA4FB-1F51-E74D-A632-AA9C94A3FA63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57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7939" name="Text Box 1">
            <a:extLst>
              <a:ext uri="{FF2B5EF4-FFF2-40B4-BE49-F238E27FC236}">
                <a16:creationId xmlns:a16="http://schemas.microsoft.com/office/drawing/2014/main" id="{19B1FFD9-25C7-D64C-9982-EEC3957D17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0B358F3-26AD-4145-B5D7-00E2175AF45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7940" name="Text Box 2">
            <a:extLst>
              <a:ext uri="{FF2B5EF4-FFF2-40B4-BE49-F238E27FC236}">
                <a16:creationId xmlns:a16="http://schemas.microsoft.com/office/drawing/2014/main" id="{17DA3C42-CCEA-F84E-A100-EA1D4671D4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DB0F60E-BB77-574D-A150-DB93F91C7D9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7941" name="Text Box 3">
            <a:extLst>
              <a:ext uri="{FF2B5EF4-FFF2-40B4-BE49-F238E27FC236}">
                <a16:creationId xmlns:a16="http://schemas.microsoft.com/office/drawing/2014/main" id="{1F5F6950-D0E5-9D4B-BEF5-C56D169E8C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9DE900D-B725-ED40-834C-16079804817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7942" name="Text Box 4">
            <a:extLst>
              <a:ext uri="{FF2B5EF4-FFF2-40B4-BE49-F238E27FC236}">
                <a16:creationId xmlns:a16="http://schemas.microsoft.com/office/drawing/2014/main" id="{2DFDDDE1-9675-114C-9675-3FF78CFDC8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2436AAD-F1F0-344C-B343-97728539004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7943" name="Text Box 5">
            <a:extLst>
              <a:ext uri="{FF2B5EF4-FFF2-40B4-BE49-F238E27FC236}">
                <a16:creationId xmlns:a16="http://schemas.microsoft.com/office/drawing/2014/main" id="{DFDF8CC1-91CB-8B4F-AB53-BC815EB4B3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67944" name="Text Box 6">
            <a:extLst>
              <a:ext uri="{FF2B5EF4-FFF2-40B4-BE49-F238E27FC236}">
                <a16:creationId xmlns:a16="http://schemas.microsoft.com/office/drawing/2014/main" id="{6BDB44D9-CBD5-E348-B906-1C0CD9B16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5">
            <a:extLst>
              <a:ext uri="{FF2B5EF4-FFF2-40B4-BE49-F238E27FC236}">
                <a16:creationId xmlns:a16="http://schemas.microsoft.com/office/drawing/2014/main" id="{BAE531A1-E074-9943-8906-1B7921DFD9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F10D022-F888-A549-80EF-22394A770D8C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58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9987" name="Text Box 1">
            <a:extLst>
              <a:ext uri="{FF2B5EF4-FFF2-40B4-BE49-F238E27FC236}">
                <a16:creationId xmlns:a16="http://schemas.microsoft.com/office/drawing/2014/main" id="{19871813-C953-C646-957B-DC6C3EFFFE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A90920F-C5D3-3C4D-81EA-C6E0F432E71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9988" name="Text Box 2">
            <a:extLst>
              <a:ext uri="{FF2B5EF4-FFF2-40B4-BE49-F238E27FC236}">
                <a16:creationId xmlns:a16="http://schemas.microsoft.com/office/drawing/2014/main" id="{FB5C92ED-F267-B64B-A755-7A44F387C3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CF8C539-82E2-9747-B525-EB2D238F431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9989" name="Text Box 3">
            <a:extLst>
              <a:ext uri="{FF2B5EF4-FFF2-40B4-BE49-F238E27FC236}">
                <a16:creationId xmlns:a16="http://schemas.microsoft.com/office/drawing/2014/main" id="{20E60F34-7D64-B94F-8BB3-6464383B7E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B40A895-0045-4242-B286-D80E20491F0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9990" name="Text Box 4">
            <a:extLst>
              <a:ext uri="{FF2B5EF4-FFF2-40B4-BE49-F238E27FC236}">
                <a16:creationId xmlns:a16="http://schemas.microsoft.com/office/drawing/2014/main" id="{D03D12E9-21F2-8443-BA0E-851F906E07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E54ABB3-1F0A-F54B-9445-B637E19627F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69991" name="Text Box 5">
            <a:extLst>
              <a:ext uri="{FF2B5EF4-FFF2-40B4-BE49-F238E27FC236}">
                <a16:creationId xmlns:a16="http://schemas.microsoft.com/office/drawing/2014/main" id="{7F24392F-050D-6346-A1D8-0969C94BF3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69992" name="Text Box 6">
            <a:extLst>
              <a:ext uri="{FF2B5EF4-FFF2-40B4-BE49-F238E27FC236}">
                <a16:creationId xmlns:a16="http://schemas.microsoft.com/office/drawing/2014/main" id="{A168716D-71BA-F641-8A59-AE6333C208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5">
            <a:extLst>
              <a:ext uri="{FF2B5EF4-FFF2-40B4-BE49-F238E27FC236}">
                <a16:creationId xmlns:a16="http://schemas.microsoft.com/office/drawing/2014/main" id="{12E74218-AEE0-4746-BB74-1F5E91469A7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2F7CEAF-2CD7-334E-84AA-A59461290EA8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59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2035" name="Text Box 1">
            <a:extLst>
              <a:ext uri="{FF2B5EF4-FFF2-40B4-BE49-F238E27FC236}">
                <a16:creationId xmlns:a16="http://schemas.microsoft.com/office/drawing/2014/main" id="{B3CACC8B-12DA-934B-A90D-2FD50FB662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C4B4D38-249D-924F-A536-9E1CE1C2027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2036" name="Text Box 2">
            <a:extLst>
              <a:ext uri="{FF2B5EF4-FFF2-40B4-BE49-F238E27FC236}">
                <a16:creationId xmlns:a16="http://schemas.microsoft.com/office/drawing/2014/main" id="{C4767159-298D-464F-81AE-F6A270E21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7ACF030-C682-FB49-9D54-5689345C0C9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2037" name="Text Box 3">
            <a:extLst>
              <a:ext uri="{FF2B5EF4-FFF2-40B4-BE49-F238E27FC236}">
                <a16:creationId xmlns:a16="http://schemas.microsoft.com/office/drawing/2014/main" id="{BC45B3AE-AADE-0F4D-8B46-83C1A53FA7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BED7920-77DD-6240-8D33-7136E52A07F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2038" name="Text Box 4">
            <a:extLst>
              <a:ext uri="{FF2B5EF4-FFF2-40B4-BE49-F238E27FC236}">
                <a16:creationId xmlns:a16="http://schemas.microsoft.com/office/drawing/2014/main" id="{53E589FB-5A2D-0946-98EF-9A7FE0575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77C4CA2-63D3-5E47-837F-D3E870CC129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59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2039" name="Text Box 5">
            <a:extLst>
              <a:ext uri="{FF2B5EF4-FFF2-40B4-BE49-F238E27FC236}">
                <a16:creationId xmlns:a16="http://schemas.microsoft.com/office/drawing/2014/main" id="{961D6441-CB17-2647-BFC2-F89E7E51C5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72040" name="Text Box 6">
            <a:extLst>
              <a:ext uri="{FF2B5EF4-FFF2-40B4-BE49-F238E27FC236}">
                <a16:creationId xmlns:a16="http://schemas.microsoft.com/office/drawing/2014/main" id="{A0591CB9-F791-3240-A307-64B33BD3BB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5">
            <a:extLst>
              <a:ext uri="{FF2B5EF4-FFF2-40B4-BE49-F238E27FC236}">
                <a16:creationId xmlns:a16="http://schemas.microsoft.com/office/drawing/2014/main" id="{F15A532A-4EB0-0A4D-834C-0257A7BDD42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5BEE1861-BEF8-034D-A557-460C667422E7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3491" name="Text Box 1">
            <a:extLst>
              <a:ext uri="{FF2B5EF4-FFF2-40B4-BE49-F238E27FC236}">
                <a16:creationId xmlns:a16="http://schemas.microsoft.com/office/drawing/2014/main" id="{462770D7-382F-644E-9CDC-7DA7400EAA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7D3C505-4677-0143-9681-82179D84287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3492" name="Text Box 2">
            <a:extLst>
              <a:ext uri="{FF2B5EF4-FFF2-40B4-BE49-F238E27FC236}">
                <a16:creationId xmlns:a16="http://schemas.microsoft.com/office/drawing/2014/main" id="{B02667DF-418A-7044-8EF5-4343A72FA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05EB8CD-D536-0F4A-BE4C-2C8DC1F0C64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3493" name="Text Box 3">
            <a:extLst>
              <a:ext uri="{FF2B5EF4-FFF2-40B4-BE49-F238E27FC236}">
                <a16:creationId xmlns:a16="http://schemas.microsoft.com/office/drawing/2014/main" id="{2E531A5E-BDC9-814F-80E1-CC310F8A51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448164C-86ED-5048-9094-B4129252188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3494" name="Text Box 4">
            <a:extLst>
              <a:ext uri="{FF2B5EF4-FFF2-40B4-BE49-F238E27FC236}">
                <a16:creationId xmlns:a16="http://schemas.microsoft.com/office/drawing/2014/main" id="{A3475D14-9935-E447-A57C-8BCEB8F17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AD3A4BC-FE43-E743-9D5E-F9929ED2ECC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3495" name="Text Box 5">
            <a:extLst>
              <a:ext uri="{FF2B5EF4-FFF2-40B4-BE49-F238E27FC236}">
                <a16:creationId xmlns:a16="http://schemas.microsoft.com/office/drawing/2014/main" id="{C0F17AF2-6644-FB40-853D-E410F5D423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63496" name="Text Box 6">
            <a:extLst>
              <a:ext uri="{FF2B5EF4-FFF2-40B4-BE49-F238E27FC236}">
                <a16:creationId xmlns:a16="http://schemas.microsoft.com/office/drawing/2014/main" id="{27799328-243B-EB46-BE2F-DEC7EB5A1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5">
            <a:extLst>
              <a:ext uri="{FF2B5EF4-FFF2-40B4-BE49-F238E27FC236}">
                <a16:creationId xmlns:a16="http://schemas.microsoft.com/office/drawing/2014/main" id="{6AB0EE16-00D4-1E46-920B-60088C37831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5C68C853-8C8D-584F-AD77-3F979F921B54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60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4083" name="Text Box 1">
            <a:extLst>
              <a:ext uri="{FF2B5EF4-FFF2-40B4-BE49-F238E27FC236}">
                <a16:creationId xmlns:a16="http://schemas.microsoft.com/office/drawing/2014/main" id="{518F4630-6F31-B744-8DB1-25953E3ECE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D0E0047-2D43-CB49-9DB3-0EF70C7C0A1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4084" name="Text Box 2">
            <a:extLst>
              <a:ext uri="{FF2B5EF4-FFF2-40B4-BE49-F238E27FC236}">
                <a16:creationId xmlns:a16="http://schemas.microsoft.com/office/drawing/2014/main" id="{0B3A9D55-6830-0D4D-95CB-B53BE44FF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9D927C9-B23A-F34E-A02B-2421A2E9B7F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4085" name="Text Box 3">
            <a:extLst>
              <a:ext uri="{FF2B5EF4-FFF2-40B4-BE49-F238E27FC236}">
                <a16:creationId xmlns:a16="http://schemas.microsoft.com/office/drawing/2014/main" id="{F13655A2-2DA2-4F48-9BC0-17D851BBD2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4D1D283-52D0-FB41-A7A3-336095098B1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4086" name="Text Box 4">
            <a:extLst>
              <a:ext uri="{FF2B5EF4-FFF2-40B4-BE49-F238E27FC236}">
                <a16:creationId xmlns:a16="http://schemas.microsoft.com/office/drawing/2014/main" id="{320DDFAF-2DD0-8046-8285-834EDC9A8D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1C666CA-91E6-4544-A6C8-D1E484E95F3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4087" name="Text Box 5">
            <a:extLst>
              <a:ext uri="{FF2B5EF4-FFF2-40B4-BE49-F238E27FC236}">
                <a16:creationId xmlns:a16="http://schemas.microsoft.com/office/drawing/2014/main" id="{EC1A8448-40BD-8543-8D11-E0CCEDEC8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74088" name="Text Box 6">
            <a:extLst>
              <a:ext uri="{FF2B5EF4-FFF2-40B4-BE49-F238E27FC236}">
                <a16:creationId xmlns:a16="http://schemas.microsoft.com/office/drawing/2014/main" id="{A29D188A-0347-B14C-9B2B-844BC08C9D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5">
            <a:extLst>
              <a:ext uri="{FF2B5EF4-FFF2-40B4-BE49-F238E27FC236}">
                <a16:creationId xmlns:a16="http://schemas.microsoft.com/office/drawing/2014/main" id="{146A8F82-BC22-424C-9B23-BEA22EEF8A5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1F8EB1FB-97EE-2542-AC34-9AA478325DC9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61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6131" name="Text Box 1">
            <a:extLst>
              <a:ext uri="{FF2B5EF4-FFF2-40B4-BE49-F238E27FC236}">
                <a16:creationId xmlns:a16="http://schemas.microsoft.com/office/drawing/2014/main" id="{2B3A2303-2586-9445-922B-8F834B5B10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D74364C-D3CC-3249-9FAA-191B9CED48E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6132" name="Text Box 2">
            <a:extLst>
              <a:ext uri="{FF2B5EF4-FFF2-40B4-BE49-F238E27FC236}">
                <a16:creationId xmlns:a16="http://schemas.microsoft.com/office/drawing/2014/main" id="{9B09CDBA-B602-834F-A69D-60500558E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FF18332-5EC1-4945-8B84-F8134637A78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6133" name="Text Box 3">
            <a:extLst>
              <a:ext uri="{FF2B5EF4-FFF2-40B4-BE49-F238E27FC236}">
                <a16:creationId xmlns:a16="http://schemas.microsoft.com/office/drawing/2014/main" id="{DF9FB912-F529-9A49-BC21-F632C90F4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593669D-AEC3-4D42-8BDA-CB3F1D90A47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6134" name="Text Box 4">
            <a:extLst>
              <a:ext uri="{FF2B5EF4-FFF2-40B4-BE49-F238E27FC236}">
                <a16:creationId xmlns:a16="http://schemas.microsoft.com/office/drawing/2014/main" id="{E070A74D-36FB-5748-AC66-F95EB74DA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3BB0A75-EF03-1844-8024-9EBB20B1EA0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6135" name="Text Box 5">
            <a:extLst>
              <a:ext uri="{FF2B5EF4-FFF2-40B4-BE49-F238E27FC236}">
                <a16:creationId xmlns:a16="http://schemas.microsoft.com/office/drawing/2014/main" id="{4E77EA1A-11F9-7147-87D7-DC3B4FC197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76136" name="Text Box 6">
            <a:extLst>
              <a:ext uri="{FF2B5EF4-FFF2-40B4-BE49-F238E27FC236}">
                <a16:creationId xmlns:a16="http://schemas.microsoft.com/office/drawing/2014/main" id="{F5533EEF-386F-3340-88A7-22947EDD6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25">
            <a:extLst>
              <a:ext uri="{FF2B5EF4-FFF2-40B4-BE49-F238E27FC236}">
                <a16:creationId xmlns:a16="http://schemas.microsoft.com/office/drawing/2014/main" id="{ABABE33C-9A68-AD4A-B129-03C2F50AA3C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5DF641C-F744-8D48-93E2-A473139C5186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62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8179" name="Text Box 1">
            <a:extLst>
              <a:ext uri="{FF2B5EF4-FFF2-40B4-BE49-F238E27FC236}">
                <a16:creationId xmlns:a16="http://schemas.microsoft.com/office/drawing/2014/main" id="{3650B206-E561-4440-B7A8-2EE544B1B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ADBFA70-E7AD-0F4F-BA41-ED0CE5313AF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8180" name="Text Box 2">
            <a:extLst>
              <a:ext uri="{FF2B5EF4-FFF2-40B4-BE49-F238E27FC236}">
                <a16:creationId xmlns:a16="http://schemas.microsoft.com/office/drawing/2014/main" id="{15EA727A-F12A-EA4F-8D85-4BFF5189A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D8FC4B7-E854-D544-AB71-8B24C9FA2B1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8181" name="Text Box 3">
            <a:extLst>
              <a:ext uri="{FF2B5EF4-FFF2-40B4-BE49-F238E27FC236}">
                <a16:creationId xmlns:a16="http://schemas.microsoft.com/office/drawing/2014/main" id="{F55E4727-341C-604F-974F-957E36E70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A18A369-81E2-E943-B475-63291C5B3D8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8182" name="Text Box 4">
            <a:extLst>
              <a:ext uri="{FF2B5EF4-FFF2-40B4-BE49-F238E27FC236}">
                <a16:creationId xmlns:a16="http://schemas.microsoft.com/office/drawing/2014/main" id="{7F40CCAA-CC4F-8A4B-8541-AF1894640B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BFF4572-563E-B640-B4DA-FD3AE5306C4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78183" name="Text Box 5">
            <a:extLst>
              <a:ext uri="{FF2B5EF4-FFF2-40B4-BE49-F238E27FC236}">
                <a16:creationId xmlns:a16="http://schemas.microsoft.com/office/drawing/2014/main" id="{35F4B9EE-40C7-BC4D-AA7A-DC2A07E52F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78184" name="Text Box 6">
            <a:extLst>
              <a:ext uri="{FF2B5EF4-FFF2-40B4-BE49-F238E27FC236}">
                <a16:creationId xmlns:a16="http://schemas.microsoft.com/office/drawing/2014/main" id="{09A2D3B7-EE81-A942-9687-E9B0547927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5">
            <a:extLst>
              <a:ext uri="{FF2B5EF4-FFF2-40B4-BE49-F238E27FC236}">
                <a16:creationId xmlns:a16="http://schemas.microsoft.com/office/drawing/2014/main" id="{7D6A2A5F-D84A-DA4D-B228-C9496FEED5A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96EBB63-91A8-A24E-9CCC-F16621F83D4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63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0227" name="Text Box 1">
            <a:extLst>
              <a:ext uri="{FF2B5EF4-FFF2-40B4-BE49-F238E27FC236}">
                <a16:creationId xmlns:a16="http://schemas.microsoft.com/office/drawing/2014/main" id="{D295644F-DF6E-E741-8642-248EE84CBC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A8F834F-461B-D94C-9FFD-D5C126D0FD5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0228" name="Text Box 2">
            <a:extLst>
              <a:ext uri="{FF2B5EF4-FFF2-40B4-BE49-F238E27FC236}">
                <a16:creationId xmlns:a16="http://schemas.microsoft.com/office/drawing/2014/main" id="{80DB6935-E3AC-2E41-B774-EF5CC8262D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6A4D423-43CA-4443-9C83-6C00D3BC66F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0229" name="Text Box 3">
            <a:extLst>
              <a:ext uri="{FF2B5EF4-FFF2-40B4-BE49-F238E27FC236}">
                <a16:creationId xmlns:a16="http://schemas.microsoft.com/office/drawing/2014/main" id="{7BBD4D2B-6EB2-7149-BE6C-06EB85D76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D6A0583-1293-F249-87EB-C94DE88E012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0230" name="Text Box 4">
            <a:extLst>
              <a:ext uri="{FF2B5EF4-FFF2-40B4-BE49-F238E27FC236}">
                <a16:creationId xmlns:a16="http://schemas.microsoft.com/office/drawing/2014/main" id="{27A7A299-F93D-AC41-A0D2-0400D3B46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8403F07-3EB7-624A-B477-CFB7B7CE4C3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0231" name="Text Box 5">
            <a:extLst>
              <a:ext uri="{FF2B5EF4-FFF2-40B4-BE49-F238E27FC236}">
                <a16:creationId xmlns:a16="http://schemas.microsoft.com/office/drawing/2014/main" id="{5AAE22E4-E0A6-224C-ADAE-9B4341F57D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80232" name="Text Box 6">
            <a:extLst>
              <a:ext uri="{FF2B5EF4-FFF2-40B4-BE49-F238E27FC236}">
                <a16:creationId xmlns:a16="http://schemas.microsoft.com/office/drawing/2014/main" id="{9F592774-B442-5848-AEBD-B4C9F77DDA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25">
            <a:extLst>
              <a:ext uri="{FF2B5EF4-FFF2-40B4-BE49-F238E27FC236}">
                <a16:creationId xmlns:a16="http://schemas.microsoft.com/office/drawing/2014/main" id="{4C53BDAA-3834-3F4E-839F-C678E63954E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1627FBD5-8E2B-AC46-BEB6-66FA37C40C0E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64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2275" name="Text Box 1">
            <a:extLst>
              <a:ext uri="{FF2B5EF4-FFF2-40B4-BE49-F238E27FC236}">
                <a16:creationId xmlns:a16="http://schemas.microsoft.com/office/drawing/2014/main" id="{040C439D-4ACD-1043-BE73-3095D7E40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F8DA1ED-5178-0C47-A781-E4CF1BE3A28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2276" name="Text Box 2">
            <a:extLst>
              <a:ext uri="{FF2B5EF4-FFF2-40B4-BE49-F238E27FC236}">
                <a16:creationId xmlns:a16="http://schemas.microsoft.com/office/drawing/2014/main" id="{C082DD3C-536E-7844-A22B-A8E269C0CA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A7A813A-E529-0943-B482-07902ECFE91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2277" name="Text Box 3">
            <a:extLst>
              <a:ext uri="{FF2B5EF4-FFF2-40B4-BE49-F238E27FC236}">
                <a16:creationId xmlns:a16="http://schemas.microsoft.com/office/drawing/2014/main" id="{C8FC69EC-5B5F-474A-8BC0-843A93E08B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4D6CF95-535D-344D-9624-EFCADC6B7D7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2278" name="Text Box 4">
            <a:extLst>
              <a:ext uri="{FF2B5EF4-FFF2-40B4-BE49-F238E27FC236}">
                <a16:creationId xmlns:a16="http://schemas.microsoft.com/office/drawing/2014/main" id="{F7D766BD-F9EF-9E41-ACBC-DB709E5102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6B65D77-87BE-E843-8D9F-EC59C5BA5BC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2279" name="Text Box 5">
            <a:extLst>
              <a:ext uri="{FF2B5EF4-FFF2-40B4-BE49-F238E27FC236}">
                <a16:creationId xmlns:a16="http://schemas.microsoft.com/office/drawing/2014/main" id="{A652BBF8-9C70-BD46-BA5D-7448D693D5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82280" name="Text Box 6">
            <a:extLst>
              <a:ext uri="{FF2B5EF4-FFF2-40B4-BE49-F238E27FC236}">
                <a16:creationId xmlns:a16="http://schemas.microsoft.com/office/drawing/2014/main" id="{4C003042-6C01-664C-B1DA-8E22333E78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5">
            <a:extLst>
              <a:ext uri="{FF2B5EF4-FFF2-40B4-BE49-F238E27FC236}">
                <a16:creationId xmlns:a16="http://schemas.microsoft.com/office/drawing/2014/main" id="{995AAC61-91B9-5848-A07C-BAE4B137FB1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E32A4DB5-5B3D-5F41-8AA2-844877BDF0FA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65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4323" name="Text Box 1">
            <a:extLst>
              <a:ext uri="{FF2B5EF4-FFF2-40B4-BE49-F238E27FC236}">
                <a16:creationId xmlns:a16="http://schemas.microsoft.com/office/drawing/2014/main" id="{864B9ED2-E2AE-6A4C-83C1-FAF9F98176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86481A3-4C9A-5E4C-847B-4EC75A4FFFC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4324" name="Text Box 2">
            <a:extLst>
              <a:ext uri="{FF2B5EF4-FFF2-40B4-BE49-F238E27FC236}">
                <a16:creationId xmlns:a16="http://schemas.microsoft.com/office/drawing/2014/main" id="{14EDF146-460C-E14A-9F17-8330D9459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805A3AE-1D1B-954C-8777-C3F4A0FA60E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4325" name="Text Box 3">
            <a:extLst>
              <a:ext uri="{FF2B5EF4-FFF2-40B4-BE49-F238E27FC236}">
                <a16:creationId xmlns:a16="http://schemas.microsoft.com/office/drawing/2014/main" id="{5E79D96B-668A-C143-95D3-402B16EEF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CC23B03-8644-6044-BBE6-655A3DEABFC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4326" name="Text Box 4">
            <a:extLst>
              <a:ext uri="{FF2B5EF4-FFF2-40B4-BE49-F238E27FC236}">
                <a16:creationId xmlns:a16="http://schemas.microsoft.com/office/drawing/2014/main" id="{91408FC0-34CD-BD45-B7EA-149FAFC35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5F05BE8-B51B-8C40-9136-07CD91CC37E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4327" name="Text Box 5">
            <a:extLst>
              <a:ext uri="{FF2B5EF4-FFF2-40B4-BE49-F238E27FC236}">
                <a16:creationId xmlns:a16="http://schemas.microsoft.com/office/drawing/2014/main" id="{174D8875-A1B8-5047-845C-E211F4A7CB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84328" name="Text Box 6">
            <a:extLst>
              <a:ext uri="{FF2B5EF4-FFF2-40B4-BE49-F238E27FC236}">
                <a16:creationId xmlns:a16="http://schemas.microsoft.com/office/drawing/2014/main" id="{17D8EBB6-EE2F-5B46-BEAF-6951CC159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5">
            <a:extLst>
              <a:ext uri="{FF2B5EF4-FFF2-40B4-BE49-F238E27FC236}">
                <a16:creationId xmlns:a16="http://schemas.microsoft.com/office/drawing/2014/main" id="{156B6639-E366-D948-9B04-061BEF3006A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EEB822AB-20C2-BA4D-BC06-AA148CC55F6B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66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6371" name="Text Box 1">
            <a:extLst>
              <a:ext uri="{FF2B5EF4-FFF2-40B4-BE49-F238E27FC236}">
                <a16:creationId xmlns:a16="http://schemas.microsoft.com/office/drawing/2014/main" id="{32409CE1-6798-F448-B6CC-6774B6BAA9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44B76FD-608F-834A-8B01-9E1DB46EEDA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6372" name="Text Box 2">
            <a:extLst>
              <a:ext uri="{FF2B5EF4-FFF2-40B4-BE49-F238E27FC236}">
                <a16:creationId xmlns:a16="http://schemas.microsoft.com/office/drawing/2014/main" id="{3B556E24-CC9B-2C46-AF18-BF465D9FB4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D2C1FF7-1693-0C41-9A51-E06BFF31735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6373" name="Text Box 3">
            <a:extLst>
              <a:ext uri="{FF2B5EF4-FFF2-40B4-BE49-F238E27FC236}">
                <a16:creationId xmlns:a16="http://schemas.microsoft.com/office/drawing/2014/main" id="{A61F4B03-0725-124F-9E97-E51A2D6CA7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8EC07AC-B310-0F4F-876B-9FDAD56BD70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6374" name="Text Box 4">
            <a:extLst>
              <a:ext uri="{FF2B5EF4-FFF2-40B4-BE49-F238E27FC236}">
                <a16:creationId xmlns:a16="http://schemas.microsoft.com/office/drawing/2014/main" id="{BE0B052C-9D6C-6C4C-8E82-D14530027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88F5530-3A6F-7543-9495-257D551F6AD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6375" name="Text Box 5">
            <a:extLst>
              <a:ext uri="{FF2B5EF4-FFF2-40B4-BE49-F238E27FC236}">
                <a16:creationId xmlns:a16="http://schemas.microsoft.com/office/drawing/2014/main" id="{4581A9D1-DA26-594D-9007-43C2AE7B7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86376" name="Text Box 6">
            <a:extLst>
              <a:ext uri="{FF2B5EF4-FFF2-40B4-BE49-F238E27FC236}">
                <a16:creationId xmlns:a16="http://schemas.microsoft.com/office/drawing/2014/main" id="{0074FCE8-6180-F449-871F-E4C7D1683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5">
            <a:extLst>
              <a:ext uri="{FF2B5EF4-FFF2-40B4-BE49-F238E27FC236}">
                <a16:creationId xmlns:a16="http://schemas.microsoft.com/office/drawing/2014/main" id="{DF663DC2-76EE-F545-B79F-8B590F68FAD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CAFB5386-7B47-E94D-8D3A-7605AC580B93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67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8419" name="Text Box 1">
            <a:extLst>
              <a:ext uri="{FF2B5EF4-FFF2-40B4-BE49-F238E27FC236}">
                <a16:creationId xmlns:a16="http://schemas.microsoft.com/office/drawing/2014/main" id="{1B621796-B58A-6049-ADF4-FD9F17E1AF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DD27F12-F5BA-AB43-9386-71E17C8DB1A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8420" name="Text Box 2">
            <a:extLst>
              <a:ext uri="{FF2B5EF4-FFF2-40B4-BE49-F238E27FC236}">
                <a16:creationId xmlns:a16="http://schemas.microsoft.com/office/drawing/2014/main" id="{89F641AC-9D16-264A-9773-7FD1C5D3F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5CD16B4-FE20-9745-8113-3E969433F3C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8421" name="Text Box 3">
            <a:extLst>
              <a:ext uri="{FF2B5EF4-FFF2-40B4-BE49-F238E27FC236}">
                <a16:creationId xmlns:a16="http://schemas.microsoft.com/office/drawing/2014/main" id="{EFDA72A2-5796-F94D-8467-8DB26344CB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B62AD3D-31ED-6C47-82CD-F23DA3C657E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8422" name="Text Box 4">
            <a:extLst>
              <a:ext uri="{FF2B5EF4-FFF2-40B4-BE49-F238E27FC236}">
                <a16:creationId xmlns:a16="http://schemas.microsoft.com/office/drawing/2014/main" id="{6C9B3BE2-A766-7141-A3C7-3FD9FEC46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CD707B8-9D71-5946-8140-47A91F1D447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88423" name="Text Box 5">
            <a:extLst>
              <a:ext uri="{FF2B5EF4-FFF2-40B4-BE49-F238E27FC236}">
                <a16:creationId xmlns:a16="http://schemas.microsoft.com/office/drawing/2014/main" id="{FCB64243-C094-7246-9B4A-69B95C130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88424" name="Text Box 6">
            <a:extLst>
              <a:ext uri="{FF2B5EF4-FFF2-40B4-BE49-F238E27FC236}">
                <a16:creationId xmlns:a16="http://schemas.microsoft.com/office/drawing/2014/main" id="{653D9DFE-71EF-B641-8EFA-3B7D13610F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25">
            <a:extLst>
              <a:ext uri="{FF2B5EF4-FFF2-40B4-BE49-F238E27FC236}">
                <a16:creationId xmlns:a16="http://schemas.microsoft.com/office/drawing/2014/main" id="{CB633896-D452-E94D-AD83-ABC063EBD2D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72FD126-3B6A-9549-99FB-26922D31E21E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68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0467" name="Text Box 1">
            <a:extLst>
              <a:ext uri="{FF2B5EF4-FFF2-40B4-BE49-F238E27FC236}">
                <a16:creationId xmlns:a16="http://schemas.microsoft.com/office/drawing/2014/main" id="{0F7047FD-A6A2-124A-99A7-74C255B9B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8DCFFA3-47CA-9847-82D3-67B9F26DB8C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0468" name="Text Box 2">
            <a:extLst>
              <a:ext uri="{FF2B5EF4-FFF2-40B4-BE49-F238E27FC236}">
                <a16:creationId xmlns:a16="http://schemas.microsoft.com/office/drawing/2014/main" id="{A116207F-69B0-5D47-8C58-D6A179F78A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91451ED-33FE-114F-9C50-5282667BA02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0469" name="Text Box 3">
            <a:extLst>
              <a:ext uri="{FF2B5EF4-FFF2-40B4-BE49-F238E27FC236}">
                <a16:creationId xmlns:a16="http://schemas.microsoft.com/office/drawing/2014/main" id="{58A8D5CB-5D8A-5045-9AA4-507DFA002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616CBE2-A54B-5C41-ACDF-F61486F2989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0470" name="Text Box 4">
            <a:extLst>
              <a:ext uri="{FF2B5EF4-FFF2-40B4-BE49-F238E27FC236}">
                <a16:creationId xmlns:a16="http://schemas.microsoft.com/office/drawing/2014/main" id="{0F631D75-AEF1-EF49-A746-4B0AFDEDE6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3206984-EB10-DB45-9AC9-1DDEE3B681E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0471" name="Text Box 5">
            <a:extLst>
              <a:ext uri="{FF2B5EF4-FFF2-40B4-BE49-F238E27FC236}">
                <a16:creationId xmlns:a16="http://schemas.microsoft.com/office/drawing/2014/main" id="{D61EC209-1CAF-1B43-827C-63844E5068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90472" name="Text Box 6">
            <a:extLst>
              <a:ext uri="{FF2B5EF4-FFF2-40B4-BE49-F238E27FC236}">
                <a16:creationId xmlns:a16="http://schemas.microsoft.com/office/drawing/2014/main" id="{72AF117B-2D75-AA4E-A03F-01C0FE4FBD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5">
            <a:extLst>
              <a:ext uri="{FF2B5EF4-FFF2-40B4-BE49-F238E27FC236}">
                <a16:creationId xmlns:a16="http://schemas.microsoft.com/office/drawing/2014/main" id="{B0C920A7-056A-BF43-9AB9-26414611AF6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1598CFA-8B17-E641-85CA-F61A4447882C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69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2515" name="Text Box 1">
            <a:extLst>
              <a:ext uri="{FF2B5EF4-FFF2-40B4-BE49-F238E27FC236}">
                <a16:creationId xmlns:a16="http://schemas.microsoft.com/office/drawing/2014/main" id="{C4ECC545-D21D-BA45-AB2B-C2EA32CF25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DC88D94-C27F-7947-905C-63D1B64CDBB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2516" name="Text Box 2">
            <a:extLst>
              <a:ext uri="{FF2B5EF4-FFF2-40B4-BE49-F238E27FC236}">
                <a16:creationId xmlns:a16="http://schemas.microsoft.com/office/drawing/2014/main" id="{FC529A7E-14DD-444C-A072-8FD1525201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3E00584-E1DB-4945-9D45-E053EDE85CE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2517" name="Text Box 3">
            <a:extLst>
              <a:ext uri="{FF2B5EF4-FFF2-40B4-BE49-F238E27FC236}">
                <a16:creationId xmlns:a16="http://schemas.microsoft.com/office/drawing/2014/main" id="{DFDA3567-CD23-554A-B099-0A3F67A0A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1564910-4AB0-794C-A618-A0EAE7051FF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2518" name="Text Box 4">
            <a:extLst>
              <a:ext uri="{FF2B5EF4-FFF2-40B4-BE49-F238E27FC236}">
                <a16:creationId xmlns:a16="http://schemas.microsoft.com/office/drawing/2014/main" id="{D717A85A-B6B9-214B-8EB2-707088ED1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C0BF4B6-77F2-D14C-9613-1B3F2092331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69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2519" name="Text Box 5">
            <a:extLst>
              <a:ext uri="{FF2B5EF4-FFF2-40B4-BE49-F238E27FC236}">
                <a16:creationId xmlns:a16="http://schemas.microsoft.com/office/drawing/2014/main" id="{4750F20E-4E30-1947-A454-615244F9A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92520" name="Text Box 6">
            <a:extLst>
              <a:ext uri="{FF2B5EF4-FFF2-40B4-BE49-F238E27FC236}">
                <a16:creationId xmlns:a16="http://schemas.microsoft.com/office/drawing/2014/main" id="{FF3AA071-BC1A-0F49-A7C3-B296F9B55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25">
            <a:extLst>
              <a:ext uri="{FF2B5EF4-FFF2-40B4-BE49-F238E27FC236}">
                <a16:creationId xmlns:a16="http://schemas.microsoft.com/office/drawing/2014/main" id="{3ED4AAD7-1DDC-514E-9182-A36F28FA2B2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E0ABD9E-A90E-6C4A-A9D4-8E7C7F8306CF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5539" name="Text Box 1">
            <a:extLst>
              <a:ext uri="{FF2B5EF4-FFF2-40B4-BE49-F238E27FC236}">
                <a16:creationId xmlns:a16="http://schemas.microsoft.com/office/drawing/2014/main" id="{6105F26D-F263-6F41-8087-38990CC548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63CAEF7-BE46-744B-A588-85C4E074B81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5540" name="Text Box 2">
            <a:extLst>
              <a:ext uri="{FF2B5EF4-FFF2-40B4-BE49-F238E27FC236}">
                <a16:creationId xmlns:a16="http://schemas.microsoft.com/office/drawing/2014/main" id="{BB92E1EC-BA38-0F41-A07A-17534CA82A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2462F72-817E-DC48-85D1-243C0D3EE1E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5541" name="Text Box 3">
            <a:extLst>
              <a:ext uri="{FF2B5EF4-FFF2-40B4-BE49-F238E27FC236}">
                <a16:creationId xmlns:a16="http://schemas.microsoft.com/office/drawing/2014/main" id="{CA336BC7-74AA-4D40-B986-59301D84DB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1F1952C-67B2-3C47-B183-9BD30434BF1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5542" name="Text Box 4">
            <a:extLst>
              <a:ext uri="{FF2B5EF4-FFF2-40B4-BE49-F238E27FC236}">
                <a16:creationId xmlns:a16="http://schemas.microsoft.com/office/drawing/2014/main" id="{9A60C0A7-ACAF-C84A-9BD1-9A2596FB5C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5517CCD-D2FB-9746-B634-BBE7A1FDB9A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5543" name="Text Box 5">
            <a:extLst>
              <a:ext uri="{FF2B5EF4-FFF2-40B4-BE49-F238E27FC236}">
                <a16:creationId xmlns:a16="http://schemas.microsoft.com/office/drawing/2014/main" id="{574BE391-0028-7A47-8A7A-CDB5051C79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65544" name="Text Box 6">
            <a:extLst>
              <a:ext uri="{FF2B5EF4-FFF2-40B4-BE49-F238E27FC236}">
                <a16:creationId xmlns:a16="http://schemas.microsoft.com/office/drawing/2014/main" id="{3A7EDA5E-8C72-A04F-8AEF-48E17CEB40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25">
            <a:extLst>
              <a:ext uri="{FF2B5EF4-FFF2-40B4-BE49-F238E27FC236}">
                <a16:creationId xmlns:a16="http://schemas.microsoft.com/office/drawing/2014/main" id="{B05E4412-739D-404B-8DED-718F3E0C80B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01A0B2A-709B-5F4D-83CA-64B9CB53D4AB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70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4563" name="Text Box 1">
            <a:extLst>
              <a:ext uri="{FF2B5EF4-FFF2-40B4-BE49-F238E27FC236}">
                <a16:creationId xmlns:a16="http://schemas.microsoft.com/office/drawing/2014/main" id="{8DA87A2D-D911-1641-90F6-0EA67ADF47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7E302C2-F4AF-0E42-923D-4E9E33D23BE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4564" name="Text Box 2">
            <a:extLst>
              <a:ext uri="{FF2B5EF4-FFF2-40B4-BE49-F238E27FC236}">
                <a16:creationId xmlns:a16="http://schemas.microsoft.com/office/drawing/2014/main" id="{35224526-B86F-7048-AAC3-241E84653D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232F16F-C118-0C4C-9F45-283DD591208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4565" name="Text Box 3">
            <a:extLst>
              <a:ext uri="{FF2B5EF4-FFF2-40B4-BE49-F238E27FC236}">
                <a16:creationId xmlns:a16="http://schemas.microsoft.com/office/drawing/2014/main" id="{A88D94DA-C7D3-9743-B94F-669A0C138D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65E05A3-C26C-6046-87BE-2B29A443374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4566" name="Text Box 4">
            <a:extLst>
              <a:ext uri="{FF2B5EF4-FFF2-40B4-BE49-F238E27FC236}">
                <a16:creationId xmlns:a16="http://schemas.microsoft.com/office/drawing/2014/main" id="{44519860-3477-9C46-B930-83AE6C483F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F1A3C13-2D4E-8F4C-BD6B-8C9667D3D76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4567" name="Text Box 5">
            <a:extLst>
              <a:ext uri="{FF2B5EF4-FFF2-40B4-BE49-F238E27FC236}">
                <a16:creationId xmlns:a16="http://schemas.microsoft.com/office/drawing/2014/main" id="{95A7C0BA-C3BD-6F4C-A72F-69FE22A39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94568" name="Text Box 6">
            <a:extLst>
              <a:ext uri="{FF2B5EF4-FFF2-40B4-BE49-F238E27FC236}">
                <a16:creationId xmlns:a16="http://schemas.microsoft.com/office/drawing/2014/main" id="{B823C8AF-F546-4E4A-AF90-A2C93ED26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25">
            <a:extLst>
              <a:ext uri="{FF2B5EF4-FFF2-40B4-BE49-F238E27FC236}">
                <a16:creationId xmlns:a16="http://schemas.microsoft.com/office/drawing/2014/main" id="{5F21D34C-6A5E-B34A-9508-7FD04EF7AFC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A8355DA6-B8E6-B047-808B-5A6F261CE09E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71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6611" name="Text Box 1">
            <a:extLst>
              <a:ext uri="{FF2B5EF4-FFF2-40B4-BE49-F238E27FC236}">
                <a16:creationId xmlns:a16="http://schemas.microsoft.com/office/drawing/2014/main" id="{B99E99CD-8891-BE4F-9792-EFA6F691A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B2D7C05-DF24-9948-AA5C-06F250B7DB7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6612" name="Text Box 2">
            <a:extLst>
              <a:ext uri="{FF2B5EF4-FFF2-40B4-BE49-F238E27FC236}">
                <a16:creationId xmlns:a16="http://schemas.microsoft.com/office/drawing/2014/main" id="{A891BA3F-34F2-2142-B881-051114418F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35D2995-16C2-DC4B-804F-2B4CF6120AE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6613" name="Text Box 3">
            <a:extLst>
              <a:ext uri="{FF2B5EF4-FFF2-40B4-BE49-F238E27FC236}">
                <a16:creationId xmlns:a16="http://schemas.microsoft.com/office/drawing/2014/main" id="{DF810F64-6FCE-A14D-9D23-E47925FA5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85CC146-96B9-3641-8902-DE5460DEDC0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6614" name="Text Box 4">
            <a:extLst>
              <a:ext uri="{FF2B5EF4-FFF2-40B4-BE49-F238E27FC236}">
                <a16:creationId xmlns:a16="http://schemas.microsoft.com/office/drawing/2014/main" id="{A98DCCBD-0759-184D-9CE4-5DFCA7C58A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E2C82D3-92F1-A940-B1BF-1B5C17CD1A6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6615" name="Text Box 5">
            <a:extLst>
              <a:ext uri="{FF2B5EF4-FFF2-40B4-BE49-F238E27FC236}">
                <a16:creationId xmlns:a16="http://schemas.microsoft.com/office/drawing/2014/main" id="{8CDE2897-492E-D24B-8219-597443AAE3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96616" name="Text Box 6">
            <a:extLst>
              <a:ext uri="{FF2B5EF4-FFF2-40B4-BE49-F238E27FC236}">
                <a16:creationId xmlns:a16="http://schemas.microsoft.com/office/drawing/2014/main" id="{6770589F-CB33-B740-8BEC-71C68C8A3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5">
            <a:extLst>
              <a:ext uri="{FF2B5EF4-FFF2-40B4-BE49-F238E27FC236}">
                <a16:creationId xmlns:a16="http://schemas.microsoft.com/office/drawing/2014/main" id="{FCFC0497-01A7-D54F-A3D6-046E222EAFD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71BEDCA-77D2-464A-AFD3-2A3CA6955596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72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8659" name="Text Box 1">
            <a:extLst>
              <a:ext uri="{FF2B5EF4-FFF2-40B4-BE49-F238E27FC236}">
                <a16:creationId xmlns:a16="http://schemas.microsoft.com/office/drawing/2014/main" id="{9A72097D-16A6-3B4F-B0BE-2A793AF69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207B3C1-B4E4-234F-9A9C-05DAF50A30E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8660" name="Text Box 2">
            <a:extLst>
              <a:ext uri="{FF2B5EF4-FFF2-40B4-BE49-F238E27FC236}">
                <a16:creationId xmlns:a16="http://schemas.microsoft.com/office/drawing/2014/main" id="{44CE4BD7-E18D-E54F-9437-D92904D688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D78B324-5D99-AA41-89F8-A48BD928AA7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8661" name="Text Box 3">
            <a:extLst>
              <a:ext uri="{FF2B5EF4-FFF2-40B4-BE49-F238E27FC236}">
                <a16:creationId xmlns:a16="http://schemas.microsoft.com/office/drawing/2014/main" id="{68DC96E0-4E44-554F-AB0D-49A4B23D08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256D256-9096-4449-A124-0BFBA146310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8662" name="Text Box 4">
            <a:extLst>
              <a:ext uri="{FF2B5EF4-FFF2-40B4-BE49-F238E27FC236}">
                <a16:creationId xmlns:a16="http://schemas.microsoft.com/office/drawing/2014/main" id="{E552C394-FBB4-BE4C-977D-3C7A20CA02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DA4DA9A-8073-5E4C-90A9-1E4A3461CA4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198663" name="Text Box 5">
            <a:extLst>
              <a:ext uri="{FF2B5EF4-FFF2-40B4-BE49-F238E27FC236}">
                <a16:creationId xmlns:a16="http://schemas.microsoft.com/office/drawing/2014/main" id="{D1DB187A-3F42-5645-96B2-0382455C5E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98664" name="Text Box 6">
            <a:extLst>
              <a:ext uri="{FF2B5EF4-FFF2-40B4-BE49-F238E27FC236}">
                <a16:creationId xmlns:a16="http://schemas.microsoft.com/office/drawing/2014/main" id="{41007057-29E7-E94D-8938-D79DFB6F96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5">
            <a:extLst>
              <a:ext uri="{FF2B5EF4-FFF2-40B4-BE49-F238E27FC236}">
                <a16:creationId xmlns:a16="http://schemas.microsoft.com/office/drawing/2014/main" id="{ABF37D6E-E6F0-D94B-BE08-A8D9C01BCAC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1DA5A2DF-EC96-F843-AAD4-5382842E8CA6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73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0707" name="Text Box 1">
            <a:extLst>
              <a:ext uri="{FF2B5EF4-FFF2-40B4-BE49-F238E27FC236}">
                <a16:creationId xmlns:a16="http://schemas.microsoft.com/office/drawing/2014/main" id="{593836D5-D924-EF4C-AE50-92142DAD9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B73F0E4-E608-1346-9EFC-347FB7DEA8C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0708" name="Text Box 2">
            <a:extLst>
              <a:ext uri="{FF2B5EF4-FFF2-40B4-BE49-F238E27FC236}">
                <a16:creationId xmlns:a16="http://schemas.microsoft.com/office/drawing/2014/main" id="{5EF85487-0886-0B4D-ADC4-3D2A1157E8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F543DB0-B903-2A4B-B60D-C3910988CE5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0709" name="Text Box 3">
            <a:extLst>
              <a:ext uri="{FF2B5EF4-FFF2-40B4-BE49-F238E27FC236}">
                <a16:creationId xmlns:a16="http://schemas.microsoft.com/office/drawing/2014/main" id="{7F9ECE57-F61F-D744-B7AC-98948B911B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A4D7B7A-8E81-EB47-AE47-D5392F4ABE5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0710" name="Text Box 4">
            <a:extLst>
              <a:ext uri="{FF2B5EF4-FFF2-40B4-BE49-F238E27FC236}">
                <a16:creationId xmlns:a16="http://schemas.microsoft.com/office/drawing/2014/main" id="{78BC1C21-F6C5-FA49-91F2-114C38CC59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5832A69-D194-CB48-9AEA-6FDD4C38658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0711" name="Text Box 5">
            <a:extLst>
              <a:ext uri="{FF2B5EF4-FFF2-40B4-BE49-F238E27FC236}">
                <a16:creationId xmlns:a16="http://schemas.microsoft.com/office/drawing/2014/main" id="{93383999-F7BF-1A4A-9D57-A1CE9717B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00712" name="Text Box 6">
            <a:extLst>
              <a:ext uri="{FF2B5EF4-FFF2-40B4-BE49-F238E27FC236}">
                <a16:creationId xmlns:a16="http://schemas.microsoft.com/office/drawing/2014/main" id="{F28FE9CE-4626-E74F-AF88-16AB724AF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25">
            <a:extLst>
              <a:ext uri="{FF2B5EF4-FFF2-40B4-BE49-F238E27FC236}">
                <a16:creationId xmlns:a16="http://schemas.microsoft.com/office/drawing/2014/main" id="{84B1A663-748A-BE45-9EB1-103014135C1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7BE52C19-A66F-DA47-8CCB-96B137F196A9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74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2755" name="Text Box 1">
            <a:extLst>
              <a:ext uri="{FF2B5EF4-FFF2-40B4-BE49-F238E27FC236}">
                <a16:creationId xmlns:a16="http://schemas.microsoft.com/office/drawing/2014/main" id="{C3F42DC2-84AE-F045-88D8-F057835101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643780E-837C-874D-96E6-6CBAAC830E7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2756" name="Text Box 2">
            <a:extLst>
              <a:ext uri="{FF2B5EF4-FFF2-40B4-BE49-F238E27FC236}">
                <a16:creationId xmlns:a16="http://schemas.microsoft.com/office/drawing/2014/main" id="{201AC570-7200-8A48-9EE5-2DD968338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053DCBC-13F2-3D4F-A912-7463E7F5E41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2757" name="Text Box 3">
            <a:extLst>
              <a:ext uri="{FF2B5EF4-FFF2-40B4-BE49-F238E27FC236}">
                <a16:creationId xmlns:a16="http://schemas.microsoft.com/office/drawing/2014/main" id="{76E044DD-0997-C248-AC0A-BD5E084BA2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5265D89-5A47-2042-90D5-F22892A1AA0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2758" name="Text Box 4">
            <a:extLst>
              <a:ext uri="{FF2B5EF4-FFF2-40B4-BE49-F238E27FC236}">
                <a16:creationId xmlns:a16="http://schemas.microsoft.com/office/drawing/2014/main" id="{466F4419-F9F4-BF44-8830-11D5278E2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20E251F-1B51-E241-9D76-67FA5EFC66A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2759" name="Text Box 5">
            <a:extLst>
              <a:ext uri="{FF2B5EF4-FFF2-40B4-BE49-F238E27FC236}">
                <a16:creationId xmlns:a16="http://schemas.microsoft.com/office/drawing/2014/main" id="{3B23234B-0226-DE4C-9B38-83B411F401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02760" name="Text Box 6">
            <a:extLst>
              <a:ext uri="{FF2B5EF4-FFF2-40B4-BE49-F238E27FC236}">
                <a16:creationId xmlns:a16="http://schemas.microsoft.com/office/drawing/2014/main" id="{5A47731D-34F7-B54C-9C9E-EBC3AF7E16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25">
            <a:extLst>
              <a:ext uri="{FF2B5EF4-FFF2-40B4-BE49-F238E27FC236}">
                <a16:creationId xmlns:a16="http://schemas.microsoft.com/office/drawing/2014/main" id="{80B6D376-E6D2-6948-9C75-61B1B4CF52A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11AA849-0D88-CC45-B8D9-029258542AC7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75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4803" name="Text Box 1">
            <a:extLst>
              <a:ext uri="{FF2B5EF4-FFF2-40B4-BE49-F238E27FC236}">
                <a16:creationId xmlns:a16="http://schemas.microsoft.com/office/drawing/2014/main" id="{9EC26A6D-DC9D-7F48-95BB-F1DC539FEB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9D17535-1E62-614D-BA22-982C7B21F0C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4804" name="Text Box 2">
            <a:extLst>
              <a:ext uri="{FF2B5EF4-FFF2-40B4-BE49-F238E27FC236}">
                <a16:creationId xmlns:a16="http://schemas.microsoft.com/office/drawing/2014/main" id="{616B4579-7D27-904F-9AEF-4607C17A12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582D8FC-684D-5448-AE09-5E7A32F127E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4805" name="Text Box 3">
            <a:extLst>
              <a:ext uri="{FF2B5EF4-FFF2-40B4-BE49-F238E27FC236}">
                <a16:creationId xmlns:a16="http://schemas.microsoft.com/office/drawing/2014/main" id="{AE94919B-319D-B744-8BE5-56585BE868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B7609D1-0F40-9142-A32C-CED780027B5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4806" name="Text Box 4">
            <a:extLst>
              <a:ext uri="{FF2B5EF4-FFF2-40B4-BE49-F238E27FC236}">
                <a16:creationId xmlns:a16="http://schemas.microsoft.com/office/drawing/2014/main" id="{0A936D9F-0D14-2743-98D7-65018B7FC6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6D2BFEA-5CA0-1044-A440-F62E17AFDBF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4807" name="Text Box 5">
            <a:extLst>
              <a:ext uri="{FF2B5EF4-FFF2-40B4-BE49-F238E27FC236}">
                <a16:creationId xmlns:a16="http://schemas.microsoft.com/office/drawing/2014/main" id="{CA0918B9-7406-1441-90CF-13CFE86EB9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04808" name="Text Box 6">
            <a:extLst>
              <a:ext uri="{FF2B5EF4-FFF2-40B4-BE49-F238E27FC236}">
                <a16:creationId xmlns:a16="http://schemas.microsoft.com/office/drawing/2014/main" id="{65491BD7-4275-6C4E-ACDB-C39D2BD9D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25">
            <a:extLst>
              <a:ext uri="{FF2B5EF4-FFF2-40B4-BE49-F238E27FC236}">
                <a16:creationId xmlns:a16="http://schemas.microsoft.com/office/drawing/2014/main" id="{060EC3BD-C9C8-6F42-BA6C-40DC0789644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D967E50-7F97-C443-A4B6-F48154F5D68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76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6851" name="Text Box 1">
            <a:extLst>
              <a:ext uri="{FF2B5EF4-FFF2-40B4-BE49-F238E27FC236}">
                <a16:creationId xmlns:a16="http://schemas.microsoft.com/office/drawing/2014/main" id="{31F19ACF-C881-D245-85C2-FC0C6E52E9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D741AFE-382C-3942-B677-DF8C0DAF529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6852" name="Text Box 2">
            <a:extLst>
              <a:ext uri="{FF2B5EF4-FFF2-40B4-BE49-F238E27FC236}">
                <a16:creationId xmlns:a16="http://schemas.microsoft.com/office/drawing/2014/main" id="{184241D5-469D-5540-ACB3-06DFB0C2FB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8C75707-7BDD-2743-8DFD-904C835637B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6853" name="Text Box 3">
            <a:extLst>
              <a:ext uri="{FF2B5EF4-FFF2-40B4-BE49-F238E27FC236}">
                <a16:creationId xmlns:a16="http://schemas.microsoft.com/office/drawing/2014/main" id="{0253E8A0-D162-714F-816D-3D50C53F17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DEB970E-ED07-8F41-A78A-F0A47AA3C9F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6854" name="Text Box 4">
            <a:extLst>
              <a:ext uri="{FF2B5EF4-FFF2-40B4-BE49-F238E27FC236}">
                <a16:creationId xmlns:a16="http://schemas.microsoft.com/office/drawing/2014/main" id="{A79C6CE4-24F6-7A44-BA75-0A8E44042C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C52A05F-3874-8248-9ED0-0640EF0CB59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6855" name="Text Box 5">
            <a:extLst>
              <a:ext uri="{FF2B5EF4-FFF2-40B4-BE49-F238E27FC236}">
                <a16:creationId xmlns:a16="http://schemas.microsoft.com/office/drawing/2014/main" id="{577D9163-04CD-4140-846D-85BDBA13C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06856" name="Text Box 6">
            <a:extLst>
              <a:ext uri="{FF2B5EF4-FFF2-40B4-BE49-F238E27FC236}">
                <a16:creationId xmlns:a16="http://schemas.microsoft.com/office/drawing/2014/main" id="{0738869D-4A5F-6444-B16A-F46C10371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25">
            <a:extLst>
              <a:ext uri="{FF2B5EF4-FFF2-40B4-BE49-F238E27FC236}">
                <a16:creationId xmlns:a16="http://schemas.microsoft.com/office/drawing/2014/main" id="{D9128316-1F88-F449-8E4B-213F216931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98E13D2F-3DBB-994A-B9B7-ACFB7CC3201E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77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8899" name="Text Box 1">
            <a:extLst>
              <a:ext uri="{FF2B5EF4-FFF2-40B4-BE49-F238E27FC236}">
                <a16:creationId xmlns:a16="http://schemas.microsoft.com/office/drawing/2014/main" id="{45FC0D86-52A1-144B-BA9B-2D86F6F872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4B2771F-2485-C842-B1B4-FCC2B8F1E13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8900" name="Text Box 2">
            <a:extLst>
              <a:ext uri="{FF2B5EF4-FFF2-40B4-BE49-F238E27FC236}">
                <a16:creationId xmlns:a16="http://schemas.microsoft.com/office/drawing/2014/main" id="{6A9C4FE8-5240-DD43-9761-02A78194DA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86E1384-442D-0741-8254-62C8752128C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8901" name="Text Box 3">
            <a:extLst>
              <a:ext uri="{FF2B5EF4-FFF2-40B4-BE49-F238E27FC236}">
                <a16:creationId xmlns:a16="http://schemas.microsoft.com/office/drawing/2014/main" id="{E56015F6-AE00-7C45-9174-927583ADE7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83AB580-3766-5446-A41E-AB1F149921C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8902" name="Text Box 4">
            <a:extLst>
              <a:ext uri="{FF2B5EF4-FFF2-40B4-BE49-F238E27FC236}">
                <a16:creationId xmlns:a16="http://schemas.microsoft.com/office/drawing/2014/main" id="{D55E251E-F16B-EF4C-B593-E80B57EA8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4DC2FE1-935A-6A43-93BB-14E577D16FC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08903" name="Text Box 5">
            <a:extLst>
              <a:ext uri="{FF2B5EF4-FFF2-40B4-BE49-F238E27FC236}">
                <a16:creationId xmlns:a16="http://schemas.microsoft.com/office/drawing/2014/main" id="{7CCF925A-4B3A-5249-91BB-DF66F9744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08904" name="Text Box 6">
            <a:extLst>
              <a:ext uri="{FF2B5EF4-FFF2-40B4-BE49-F238E27FC236}">
                <a16:creationId xmlns:a16="http://schemas.microsoft.com/office/drawing/2014/main" id="{32C498B1-DAD8-DD45-81E4-21A467E6F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25">
            <a:extLst>
              <a:ext uri="{FF2B5EF4-FFF2-40B4-BE49-F238E27FC236}">
                <a16:creationId xmlns:a16="http://schemas.microsoft.com/office/drawing/2014/main" id="{A74415FE-5007-634F-9D44-E6359C10A03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720C418D-E1FB-0E4C-B3CD-CA36BB3CEAB0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78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0947" name="Text Box 1">
            <a:extLst>
              <a:ext uri="{FF2B5EF4-FFF2-40B4-BE49-F238E27FC236}">
                <a16:creationId xmlns:a16="http://schemas.microsoft.com/office/drawing/2014/main" id="{E4119B64-9AF6-4148-9788-CCD64982E0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EB36397-D20C-3D42-8015-4361D8D1A5D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0948" name="Text Box 2">
            <a:extLst>
              <a:ext uri="{FF2B5EF4-FFF2-40B4-BE49-F238E27FC236}">
                <a16:creationId xmlns:a16="http://schemas.microsoft.com/office/drawing/2014/main" id="{77EA5879-8EBC-A047-BC56-0FACA35289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E3C22C7-6ADF-AE4C-B9E6-308AAE8ECA2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0949" name="Text Box 3">
            <a:extLst>
              <a:ext uri="{FF2B5EF4-FFF2-40B4-BE49-F238E27FC236}">
                <a16:creationId xmlns:a16="http://schemas.microsoft.com/office/drawing/2014/main" id="{C86C754A-F76A-894F-8910-60A3C6C3FE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CFB953C-8461-0842-9811-843D806545F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0950" name="Text Box 4">
            <a:extLst>
              <a:ext uri="{FF2B5EF4-FFF2-40B4-BE49-F238E27FC236}">
                <a16:creationId xmlns:a16="http://schemas.microsoft.com/office/drawing/2014/main" id="{2A78BCB7-419F-A24D-A5B8-4883063BA6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E1294C3-D831-9B48-9609-9AC6822E336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0951" name="Text Box 5">
            <a:extLst>
              <a:ext uri="{FF2B5EF4-FFF2-40B4-BE49-F238E27FC236}">
                <a16:creationId xmlns:a16="http://schemas.microsoft.com/office/drawing/2014/main" id="{94A68503-A1E0-394D-98D1-2ED09084B3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10952" name="Text Box 6">
            <a:extLst>
              <a:ext uri="{FF2B5EF4-FFF2-40B4-BE49-F238E27FC236}">
                <a16:creationId xmlns:a16="http://schemas.microsoft.com/office/drawing/2014/main" id="{59F0E182-700D-F242-BF7D-9C7205B06F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25">
            <a:extLst>
              <a:ext uri="{FF2B5EF4-FFF2-40B4-BE49-F238E27FC236}">
                <a16:creationId xmlns:a16="http://schemas.microsoft.com/office/drawing/2014/main" id="{50B1ADA1-0CB6-854C-8B80-A142DD845AC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5A6F6FB-B74C-9B4C-8EE3-9AB472823DD6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79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2995" name="Text Box 1">
            <a:extLst>
              <a:ext uri="{FF2B5EF4-FFF2-40B4-BE49-F238E27FC236}">
                <a16:creationId xmlns:a16="http://schemas.microsoft.com/office/drawing/2014/main" id="{546095D8-B136-584C-8221-BD8EE7F975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7C36DA0-A16E-4845-BB54-68E154F2E74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2996" name="Text Box 2">
            <a:extLst>
              <a:ext uri="{FF2B5EF4-FFF2-40B4-BE49-F238E27FC236}">
                <a16:creationId xmlns:a16="http://schemas.microsoft.com/office/drawing/2014/main" id="{5CC40D21-514E-5C4E-AA4E-ABD73A7EA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87E1C3F-2107-D043-9DB3-0652ECFA70D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2997" name="Text Box 3">
            <a:extLst>
              <a:ext uri="{FF2B5EF4-FFF2-40B4-BE49-F238E27FC236}">
                <a16:creationId xmlns:a16="http://schemas.microsoft.com/office/drawing/2014/main" id="{148BF8B1-F081-8F4A-8C19-78540358C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B4ECEF9-6412-1348-A88A-18A76E6A57F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2998" name="Text Box 4">
            <a:extLst>
              <a:ext uri="{FF2B5EF4-FFF2-40B4-BE49-F238E27FC236}">
                <a16:creationId xmlns:a16="http://schemas.microsoft.com/office/drawing/2014/main" id="{6CD8F22F-6C91-3C41-8F76-2A9B4ED65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388F7BE-A5C5-E04E-ABDA-CD35FD267A7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79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2999" name="Text Box 5">
            <a:extLst>
              <a:ext uri="{FF2B5EF4-FFF2-40B4-BE49-F238E27FC236}">
                <a16:creationId xmlns:a16="http://schemas.microsoft.com/office/drawing/2014/main" id="{A1B12AD2-9F9B-B747-A404-0CEC4FE66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13000" name="Text Box 6">
            <a:extLst>
              <a:ext uri="{FF2B5EF4-FFF2-40B4-BE49-F238E27FC236}">
                <a16:creationId xmlns:a16="http://schemas.microsoft.com/office/drawing/2014/main" id="{9BBAA7B0-CE9B-074E-A5EB-62C95D28B4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5">
            <a:extLst>
              <a:ext uri="{FF2B5EF4-FFF2-40B4-BE49-F238E27FC236}">
                <a16:creationId xmlns:a16="http://schemas.microsoft.com/office/drawing/2014/main" id="{A2CC8BA7-C410-F841-A0C0-83540DECD03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31D5BB0-ABD8-9D41-8355-DB0C487ADFD5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7587" name="Text Box 1">
            <a:extLst>
              <a:ext uri="{FF2B5EF4-FFF2-40B4-BE49-F238E27FC236}">
                <a16:creationId xmlns:a16="http://schemas.microsoft.com/office/drawing/2014/main" id="{33493D1B-C490-CC47-A4FB-A661EDB874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9A15697-0868-B844-AE52-A3AFC5E963E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7588" name="Text Box 2">
            <a:extLst>
              <a:ext uri="{FF2B5EF4-FFF2-40B4-BE49-F238E27FC236}">
                <a16:creationId xmlns:a16="http://schemas.microsoft.com/office/drawing/2014/main" id="{62326B93-54A0-0E4B-9B31-35669D4B43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2093988-3A46-CE4C-85F2-7162B481A8F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7589" name="Text Box 3">
            <a:extLst>
              <a:ext uri="{FF2B5EF4-FFF2-40B4-BE49-F238E27FC236}">
                <a16:creationId xmlns:a16="http://schemas.microsoft.com/office/drawing/2014/main" id="{7A829DC2-6D0D-4947-933D-A36E79F0B0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DFCD289-B88D-2B46-BC99-B4C3A7BF8DA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7590" name="Text Box 4">
            <a:extLst>
              <a:ext uri="{FF2B5EF4-FFF2-40B4-BE49-F238E27FC236}">
                <a16:creationId xmlns:a16="http://schemas.microsoft.com/office/drawing/2014/main" id="{3FA24595-62A6-A242-8FB0-8238A1E17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28413F1-7A67-C143-B4AC-90CD66E979B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7591" name="Text Box 5">
            <a:extLst>
              <a:ext uri="{FF2B5EF4-FFF2-40B4-BE49-F238E27FC236}">
                <a16:creationId xmlns:a16="http://schemas.microsoft.com/office/drawing/2014/main" id="{A65BAC74-9B34-AB4F-99E2-DE45C19099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67592" name="Text Box 6">
            <a:extLst>
              <a:ext uri="{FF2B5EF4-FFF2-40B4-BE49-F238E27FC236}">
                <a16:creationId xmlns:a16="http://schemas.microsoft.com/office/drawing/2014/main" id="{3E4D0CEF-D9CB-F34F-90E0-E33EB33C17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25">
            <a:extLst>
              <a:ext uri="{FF2B5EF4-FFF2-40B4-BE49-F238E27FC236}">
                <a16:creationId xmlns:a16="http://schemas.microsoft.com/office/drawing/2014/main" id="{7EAB123D-9DC1-B745-B7C0-4FABCAA7097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186A55DD-09E7-A845-900E-679C44A0782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80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5043" name="Text Box 1">
            <a:extLst>
              <a:ext uri="{FF2B5EF4-FFF2-40B4-BE49-F238E27FC236}">
                <a16:creationId xmlns:a16="http://schemas.microsoft.com/office/drawing/2014/main" id="{60C44E36-AFB9-6C42-8924-767D24DE75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66D912F-B3B6-3946-9C5A-4FE74D84B5B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5044" name="Text Box 2">
            <a:extLst>
              <a:ext uri="{FF2B5EF4-FFF2-40B4-BE49-F238E27FC236}">
                <a16:creationId xmlns:a16="http://schemas.microsoft.com/office/drawing/2014/main" id="{115CE9D3-8946-F646-8BA4-A8F552C69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0FAD596-AB52-AD47-B9D6-F7E59165FC0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5045" name="Text Box 3">
            <a:extLst>
              <a:ext uri="{FF2B5EF4-FFF2-40B4-BE49-F238E27FC236}">
                <a16:creationId xmlns:a16="http://schemas.microsoft.com/office/drawing/2014/main" id="{2648BE7D-19F7-5D4F-BAC3-5FC539E362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BB7DD0A-6AE7-C94C-8F55-AAFFFAD0E01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5046" name="Text Box 4">
            <a:extLst>
              <a:ext uri="{FF2B5EF4-FFF2-40B4-BE49-F238E27FC236}">
                <a16:creationId xmlns:a16="http://schemas.microsoft.com/office/drawing/2014/main" id="{B8F611FA-7A76-E542-B67E-F3A089DC8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F6A7113-AF6C-C84D-BD45-DA6E4068090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5047" name="Text Box 5">
            <a:extLst>
              <a:ext uri="{FF2B5EF4-FFF2-40B4-BE49-F238E27FC236}">
                <a16:creationId xmlns:a16="http://schemas.microsoft.com/office/drawing/2014/main" id="{8D726C64-B6AC-AC49-B950-C37D6B01F9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15048" name="Text Box 6">
            <a:extLst>
              <a:ext uri="{FF2B5EF4-FFF2-40B4-BE49-F238E27FC236}">
                <a16:creationId xmlns:a16="http://schemas.microsoft.com/office/drawing/2014/main" id="{5CF0AE73-9C8E-B747-B179-596C6D35EE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25">
            <a:extLst>
              <a:ext uri="{FF2B5EF4-FFF2-40B4-BE49-F238E27FC236}">
                <a16:creationId xmlns:a16="http://schemas.microsoft.com/office/drawing/2014/main" id="{10D4D712-B83D-7048-8C6B-42133B06B9A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180BCE1D-782D-1040-82E4-B029EFD81E30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81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7091" name="Text Box 1">
            <a:extLst>
              <a:ext uri="{FF2B5EF4-FFF2-40B4-BE49-F238E27FC236}">
                <a16:creationId xmlns:a16="http://schemas.microsoft.com/office/drawing/2014/main" id="{543709E8-5C85-E246-A33A-2653E0F78E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13E70BF-DEFD-A74C-A8FF-678C19418DB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7092" name="Text Box 2">
            <a:extLst>
              <a:ext uri="{FF2B5EF4-FFF2-40B4-BE49-F238E27FC236}">
                <a16:creationId xmlns:a16="http://schemas.microsoft.com/office/drawing/2014/main" id="{A78909C5-E693-C64A-949E-CE7BB4110D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651B8EB-6FCE-2D48-A614-CEF6ED0A4C8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7093" name="Text Box 3">
            <a:extLst>
              <a:ext uri="{FF2B5EF4-FFF2-40B4-BE49-F238E27FC236}">
                <a16:creationId xmlns:a16="http://schemas.microsoft.com/office/drawing/2014/main" id="{51637FDC-8A50-4E4E-A82B-C070CB794A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B38B764-3C4D-CC45-9A7D-8A613B2D62D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7094" name="Text Box 4">
            <a:extLst>
              <a:ext uri="{FF2B5EF4-FFF2-40B4-BE49-F238E27FC236}">
                <a16:creationId xmlns:a16="http://schemas.microsoft.com/office/drawing/2014/main" id="{0637EBF7-B553-1E48-9A6B-DFF9C6783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3BB44D3-C55F-FD44-86DA-AB0B42DAD2A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7095" name="Text Box 5">
            <a:extLst>
              <a:ext uri="{FF2B5EF4-FFF2-40B4-BE49-F238E27FC236}">
                <a16:creationId xmlns:a16="http://schemas.microsoft.com/office/drawing/2014/main" id="{C0DA11E9-2DAE-6C43-8D04-5744EBFE20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17096" name="Text Box 6">
            <a:extLst>
              <a:ext uri="{FF2B5EF4-FFF2-40B4-BE49-F238E27FC236}">
                <a16:creationId xmlns:a16="http://schemas.microsoft.com/office/drawing/2014/main" id="{E3231D9B-7DB4-7140-99D6-7CABA58B0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25">
            <a:extLst>
              <a:ext uri="{FF2B5EF4-FFF2-40B4-BE49-F238E27FC236}">
                <a16:creationId xmlns:a16="http://schemas.microsoft.com/office/drawing/2014/main" id="{87F98355-1D2D-BE49-A0CA-8A7B0A4058D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9D416C52-C586-3D4B-8F9F-5B6FB790C148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82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9139" name="Text Box 1">
            <a:extLst>
              <a:ext uri="{FF2B5EF4-FFF2-40B4-BE49-F238E27FC236}">
                <a16:creationId xmlns:a16="http://schemas.microsoft.com/office/drawing/2014/main" id="{55F37AAE-7796-0A4D-BDD2-51189B3E71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5EF1DD7-73E4-4749-BD60-DCBC6689604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9140" name="Text Box 2">
            <a:extLst>
              <a:ext uri="{FF2B5EF4-FFF2-40B4-BE49-F238E27FC236}">
                <a16:creationId xmlns:a16="http://schemas.microsoft.com/office/drawing/2014/main" id="{7E3F47DE-C36D-2C40-BFD3-4F8869A94D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FE07BE2-9900-3244-A7D3-2BC81A0F42E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9141" name="Text Box 3">
            <a:extLst>
              <a:ext uri="{FF2B5EF4-FFF2-40B4-BE49-F238E27FC236}">
                <a16:creationId xmlns:a16="http://schemas.microsoft.com/office/drawing/2014/main" id="{9627F827-C34E-3A47-80A1-6B5C86353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FA5E92C-1A22-AE42-9D96-A74E93B2538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9142" name="Text Box 4">
            <a:extLst>
              <a:ext uri="{FF2B5EF4-FFF2-40B4-BE49-F238E27FC236}">
                <a16:creationId xmlns:a16="http://schemas.microsoft.com/office/drawing/2014/main" id="{A64EE501-E5A6-D347-AD67-53B36A50C4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84D2EFE-D76A-C743-9BFF-F2825A58B33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19143" name="Text Box 5">
            <a:extLst>
              <a:ext uri="{FF2B5EF4-FFF2-40B4-BE49-F238E27FC236}">
                <a16:creationId xmlns:a16="http://schemas.microsoft.com/office/drawing/2014/main" id="{2CE182F9-EDF8-3548-BAE4-7BDB1E03BC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19144" name="Text Box 6">
            <a:extLst>
              <a:ext uri="{FF2B5EF4-FFF2-40B4-BE49-F238E27FC236}">
                <a16:creationId xmlns:a16="http://schemas.microsoft.com/office/drawing/2014/main" id="{988D5811-AF04-9A44-AD95-7E06645537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25">
            <a:extLst>
              <a:ext uri="{FF2B5EF4-FFF2-40B4-BE49-F238E27FC236}">
                <a16:creationId xmlns:a16="http://schemas.microsoft.com/office/drawing/2014/main" id="{ED3C68DC-2FE9-504F-BF6D-3B7CA6E7BC8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25CC153F-A9C2-764E-BE37-0F153BB3FBA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83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1187" name="Text Box 1">
            <a:extLst>
              <a:ext uri="{FF2B5EF4-FFF2-40B4-BE49-F238E27FC236}">
                <a16:creationId xmlns:a16="http://schemas.microsoft.com/office/drawing/2014/main" id="{3362676C-8484-9E42-A472-0E08BEF5D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15009D4-4041-214D-A19E-1F42E34FA5B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1188" name="Text Box 2">
            <a:extLst>
              <a:ext uri="{FF2B5EF4-FFF2-40B4-BE49-F238E27FC236}">
                <a16:creationId xmlns:a16="http://schemas.microsoft.com/office/drawing/2014/main" id="{9153CE42-FABA-D04D-B1BC-83D66A5D7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426FBDB-C333-4549-9D83-8D96040E1B2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1189" name="Text Box 3">
            <a:extLst>
              <a:ext uri="{FF2B5EF4-FFF2-40B4-BE49-F238E27FC236}">
                <a16:creationId xmlns:a16="http://schemas.microsoft.com/office/drawing/2014/main" id="{C2BB887C-A2CE-F24B-9B08-D19BCED0BD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14C276D-2A87-3246-ABE9-5DE0563CE98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1190" name="Text Box 4">
            <a:extLst>
              <a:ext uri="{FF2B5EF4-FFF2-40B4-BE49-F238E27FC236}">
                <a16:creationId xmlns:a16="http://schemas.microsoft.com/office/drawing/2014/main" id="{79447C1E-E5A8-4F41-9845-58ED96D649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92AD07A-D827-5A4E-8CBC-0A5B1A31DAA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1191" name="Text Box 5">
            <a:extLst>
              <a:ext uri="{FF2B5EF4-FFF2-40B4-BE49-F238E27FC236}">
                <a16:creationId xmlns:a16="http://schemas.microsoft.com/office/drawing/2014/main" id="{A8DAA792-7CE1-BA42-AF67-363F59832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21192" name="Text Box 6">
            <a:extLst>
              <a:ext uri="{FF2B5EF4-FFF2-40B4-BE49-F238E27FC236}">
                <a16:creationId xmlns:a16="http://schemas.microsoft.com/office/drawing/2014/main" id="{66FF2152-4085-1A4E-8BB3-F54809DCC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25">
            <a:extLst>
              <a:ext uri="{FF2B5EF4-FFF2-40B4-BE49-F238E27FC236}">
                <a16:creationId xmlns:a16="http://schemas.microsoft.com/office/drawing/2014/main" id="{B873E4DB-D7D4-274F-9C0D-272A0ACF979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6C0C1302-ED4B-7344-B026-E46B2C67169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84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3235" name="Text Box 1">
            <a:extLst>
              <a:ext uri="{FF2B5EF4-FFF2-40B4-BE49-F238E27FC236}">
                <a16:creationId xmlns:a16="http://schemas.microsoft.com/office/drawing/2014/main" id="{679E18D0-C68B-8F47-91C1-C874EBE44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8BF07E5-1171-6D4E-BF5C-BB839E36C6A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3236" name="Text Box 2">
            <a:extLst>
              <a:ext uri="{FF2B5EF4-FFF2-40B4-BE49-F238E27FC236}">
                <a16:creationId xmlns:a16="http://schemas.microsoft.com/office/drawing/2014/main" id="{F011EEF0-392A-704C-B7A3-7030C9991E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F891591-8D63-144D-B9D8-71FBB55C9BFB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3237" name="Text Box 3">
            <a:extLst>
              <a:ext uri="{FF2B5EF4-FFF2-40B4-BE49-F238E27FC236}">
                <a16:creationId xmlns:a16="http://schemas.microsoft.com/office/drawing/2014/main" id="{2CD658E3-F1D8-FA4F-BE8A-6A069D335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4338DB2-5AE3-3D48-A8D7-2EA4755D872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3238" name="Text Box 4">
            <a:extLst>
              <a:ext uri="{FF2B5EF4-FFF2-40B4-BE49-F238E27FC236}">
                <a16:creationId xmlns:a16="http://schemas.microsoft.com/office/drawing/2014/main" id="{7E877374-217D-864F-98F1-40874DDD8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A576107-C83C-424E-8455-19565504F59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3239" name="Text Box 5">
            <a:extLst>
              <a:ext uri="{FF2B5EF4-FFF2-40B4-BE49-F238E27FC236}">
                <a16:creationId xmlns:a16="http://schemas.microsoft.com/office/drawing/2014/main" id="{74CBC11B-542B-FB4B-B6FA-97F403E036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23240" name="Text Box 6">
            <a:extLst>
              <a:ext uri="{FF2B5EF4-FFF2-40B4-BE49-F238E27FC236}">
                <a16:creationId xmlns:a16="http://schemas.microsoft.com/office/drawing/2014/main" id="{B2ADAA73-FC63-9946-B4B5-A5789B3A6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25">
            <a:extLst>
              <a:ext uri="{FF2B5EF4-FFF2-40B4-BE49-F238E27FC236}">
                <a16:creationId xmlns:a16="http://schemas.microsoft.com/office/drawing/2014/main" id="{5E7F67CF-138F-FF4E-9AC2-6E4EF274EBB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4843EED-B6F7-3842-85AF-3BD50B918AFD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85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5283" name="Text Box 1">
            <a:extLst>
              <a:ext uri="{FF2B5EF4-FFF2-40B4-BE49-F238E27FC236}">
                <a16:creationId xmlns:a16="http://schemas.microsoft.com/office/drawing/2014/main" id="{B917CAB6-BB2B-C64D-99BE-6B5DE6DEF2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822B925-FB17-8940-A1C2-73FC10F8220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5284" name="Text Box 2">
            <a:extLst>
              <a:ext uri="{FF2B5EF4-FFF2-40B4-BE49-F238E27FC236}">
                <a16:creationId xmlns:a16="http://schemas.microsoft.com/office/drawing/2014/main" id="{B34D5CB5-ED68-8248-B647-979797C5B9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FE2A4D5-A856-5D48-A6EA-6B0CA8CCA37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5285" name="Text Box 3">
            <a:extLst>
              <a:ext uri="{FF2B5EF4-FFF2-40B4-BE49-F238E27FC236}">
                <a16:creationId xmlns:a16="http://schemas.microsoft.com/office/drawing/2014/main" id="{9000F458-D104-8349-B461-FC7695435D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4C5BC9D-1E5A-9748-8ED0-5E1D8E6DA65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5286" name="Text Box 4">
            <a:extLst>
              <a:ext uri="{FF2B5EF4-FFF2-40B4-BE49-F238E27FC236}">
                <a16:creationId xmlns:a16="http://schemas.microsoft.com/office/drawing/2014/main" id="{A6407E34-D656-BB45-BF03-3C26ECACA8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A3E8468-C65D-374A-9DD9-524509142DA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5287" name="Text Box 5">
            <a:extLst>
              <a:ext uri="{FF2B5EF4-FFF2-40B4-BE49-F238E27FC236}">
                <a16:creationId xmlns:a16="http://schemas.microsoft.com/office/drawing/2014/main" id="{078B1A3A-AA96-CD4F-90D0-CA58CC4BFA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25288" name="Text Box 6">
            <a:extLst>
              <a:ext uri="{FF2B5EF4-FFF2-40B4-BE49-F238E27FC236}">
                <a16:creationId xmlns:a16="http://schemas.microsoft.com/office/drawing/2014/main" id="{2238623A-E31F-6649-B4BD-6A374A0E8C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25">
            <a:extLst>
              <a:ext uri="{FF2B5EF4-FFF2-40B4-BE49-F238E27FC236}">
                <a16:creationId xmlns:a16="http://schemas.microsoft.com/office/drawing/2014/main" id="{9C755521-6373-DE45-89F3-16FF2410D12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5E66E24-5ACA-0C43-BA5A-54C7AEC66501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86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7331" name="Text Box 1">
            <a:extLst>
              <a:ext uri="{FF2B5EF4-FFF2-40B4-BE49-F238E27FC236}">
                <a16:creationId xmlns:a16="http://schemas.microsoft.com/office/drawing/2014/main" id="{C7083E2D-5F09-A041-8DB0-C33FE71FD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F6AFA9E-D3C9-6E47-B243-DCF66001D0B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7332" name="Text Box 2">
            <a:extLst>
              <a:ext uri="{FF2B5EF4-FFF2-40B4-BE49-F238E27FC236}">
                <a16:creationId xmlns:a16="http://schemas.microsoft.com/office/drawing/2014/main" id="{FAAA3CCC-2510-AF4F-BE9F-2F916EAC8E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48201A9-2341-B341-A4A2-B91F52BEBE9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7333" name="Text Box 3">
            <a:extLst>
              <a:ext uri="{FF2B5EF4-FFF2-40B4-BE49-F238E27FC236}">
                <a16:creationId xmlns:a16="http://schemas.microsoft.com/office/drawing/2014/main" id="{EF5B8920-98C5-324C-8A41-C6A56E3CF6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FCEDF40-DEB6-AE48-A858-509FB211076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7334" name="Text Box 4">
            <a:extLst>
              <a:ext uri="{FF2B5EF4-FFF2-40B4-BE49-F238E27FC236}">
                <a16:creationId xmlns:a16="http://schemas.microsoft.com/office/drawing/2014/main" id="{1777AEF2-CC7E-684F-8F9A-3D8CBC8EFB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55C376C-1290-8A4A-A9D7-306EFB8E5EF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7335" name="Text Box 5">
            <a:extLst>
              <a:ext uri="{FF2B5EF4-FFF2-40B4-BE49-F238E27FC236}">
                <a16:creationId xmlns:a16="http://schemas.microsoft.com/office/drawing/2014/main" id="{E502EAEE-6D72-814E-ADFE-D996EDC631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27336" name="Text Box 6">
            <a:extLst>
              <a:ext uri="{FF2B5EF4-FFF2-40B4-BE49-F238E27FC236}">
                <a16:creationId xmlns:a16="http://schemas.microsoft.com/office/drawing/2014/main" id="{79BE5050-2AD8-3F42-B42A-D582A7498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25">
            <a:extLst>
              <a:ext uri="{FF2B5EF4-FFF2-40B4-BE49-F238E27FC236}">
                <a16:creationId xmlns:a16="http://schemas.microsoft.com/office/drawing/2014/main" id="{2841D09C-BDF9-0641-8DF1-6141FF400C4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C42D9692-8807-444F-921B-7AC0B035270A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87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9379" name="Text Box 1">
            <a:extLst>
              <a:ext uri="{FF2B5EF4-FFF2-40B4-BE49-F238E27FC236}">
                <a16:creationId xmlns:a16="http://schemas.microsoft.com/office/drawing/2014/main" id="{C2125EFF-E15E-1E4F-BCFB-40CFBAE425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04C3DCD-628B-CD43-974B-B96240008E6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9380" name="Text Box 2">
            <a:extLst>
              <a:ext uri="{FF2B5EF4-FFF2-40B4-BE49-F238E27FC236}">
                <a16:creationId xmlns:a16="http://schemas.microsoft.com/office/drawing/2014/main" id="{B9A4A3ED-2365-B640-B81F-1E2DAEE925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8C21041-6DB2-254B-8125-AA4E8CBCA796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9381" name="Text Box 3">
            <a:extLst>
              <a:ext uri="{FF2B5EF4-FFF2-40B4-BE49-F238E27FC236}">
                <a16:creationId xmlns:a16="http://schemas.microsoft.com/office/drawing/2014/main" id="{4A31C040-1977-C047-A058-9922F44BC4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A2BE2D8-321C-404A-BD07-B96842E9FE9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9382" name="Text Box 4">
            <a:extLst>
              <a:ext uri="{FF2B5EF4-FFF2-40B4-BE49-F238E27FC236}">
                <a16:creationId xmlns:a16="http://schemas.microsoft.com/office/drawing/2014/main" id="{92C2A4BC-29DE-A643-A2F8-B68E8D193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8C9C6D6-B3B9-9744-8B7A-484018BF860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29383" name="Text Box 5">
            <a:extLst>
              <a:ext uri="{FF2B5EF4-FFF2-40B4-BE49-F238E27FC236}">
                <a16:creationId xmlns:a16="http://schemas.microsoft.com/office/drawing/2014/main" id="{2CB071D3-024A-5C40-ACFC-0CD8F28EFD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29384" name="Text Box 6">
            <a:extLst>
              <a:ext uri="{FF2B5EF4-FFF2-40B4-BE49-F238E27FC236}">
                <a16:creationId xmlns:a16="http://schemas.microsoft.com/office/drawing/2014/main" id="{72235B4A-D4EC-934A-A2A8-B5B01C4419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25">
            <a:extLst>
              <a:ext uri="{FF2B5EF4-FFF2-40B4-BE49-F238E27FC236}">
                <a16:creationId xmlns:a16="http://schemas.microsoft.com/office/drawing/2014/main" id="{B970586E-CEDA-EC42-9124-556CFE5036C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4BAE588B-7A64-7A4A-A6CB-68D22C2FBAD4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88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1427" name="Text Box 1">
            <a:extLst>
              <a:ext uri="{FF2B5EF4-FFF2-40B4-BE49-F238E27FC236}">
                <a16:creationId xmlns:a16="http://schemas.microsoft.com/office/drawing/2014/main" id="{6FC2B74E-D166-7343-BDC2-C33FFEC397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F173D84-C3F0-D647-B01B-DE7470AE6F3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1428" name="Text Box 2">
            <a:extLst>
              <a:ext uri="{FF2B5EF4-FFF2-40B4-BE49-F238E27FC236}">
                <a16:creationId xmlns:a16="http://schemas.microsoft.com/office/drawing/2014/main" id="{7FB74A62-01CA-7E4B-9CB5-F1DD6FC338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223C15C-F2B2-9A4E-860B-720B7D78590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1429" name="Text Box 3">
            <a:extLst>
              <a:ext uri="{FF2B5EF4-FFF2-40B4-BE49-F238E27FC236}">
                <a16:creationId xmlns:a16="http://schemas.microsoft.com/office/drawing/2014/main" id="{8AB12BEA-A76E-4941-9ACE-56547365DE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D1261E8-B3B2-0749-87CD-08D61FBA6B3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1430" name="Text Box 4">
            <a:extLst>
              <a:ext uri="{FF2B5EF4-FFF2-40B4-BE49-F238E27FC236}">
                <a16:creationId xmlns:a16="http://schemas.microsoft.com/office/drawing/2014/main" id="{C8B6CF32-7816-5845-B8E5-D20EF487A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91875B2-28C6-2C46-8081-647BB8C94F5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1431" name="Text Box 5">
            <a:extLst>
              <a:ext uri="{FF2B5EF4-FFF2-40B4-BE49-F238E27FC236}">
                <a16:creationId xmlns:a16="http://schemas.microsoft.com/office/drawing/2014/main" id="{F277D688-6D63-6A41-AFD1-6055761A5E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1432" name="Text Box 6">
            <a:extLst>
              <a:ext uri="{FF2B5EF4-FFF2-40B4-BE49-F238E27FC236}">
                <a16:creationId xmlns:a16="http://schemas.microsoft.com/office/drawing/2014/main" id="{A8DCE0CE-620A-FE45-BE2D-54B3182528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25">
            <a:extLst>
              <a:ext uri="{FF2B5EF4-FFF2-40B4-BE49-F238E27FC236}">
                <a16:creationId xmlns:a16="http://schemas.microsoft.com/office/drawing/2014/main" id="{A029CFEB-F3AB-9D43-AC89-82FDC0E91AA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C19FB01D-5058-0B41-A59E-DB319BCF41D4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89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3475" name="Text Box 1">
            <a:extLst>
              <a:ext uri="{FF2B5EF4-FFF2-40B4-BE49-F238E27FC236}">
                <a16:creationId xmlns:a16="http://schemas.microsoft.com/office/drawing/2014/main" id="{543117AF-B487-7D4F-86A8-3E31C88F7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A4AA2BE-3297-7E42-87BC-685E19D3F7E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3476" name="Text Box 2">
            <a:extLst>
              <a:ext uri="{FF2B5EF4-FFF2-40B4-BE49-F238E27FC236}">
                <a16:creationId xmlns:a16="http://schemas.microsoft.com/office/drawing/2014/main" id="{A5F82121-7F45-9941-959D-628233713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81CBB65-39A0-764D-BB33-E7C25BD0F27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3477" name="Text Box 3">
            <a:extLst>
              <a:ext uri="{FF2B5EF4-FFF2-40B4-BE49-F238E27FC236}">
                <a16:creationId xmlns:a16="http://schemas.microsoft.com/office/drawing/2014/main" id="{6A77373F-445E-6646-A992-B667F618E3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D2E33D5-CB32-A84E-B6AC-2E190A6AB6C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3478" name="Text Box 4">
            <a:extLst>
              <a:ext uri="{FF2B5EF4-FFF2-40B4-BE49-F238E27FC236}">
                <a16:creationId xmlns:a16="http://schemas.microsoft.com/office/drawing/2014/main" id="{172505A7-3013-EB40-B3B4-E35F4913C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6352DA5-2BA9-C849-A42F-E80CF34E088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89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3479" name="Text Box 5">
            <a:extLst>
              <a:ext uri="{FF2B5EF4-FFF2-40B4-BE49-F238E27FC236}">
                <a16:creationId xmlns:a16="http://schemas.microsoft.com/office/drawing/2014/main" id="{85F1DCDD-16A1-9346-B920-6839F1546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3480" name="Text Box 6">
            <a:extLst>
              <a:ext uri="{FF2B5EF4-FFF2-40B4-BE49-F238E27FC236}">
                <a16:creationId xmlns:a16="http://schemas.microsoft.com/office/drawing/2014/main" id="{B3926A09-349B-454D-BA73-B1CE3B08F5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5">
            <a:extLst>
              <a:ext uri="{FF2B5EF4-FFF2-40B4-BE49-F238E27FC236}">
                <a16:creationId xmlns:a16="http://schemas.microsoft.com/office/drawing/2014/main" id="{1B44422D-E447-A445-AEB0-753F475E868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E6AF5C27-7822-F64F-9657-DE2659CDB86C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9635" name="Text Box 1">
            <a:extLst>
              <a:ext uri="{FF2B5EF4-FFF2-40B4-BE49-F238E27FC236}">
                <a16:creationId xmlns:a16="http://schemas.microsoft.com/office/drawing/2014/main" id="{6923A6DC-91D6-D649-B6D0-8ECA092AF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A47DEFF-E666-EA4E-A117-14492729928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9636" name="Text Box 2">
            <a:extLst>
              <a:ext uri="{FF2B5EF4-FFF2-40B4-BE49-F238E27FC236}">
                <a16:creationId xmlns:a16="http://schemas.microsoft.com/office/drawing/2014/main" id="{63B7A613-FAE3-CB49-9DE3-E8AA594B5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C355913-E957-854B-B00C-2716667880D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9637" name="Text Box 3">
            <a:extLst>
              <a:ext uri="{FF2B5EF4-FFF2-40B4-BE49-F238E27FC236}">
                <a16:creationId xmlns:a16="http://schemas.microsoft.com/office/drawing/2014/main" id="{7DA65E54-4F23-9940-B8F6-DD1D993F0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A07AE7C-6FCE-5547-920A-CE094A71B44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9638" name="Text Box 4">
            <a:extLst>
              <a:ext uri="{FF2B5EF4-FFF2-40B4-BE49-F238E27FC236}">
                <a16:creationId xmlns:a16="http://schemas.microsoft.com/office/drawing/2014/main" id="{8FD28764-0D00-A74C-8B94-31942451FF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294FA10-79D1-D444-9F8B-4FDA7F8AD24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69639" name="Text Box 5">
            <a:extLst>
              <a:ext uri="{FF2B5EF4-FFF2-40B4-BE49-F238E27FC236}">
                <a16:creationId xmlns:a16="http://schemas.microsoft.com/office/drawing/2014/main" id="{A8A435AA-6A32-E343-A883-31BD592C1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69640" name="Text Box 6">
            <a:extLst>
              <a:ext uri="{FF2B5EF4-FFF2-40B4-BE49-F238E27FC236}">
                <a16:creationId xmlns:a16="http://schemas.microsoft.com/office/drawing/2014/main" id="{E044103B-067D-384F-9662-22B8B782C9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25">
            <a:extLst>
              <a:ext uri="{FF2B5EF4-FFF2-40B4-BE49-F238E27FC236}">
                <a16:creationId xmlns:a16="http://schemas.microsoft.com/office/drawing/2014/main" id="{3819F13D-1F58-D145-ACEB-929B2755ED3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616287D-FF3E-1649-AB8C-19A4DC65CD84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90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5523" name="Text Box 1">
            <a:extLst>
              <a:ext uri="{FF2B5EF4-FFF2-40B4-BE49-F238E27FC236}">
                <a16:creationId xmlns:a16="http://schemas.microsoft.com/office/drawing/2014/main" id="{B434214D-993B-B640-9FC3-E7C92E46F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65124AB-0624-5F44-9958-16B9BB4A1FE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5524" name="Text Box 2">
            <a:extLst>
              <a:ext uri="{FF2B5EF4-FFF2-40B4-BE49-F238E27FC236}">
                <a16:creationId xmlns:a16="http://schemas.microsoft.com/office/drawing/2014/main" id="{564CF463-ACA9-9746-BD0D-A3F7534C8F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2CA194F-56B5-1441-85CF-BDB5D7FC52C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5525" name="Text Box 3">
            <a:extLst>
              <a:ext uri="{FF2B5EF4-FFF2-40B4-BE49-F238E27FC236}">
                <a16:creationId xmlns:a16="http://schemas.microsoft.com/office/drawing/2014/main" id="{DDD2818A-48C0-894A-85A9-BA3BA4ECA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8E142AC-E8A7-BE4A-B761-1C0534434E6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5526" name="Text Box 4">
            <a:extLst>
              <a:ext uri="{FF2B5EF4-FFF2-40B4-BE49-F238E27FC236}">
                <a16:creationId xmlns:a16="http://schemas.microsoft.com/office/drawing/2014/main" id="{68E249A0-BADF-8C44-B298-99B3C7089A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7794621-068C-7444-B555-76832D73AFD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90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5527" name="Text Box 5">
            <a:extLst>
              <a:ext uri="{FF2B5EF4-FFF2-40B4-BE49-F238E27FC236}">
                <a16:creationId xmlns:a16="http://schemas.microsoft.com/office/drawing/2014/main" id="{6215D43E-1B36-D948-9E2E-34E526A95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5528" name="Text Box 6">
            <a:extLst>
              <a:ext uri="{FF2B5EF4-FFF2-40B4-BE49-F238E27FC236}">
                <a16:creationId xmlns:a16="http://schemas.microsoft.com/office/drawing/2014/main" id="{8E1171C0-3FB5-0146-9269-046A10655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25">
            <a:extLst>
              <a:ext uri="{FF2B5EF4-FFF2-40B4-BE49-F238E27FC236}">
                <a16:creationId xmlns:a16="http://schemas.microsoft.com/office/drawing/2014/main" id="{F67448EA-2BC5-4B43-ADBD-82AFEA58F2E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26D4410F-3CDB-BE49-AAC0-61F8E74DC3F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91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7571" name="Text Box 1">
            <a:extLst>
              <a:ext uri="{FF2B5EF4-FFF2-40B4-BE49-F238E27FC236}">
                <a16:creationId xmlns:a16="http://schemas.microsoft.com/office/drawing/2014/main" id="{3A20B418-5A52-094B-B565-892D869FB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74AB032-FC0F-BF41-9DEA-FFB3B421473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7572" name="Text Box 2">
            <a:extLst>
              <a:ext uri="{FF2B5EF4-FFF2-40B4-BE49-F238E27FC236}">
                <a16:creationId xmlns:a16="http://schemas.microsoft.com/office/drawing/2014/main" id="{B05C9DC5-BFE0-A749-B518-8A7FD95286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76A8E44-ADA5-1B45-A74C-193408F14C9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7573" name="Text Box 3">
            <a:extLst>
              <a:ext uri="{FF2B5EF4-FFF2-40B4-BE49-F238E27FC236}">
                <a16:creationId xmlns:a16="http://schemas.microsoft.com/office/drawing/2014/main" id="{0A70B84C-539A-8A43-97AD-CEA3EDE046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F582437-24A7-EF45-864B-F978A75A150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7574" name="Text Box 4">
            <a:extLst>
              <a:ext uri="{FF2B5EF4-FFF2-40B4-BE49-F238E27FC236}">
                <a16:creationId xmlns:a16="http://schemas.microsoft.com/office/drawing/2014/main" id="{0103F02A-E5C5-2944-A144-3433ADA60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9CE60D6-AB50-F647-A1B9-1BB34CB9C0C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91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7575" name="Text Box 5">
            <a:extLst>
              <a:ext uri="{FF2B5EF4-FFF2-40B4-BE49-F238E27FC236}">
                <a16:creationId xmlns:a16="http://schemas.microsoft.com/office/drawing/2014/main" id="{33A10963-6DD6-104F-9E9B-ED77B1251A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7576" name="Text Box 6">
            <a:extLst>
              <a:ext uri="{FF2B5EF4-FFF2-40B4-BE49-F238E27FC236}">
                <a16:creationId xmlns:a16="http://schemas.microsoft.com/office/drawing/2014/main" id="{B6E8679E-DC61-724B-9D8E-7A56C845B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25">
            <a:extLst>
              <a:ext uri="{FF2B5EF4-FFF2-40B4-BE49-F238E27FC236}">
                <a16:creationId xmlns:a16="http://schemas.microsoft.com/office/drawing/2014/main" id="{D038E816-E10B-A649-AF36-DE5D1B6183B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2E50995-505C-AA46-9A27-EB5BB8918FD0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92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9619" name="Text Box 1">
            <a:extLst>
              <a:ext uri="{FF2B5EF4-FFF2-40B4-BE49-F238E27FC236}">
                <a16:creationId xmlns:a16="http://schemas.microsoft.com/office/drawing/2014/main" id="{4E32E7C0-8147-D146-8D97-4FB498F5E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C9B3576-32C4-EA42-A4C2-ADA2AF565AA4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9620" name="Text Box 2">
            <a:extLst>
              <a:ext uri="{FF2B5EF4-FFF2-40B4-BE49-F238E27FC236}">
                <a16:creationId xmlns:a16="http://schemas.microsoft.com/office/drawing/2014/main" id="{DD78B0FC-9D94-1B4A-89DA-911F17BAB0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D0CED9D-CCAA-1A45-ABCB-2AE8A2B44E2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9621" name="Text Box 3">
            <a:extLst>
              <a:ext uri="{FF2B5EF4-FFF2-40B4-BE49-F238E27FC236}">
                <a16:creationId xmlns:a16="http://schemas.microsoft.com/office/drawing/2014/main" id="{8031D4F6-0E8A-BE4A-B02C-3BF64A374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9166C0D-14DB-6648-AB17-9662FBDDDA7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9622" name="Text Box 4">
            <a:extLst>
              <a:ext uri="{FF2B5EF4-FFF2-40B4-BE49-F238E27FC236}">
                <a16:creationId xmlns:a16="http://schemas.microsoft.com/office/drawing/2014/main" id="{DB096CBE-6EE6-414C-BE10-ED5C10105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B90039A-ECB2-0A4F-A273-0061ACD4F3A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92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39623" name="Text Box 5">
            <a:extLst>
              <a:ext uri="{FF2B5EF4-FFF2-40B4-BE49-F238E27FC236}">
                <a16:creationId xmlns:a16="http://schemas.microsoft.com/office/drawing/2014/main" id="{ABA70D81-2A5B-8745-964D-CDB5EFCCF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9624" name="Text Box 6">
            <a:extLst>
              <a:ext uri="{FF2B5EF4-FFF2-40B4-BE49-F238E27FC236}">
                <a16:creationId xmlns:a16="http://schemas.microsoft.com/office/drawing/2014/main" id="{C67B69DD-4EC6-6445-AD66-FEF82E4E3F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25">
            <a:extLst>
              <a:ext uri="{FF2B5EF4-FFF2-40B4-BE49-F238E27FC236}">
                <a16:creationId xmlns:a16="http://schemas.microsoft.com/office/drawing/2014/main" id="{4DEFF770-9931-3D41-8659-3099F275E8BE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161A6BC7-9C1A-8D4A-A38A-D05FB04BF5FB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93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1667" name="Text Box 1">
            <a:extLst>
              <a:ext uri="{FF2B5EF4-FFF2-40B4-BE49-F238E27FC236}">
                <a16:creationId xmlns:a16="http://schemas.microsoft.com/office/drawing/2014/main" id="{CDE128F6-6449-FC47-A9BE-E29AB3A8FC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2A1F2EF-7A2D-344F-9B6A-546C892C5AF3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1668" name="Text Box 2">
            <a:extLst>
              <a:ext uri="{FF2B5EF4-FFF2-40B4-BE49-F238E27FC236}">
                <a16:creationId xmlns:a16="http://schemas.microsoft.com/office/drawing/2014/main" id="{A6736542-B312-8A48-912C-AD5F2686AD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1B4CFD9-BEFB-BD4B-B266-2614117C5B8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1669" name="Text Box 3">
            <a:extLst>
              <a:ext uri="{FF2B5EF4-FFF2-40B4-BE49-F238E27FC236}">
                <a16:creationId xmlns:a16="http://schemas.microsoft.com/office/drawing/2014/main" id="{6E301BC4-C32E-0646-BB0B-FFFC9C65CF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F4B794E-06E4-2246-8C3D-948CF2C878D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1670" name="Text Box 4">
            <a:extLst>
              <a:ext uri="{FF2B5EF4-FFF2-40B4-BE49-F238E27FC236}">
                <a16:creationId xmlns:a16="http://schemas.microsoft.com/office/drawing/2014/main" id="{2051EA05-17F8-4549-A9E1-0AEFD73DEF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311F9BE-2ECD-614C-9B3E-52B50E249FE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93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1671" name="Text Box 5">
            <a:extLst>
              <a:ext uri="{FF2B5EF4-FFF2-40B4-BE49-F238E27FC236}">
                <a16:creationId xmlns:a16="http://schemas.microsoft.com/office/drawing/2014/main" id="{E4477C9B-3351-7941-ADA4-BD6A21E4D7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41672" name="Text Box 6">
            <a:extLst>
              <a:ext uri="{FF2B5EF4-FFF2-40B4-BE49-F238E27FC236}">
                <a16:creationId xmlns:a16="http://schemas.microsoft.com/office/drawing/2014/main" id="{6C6D3383-D1C7-3946-8289-87318A934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25">
            <a:extLst>
              <a:ext uri="{FF2B5EF4-FFF2-40B4-BE49-F238E27FC236}">
                <a16:creationId xmlns:a16="http://schemas.microsoft.com/office/drawing/2014/main" id="{7F75F4CA-5412-C547-B5C4-89A75092A32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D3DB1A9F-B949-4048-B547-8117B52A3E30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94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3715" name="Text Box 1">
            <a:extLst>
              <a:ext uri="{FF2B5EF4-FFF2-40B4-BE49-F238E27FC236}">
                <a16:creationId xmlns:a16="http://schemas.microsoft.com/office/drawing/2014/main" id="{0787ED23-75F7-B241-AB93-15F38F54B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1F300FE-20B5-F14E-945B-D6273DDF51E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3716" name="Text Box 2">
            <a:extLst>
              <a:ext uri="{FF2B5EF4-FFF2-40B4-BE49-F238E27FC236}">
                <a16:creationId xmlns:a16="http://schemas.microsoft.com/office/drawing/2014/main" id="{99B4E5DC-8072-144E-AED4-4CF42C8C84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7A9B5AF-20A7-B34B-BCF4-2C72E44FB10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3717" name="Text Box 3">
            <a:extLst>
              <a:ext uri="{FF2B5EF4-FFF2-40B4-BE49-F238E27FC236}">
                <a16:creationId xmlns:a16="http://schemas.microsoft.com/office/drawing/2014/main" id="{36B8838B-383F-E449-AC6E-25D24207A6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146390A-298F-A04A-94F0-706A257DDD8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3718" name="Text Box 4">
            <a:extLst>
              <a:ext uri="{FF2B5EF4-FFF2-40B4-BE49-F238E27FC236}">
                <a16:creationId xmlns:a16="http://schemas.microsoft.com/office/drawing/2014/main" id="{149F0419-5DAD-384D-B612-081DE98867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16D59A8-108C-9841-83A7-DA496200521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94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3719" name="Text Box 5">
            <a:extLst>
              <a:ext uri="{FF2B5EF4-FFF2-40B4-BE49-F238E27FC236}">
                <a16:creationId xmlns:a16="http://schemas.microsoft.com/office/drawing/2014/main" id="{AD2A9B74-C452-494C-9B08-C037EB5575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43720" name="Text Box 6">
            <a:extLst>
              <a:ext uri="{FF2B5EF4-FFF2-40B4-BE49-F238E27FC236}">
                <a16:creationId xmlns:a16="http://schemas.microsoft.com/office/drawing/2014/main" id="{BB617988-F75B-5E42-B455-35DF00B051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25">
            <a:extLst>
              <a:ext uri="{FF2B5EF4-FFF2-40B4-BE49-F238E27FC236}">
                <a16:creationId xmlns:a16="http://schemas.microsoft.com/office/drawing/2014/main" id="{12996DC0-6AB4-9848-A81D-221AED6A16C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5D232C62-21B4-BB41-8031-9CE7B5DE6DA1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95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5763" name="Text Box 1">
            <a:extLst>
              <a:ext uri="{FF2B5EF4-FFF2-40B4-BE49-F238E27FC236}">
                <a16:creationId xmlns:a16="http://schemas.microsoft.com/office/drawing/2014/main" id="{C5FC38C2-64DB-A043-81D5-C45D458027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014270E-43A9-5147-924F-7AFE043B0D9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5764" name="Text Box 2">
            <a:extLst>
              <a:ext uri="{FF2B5EF4-FFF2-40B4-BE49-F238E27FC236}">
                <a16:creationId xmlns:a16="http://schemas.microsoft.com/office/drawing/2014/main" id="{37856C51-F5B0-B445-AADB-DE64EEB2B3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F50572E-2A12-3E46-964A-FA34A4CD369E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5765" name="Text Box 3">
            <a:extLst>
              <a:ext uri="{FF2B5EF4-FFF2-40B4-BE49-F238E27FC236}">
                <a16:creationId xmlns:a16="http://schemas.microsoft.com/office/drawing/2014/main" id="{06A3025E-F0F2-2F42-AF83-BE4EDA16E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F438548-AB1A-4C41-8330-F35E865CD772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5766" name="Text Box 4">
            <a:extLst>
              <a:ext uri="{FF2B5EF4-FFF2-40B4-BE49-F238E27FC236}">
                <a16:creationId xmlns:a16="http://schemas.microsoft.com/office/drawing/2014/main" id="{A3242FEA-3DB2-5D41-B431-E54B24032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58C9B2C-FDF9-CB4F-BBB2-101CB22507BD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95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5767" name="Text Box 5">
            <a:extLst>
              <a:ext uri="{FF2B5EF4-FFF2-40B4-BE49-F238E27FC236}">
                <a16:creationId xmlns:a16="http://schemas.microsoft.com/office/drawing/2014/main" id="{F5E5A0D5-FD99-F143-BF1C-9509F38704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45768" name="Text Box 6">
            <a:extLst>
              <a:ext uri="{FF2B5EF4-FFF2-40B4-BE49-F238E27FC236}">
                <a16:creationId xmlns:a16="http://schemas.microsoft.com/office/drawing/2014/main" id="{E75E12F8-3107-EC4B-9F3D-F97A5AC29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25">
            <a:extLst>
              <a:ext uri="{FF2B5EF4-FFF2-40B4-BE49-F238E27FC236}">
                <a16:creationId xmlns:a16="http://schemas.microsoft.com/office/drawing/2014/main" id="{EB30DBC7-5F81-804D-BF66-25D4CD87F23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9D27A858-C90D-8E40-9209-325ACB84A5E1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96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7811" name="Text Box 1">
            <a:extLst>
              <a:ext uri="{FF2B5EF4-FFF2-40B4-BE49-F238E27FC236}">
                <a16:creationId xmlns:a16="http://schemas.microsoft.com/office/drawing/2014/main" id="{DC08F05D-8A29-A845-B0F1-080E9E8A5E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95DB0B9-43D9-AD48-A182-5BAECE15D37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7812" name="Text Box 2">
            <a:extLst>
              <a:ext uri="{FF2B5EF4-FFF2-40B4-BE49-F238E27FC236}">
                <a16:creationId xmlns:a16="http://schemas.microsoft.com/office/drawing/2014/main" id="{C80E6CC3-2611-2441-84B2-93244F844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A4FEE0B-5BDC-8448-9644-ED14EBCA64B9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7813" name="Text Box 3">
            <a:extLst>
              <a:ext uri="{FF2B5EF4-FFF2-40B4-BE49-F238E27FC236}">
                <a16:creationId xmlns:a16="http://schemas.microsoft.com/office/drawing/2014/main" id="{1582C8D5-B444-3E48-8480-ACF5A4002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47E118D-0B97-4348-9E1C-17196BD18CC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7814" name="Text Box 4">
            <a:extLst>
              <a:ext uri="{FF2B5EF4-FFF2-40B4-BE49-F238E27FC236}">
                <a16:creationId xmlns:a16="http://schemas.microsoft.com/office/drawing/2014/main" id="{BB3F2C65-BBD0-424C-8CA4-B1C67783D3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A563505-9992-ED4F-92F7-8BDB954BA8E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96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7815" name="Text Box 5">
            <a:extLst>
              <a:ext uri="{FF2B5EF4-FFF2-40B4-BE49-F238E27FC236}">
                <a16:creationId xmlns:a16="http://schemas.microsoft.com/office/drawing/2014/main" id="{C2EC6093-7A0A-B147-9FB1-190B30744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47816" name="Text Box 6">
            <a:extLst>
              <a:ext uri="{FF2B5EF4-FFF2-40B4-BE49-F238E27FC236}">
                <a16:creationId xmlns:a16="http://schemas.microsoft.com/office/drawing/2014/main" id="{7382EF8B-19AC-1749-820C-6F4234CB9A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25">
            <a:extLst>
              <a:ext uri="{FF2B5EF4-FFF2-40B4-BE49-F238E27FC236}">
                <a16:creationId xmlns:a16="http://schemas.microsoft.com/office/drawing/2014/main" id="{4D80D49C-6AA8-C746-9A25-56FA18E1BF4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BE527A8C-9081-4743-8DBF-3A878D36B2A7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97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9859" name="Text Box 1">
            <a:extLst>
              <a:ext uri="{FF2B5EF4-FFF2-40B4-BE49-F238E27FC236}">
                <a16:creationId xmlns:a16="http://schemas.microsoft.com/office/drawing/2014/main" id="{B304BC6B-8F90-C14D-9624-E9F2475D2E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32A55D1-D72F-8A47-B4FF-A8061152A83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9860" name="Text Box 2">
            <a:extLst>
              <a:ext uri="{FF2B5EF4-FFF2-40B4-BE49-F238E27FC236}">
                <a16:creationId xmlns:a16="http://schemas.microsoft.com/office/drawing/2014/main" id="{2C6C4868-B156-BE40-AB9E-D99413C349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77334CC-A671-104E-BB32-9A38E315720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9861" name="Text Box 3">
            <a:extLst>
              <a:ext uri="{FF2B5EF4-FFF2-40B4-BE49-F238E27FC236}">
                <a16:creationId xmlns:a16="http://schemas.microsoft.com/office/drawing/2014/main" id="{DE5E1B1E-598A-2949-BADE-FC29949752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1661457-A2CE-E046-9C14-879C6D13296A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9862" name="Text Box 4">
            <a:extLst>
              <a:ext uri="{FF2B5EF4-FFF2-40B4-BE49-F238E27FC236}">
                <a16:creationId xmlns:a16="http://schemas.microsoft.com/office/drawing/2014/main" id="{8426BDC0-1361-E545-A183-6D633C441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67C144F-1131-0146-AEB2-ECA3FE260050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97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49863" name="Text Box 5">
            <a:extLst>
              <a:ext uri="{FF2B5EF4-FFF2-40B4-BE49-F238E27FC236}">
                <a16:creationId xmlns:a16="http://schemas.microsoft.com/office/drawing/2014/main" id="{73808FAB-3F33-344A-86DE-FD29671A6A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49864" name="Text Box 6">
            <a:extLst>
              <a:ext uri="{FF2B5EF4-FFF2-40B4-BE49-F238E27FC236}">
                <a16:creationId xmlns:a16="http://schemas.microsoft.com/office/drawing/2014/main" id="{E0A4E22D-0065-274B-9651-4425786F42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5">
            <a:extLst>
              <a:ext uri="{FF2B5EF4-FFF2-40B4-BE49-F238E27FC236}">
                <a16:creationId xmlns:a16="http://schemas.microsoft.com/office/drawing/2014/main" id="{2CD11590-849C-D242-B35B-6982F877D1E0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09243604-84BE-5740-B07D-B63335FDD72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98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1907" name="Text Box 1">
            <a:extLst>
              <a:ext uri="{FF2B5EF4-FFF2-40B4-BE49-F238E27FC236}">
                <a16:creationId xmlns:a16="http://schemas.microsoft.com/office/drawing/2014/main" id="{FBD4BEB0-7407-6446-B878-07FB5EB9DF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6440734-52F5-D747-93EB-D83809A022A5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1908" name="Text Box 2">
            <a:extLst>
              <a:ext uri="{FF2B5EF4-FFF2-40B4-BE49-F238E27FC236}">
                <a16:creationId xmlns:a16="http://schemas.microsoft.com/office/drawing/2014/main" id="{989A8E0A-8608-3044-B1C3-8B0A9AFB8B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0AE8C92-497A-1D4F-8A65-DF503AF46C8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1909" name="Text Box 3">
            <a:extLst>
              <a:ext uri="{FF2B5EF4-FFF2-40B4-BE49-F238E27FC236}">
                <a16:creationId xmlns:a16="http://schemas.microsoft.com/office/drawing/2014/main" id="{DCFA5DF4-099B-1045-BB38-B6DC54FA4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CF0A6CC-13E1-BA4B-B065-A4C6F4740441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1910" name="Text Box 4">
            <a:extLst>
              <a:ext uri="{FF2B5EF4-FFF2-40B4-BE49-F238E27FC236}">
                <a16:creationId xmlns:a16="http://schemas.microsoft.com/office/drawing/2014/main" id="{A9E3A2BC-4A9B-B847-BA51-1108BD347E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D4293F1-31E5-624D-BCEE-818D54032BE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98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1911" name="Text Box 5">
            <a:extLst>
              <a:ext uri="{FF2B5EF4-FFF2-40B4-BE49-F238E27FC236}">
                <a16:creationId xmlns:a16="http://schemas.microsoft.com/office/drawing/2014/main" id="{F8D6CB1D-43CD-0C4F-ACD9-EB16C668BA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51912" name="Text Box 6">
            <a:extLst>
              <a:ext uri="{FF2B5EF4-FFF2-40B4-BE49-F238E27FC236}">
                <a16:creationId xmlns:a16="http://schemas.microsoft.com/office/drawing/2014/main" id="{F7D022CD-C7AA-9044-89B5-CCC66E02B6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25">
            <a:extLst>
              <a:ext uri="{FF2B5EF4-FFF2-40B4-BE49-F238E27FC236}">
                <a16:creationId xmlns:a16="http://schemas.microsoft.com/office/drawing/2014/main" id="{99966394-8479-844A-A218-13415F48741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fld id="{A44DE8C9-C7C9-074F-BA21-2F6551441B52}" type="slidenum">
              <a:rPr lang="en-GB" altLang="nl-NL" sz="1200">
                <a:solidFill>
                  <a:srgbClr val="000000"/>
                </a:solidFill>
              </a:rPr>
              <a:pPr eaLnBrk="1" hangingPunct="1"/>
              <a:t>99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3955" name="Text Box 1">
            <a:extLst>
              <a:ext uri="{FF2B5EF4-FFF2-40B4-BE49-F238E27FC236}">
                <a16:creationId xmlns:a16="http://schemas.microsoft.com/office/drawing/2014/main" id="{DDD79691-E91D-DA4F-9415-1CE10224D2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2588" cy="471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0E1D61A-EBEF-DD4C-A245-C9CA75A4DC58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3956" name="Text Box 2">
            <a:extLst>
              <a:ext uri="{FF2B5EF4-FFF2-40B4-BE49-F238E27FC236}">
                <a16:creationId xmlns:a16="http://schemas.microsoft.com/office/drawing/2014/main" id="{43519715-79D2-5149-89FD-CDC6B67A0A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5763" cy="474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6B90137-DCAC-EF47-8C39-803DACEF25B7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3957" name="Text Box 3">
            <a:extLst>
              <a:ext uri="{FF2B5EF4-FFF2-40B4-BE49-F238E27FC236}">
                <a16:creationId xmlns:a16="http://schemas.microsoft.com/office/drawing/2014/main" id="{52292D35-75A2-5A43-A6F1-E2C56556DE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28938" cy="477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7D1AB3E-B9A4-D043-BD72-65690F9EB36C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3958" name="Text Box 4">
            <a:extLst>
              <a:ext uri="{FF2B5EF4-FFF2-40B4-BE49-F238E27FC236}">
                <a16:creationId xmlns:a16="http://schemas.microsoft.com/office/drawing/2014/main" id="{02CA92D7-1C7D-7847-B442-8773E2C20C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51275" y="9431338"/>
            <a:ext cx="2932113" cy="481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0570C5C-E0E6-174F-A9EF-762837E379AF}" type="slidenum">
              <a:rPr lang="en-GB" altLang="nl-NL" sz="1200">
                <a:solidFill>
                  <a:srgbClr val="000000"/>
                </a:solidFill>
              </a:rPr>
              <a:pPr algn="r" eaLnBrk="1" hangingPunct="1">
                <a:buSzPct val="100000"/>
              </a:pPr>
              <a:t>99</a:t>
            </a:fld>
            <a:endParaRPr lang="en-GB" altLang="nl-NL" sz="1200">
              <a:solidFill>
                <a:srgbClr val="000000"/>
              </a:solidFill>
            </a:endParaRPr>
          </a:p>
        </p:txBody>
      </p:sp>
      <p:sp>
        <p:nvSpPr>
          <p:cNvPr id="253959" name="Text Box 5">
            <a:extLst>
              <a:ext uri="{FF2B5EF4-FFF2-40B4-BE49-F238E27FC236}">
                <a16:creationId xmlns:a16="http://schemas.microsoft.com/office/drawing/2014/main" id="{D8596B26-FDC5-1E4D-B1A6-2CF831E4A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33475" y="744538"/>
            <a:ext cx="4530725" cy="3722687"/>
          </a:xfrm>
          <a:prstGeom prst="rect">
            <a:avLst/>
          </a:prstGeom>
          <a:solidFill>
            <a:srgbClr val="FFFFFF"/>
          </a:solidFill>
          <a:ln w="9360" cap="sq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53960" name="Text Box 6">
            <a:extLst>
              <a:ext uri="{FF2B5EF4-FFF2-40B4-BE49-F238E27FC236}">
                <a16:creationId xmlns:a16="http://schemas.microsoft.com/office/drawing/2014/main" id="{C98005D8-21E1-0E43-AD37-044AEDE1A4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6463" y="4716463"/>
            <a:ext cx="4964112" cy="4446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nl-NL"/>
              <a:t>Click to edit Master subtitle style</a:t>
            </a:r>
            <a:endParaRPr lang="en-US"/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0D2E7453-09B9-6847-A42F-B6CAB60CF682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A49294A-07B1-AE47-9621-9E8E44332305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20749894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20C46DA6-8C57-024B-9F60-8EEA1EC1A1AB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C220EA0-2066-E94F-9166-AA0F9CE33594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35274738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981825" y="314325"/>
            <a:ext cx="1943100" cy="5929313"/>
          </a:xfrm>
        </p:spPr>
        <p:txBody>
          <a:bodyPr vert="eaVert"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150938" y="314325"/>
            <a:ext cx="5678487" cy="5929313"/>
          </a:xfrm>
        </p:spPr>
        <p:txBody>
          <a:bodyPr vert="eaVert"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B797C89F-86AF-C34F-8D73-5CB2D114CB7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EDFB32F-7553-7049-A4D6-137C58C2E749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3446870987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nl-NL"/>
              <a:t>Click to edit Master subtitle style</a:t>
            </a:r>
            <a:endParaRPr lang="en-US"/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CAD7D7D7-8E20-E64C-8FEF-B8ACB42863F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58E00AF-6C31-3C42-8D16-6F44F14FF510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16043958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6D509EF4-5E4C-6D46-87B3-D98916E05431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08E16B8-09AC-614B-B221-E7229C3771C0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138750595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303DBAE1-56B5-FB4B-B332-2501D590317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CF94B34-817E-964B-A2E7-CC9AE88E2BE9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41159751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4963"/>
            <a:ext cx="4022725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32325" y="1604963"/>
            <a:ext cx="4024313" cy="4495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AA231A6E-E142-AC47-8A53-271336D5D224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EB6A5B8-1FDD-D247-93DD-86756A07B76D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423608240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7" name="Rectangle 14">
            <a:extLst>
              <a:ext uri="{FF2B5EF4-FFF2-40B4-BE49-F238E27FC236}">
                <a16:creationId xmlns:a16="http://schemas.microsoft.com/office/drawing/2014/main" id="{CB656363-88A0-914B-B7CF-511C67DDF6F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D73EAF4-B968-FB41-815E-0A9FF25AC66F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6026312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Rectangle 14">
            <a:extLst>
              <a:ext uri="{FF2B5EF4-FFF2-40B4-BE49-F238E27FC236}">
                <a16:creationId xmlns:a16="http://schemas.microsoft.com/office/drawing/2014/main" id="{AEA5C7F0-34A4-2C48-849F-5E0C1A6B373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65F7072-FF03-5048-8C70-29318D4560BD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142915236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4">
            <a:extLst>
              <a:ext uri="{FF2B5EF4-FFF2-40B4-BE49-F238E27FC236}">
                <a16:creationId xmlns:a16="http://schemas.microsoft.com/office/drawing/2014/main" id="{69883F87-1C92-CF45-ACD3-05C5A099F99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A0835AB-8FAE-9B48-AF30-12D844183D07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39480769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7C99F7FC-1C25-3443-9413-EAAE5EB44019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CF4DD58A-C602-7F41-A2AC-127141F3ACD4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3350025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20132152-93C6-E841-897A-9CBEF79761CE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8685391-3B04-3D4E-A249-3F46EDDF00F5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412924890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5" name="Rectangle 14">
            <a:extLst>
              <a:ext uri="{FF2B5EF4-FFF2-40B4-BE49-F238E27FC236}">
                <a16:creationId xmlns:a16="http://schemas.microsoft.com/office/drawing/2014/main" id="{4AD0421D-8825-7140-AC41-BAC4649C6CF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8EAFE27-1658-AC47-A2FD-ADB473203E4D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18185902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9FDE2B09-610E-0F4B-A8D0-3907F664AD23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57A73ED-80B1-FE41-AF5E-3A23BCAF0839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23896725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64325" y="1525588"/>
            <a:ext cx="2068513" cy="4575175"/>
          </a:xfrm>
        </p:spPr>
        <p:txBody>
          <a:bodyPr vert="eaVert"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525588"/>
            <a:ext cx="6054725" cy="4575175"/>
          </a:xfrm>
        </p:spPr>
        <p:txBody>
          <a:bodyPr vert="eaVert"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14">
            <a:extLst>
              <a:ext uri="{FF2B5EF4-FFF2-40B4-BE49-F238E27FC236}">
                <a16:creationId xmlns:a16="http://schemas.microsoft.com/office/drawing/2014/main" id="{03526D78-5652-7644-8F3E-C6B462D3C23A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159E153-A891-544A-BD20-3A8484FFC39C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86630065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nl-NL"/>
              <a:t>Click to edit Master subtitle style</a:t>
            </a:r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D3EF721-C5FE-1F44-943F-6F085E2DF92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8385ADD-2805-6446-894D-2698D74081A6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AE0BBAC-217F-1841-8195-9F08E6498269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B4EDCEE4-5FC0-DE49-B54F-078314161A1B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407985523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CF35875-810A-554F-8CF7-624E759D170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7F74068-DA19-1B41-A394-FA39B84B7918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2A71796-3DCC-7C43-B2DC-334CA3A93781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8FBC4E5-FF28-B84C-9A98-883F647BEA2E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2217807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D116CFC-632A-4B40-BA39-E7ECB47F86B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BC4C6BB-FCD9-F64C-8103-E54B3710D526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478E66C-47A9-8249-B9B5-524DF2AB068F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074D1CB-333F-1540-ADCE-ECAABF05DB45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96053905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4963"/>
            <a:ext cx="4035425" cy="39703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5025" y="1604963"/>
            <a:ext cx="4035425" cy="3970337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31505204-B257-8F46-A656-F5E381DE9F5D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CD19E551-DC2C-C349-A87E-FF545CF555A5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5B948211-CBDA-D54C-85CA-97C07256B493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4B4EE22-0A70-7C44-9A92-6F9B296FE111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51352696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4AE3FC72-F6C5-564F-8B18-718AD79BE3D4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982ABF56-DE8B-5B42-BB82-56932F8300A3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9C900B6B-6D30-4D40-8A3C-6B62AD7F87D1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7C44967-17D7-4640-AD99-C1AD19CE9F77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2999371368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680BCFDD-8549-2E44-8AD1-3A48F62C496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D5023EEA-8531-C74B-B095-43E46E0829D7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4F6C5EA1-8A6B-EC4E-A279-DF46B93823B1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0A2D451-D827-2A4C-A867-1CED8DD21A27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375384209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77921D36-94E3-6D47-9A7A-078B98E5BED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BF5809F4-F1C2-A34E-B0FB-ABF1FCFBA73A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934D663B-E651-B745-B152-26E5D5C5147A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89D9C496-59B1-0149-9376-9536CA8E760A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23150162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4" name="Rectangle 12">
            <a:extLst>
              <a:ext uri="{FF2B5EF4-FFF2-40B4-BE49-F238E27FC236}">
                <a16:creationId xmlns:a16="http://schemas.microsoft.com/office/drawing/2014/main" id="{B1A53732-7EB1-FD42-800E-5491F27CA4E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D78AA58-1D77-D24A-985C-CA1DDCBC2ADC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418661350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56BF0C39-4469-1A4E-88C9-EDA1DCD9ADA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E1DBCFCC-1CBF-504C-AEF1-19082BED5AAF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26677067-0C79-8947-AF9E-0EC2031608C7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63D24F2-2C00-164E-ADC9-81BE5F78D40B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107395683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F5E77BDA-7514-D442-9EF8-DAFEC4B4F0CF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F04E92C9-5093-A642-B80C-5AC38ED22315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DD90EDD7-756D-C54C-B58C-AC58F28B40EC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3BD36DD-1819-5949-A09A-B114C9CA5D39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1273904318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297E14AD-94B5-2F47-A375-A547C2ED6EF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1C497B3-DEAF-9A46-BF97-13EDA80747B5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981AF84-12FA-0347-A423-FCC0E5D20967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0BA7B72-8AF3-C548-9B7C-C5FAA66DD372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137683847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4638" y="273050"/>
            <a:ext cx="2055812" cy="5302250"/>
          </a:xfrm>
        </p:spPr>
        <p:txBody>
          <a:bodyPr vert="eaVert"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3050"/>
            <a:ext cx="6015038" cy="5302250"/>
          </a:xfrm>
        </p:spPr>
        <p:txBody>
          <a:bodyPr vert="eaVert"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C3826B8-12DC-F44E-9400-8305B641373A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5BA2EAB-22FD-A14C-AC83-3F6BDE41FF6A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F5B68994-1255-A948-8127-6D4C33C38F10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110A316-323C-254E-B90B-02BD5675A5AB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225350294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nl-NL"/>
              <a:t>Click to edit Master subtitle style</a:t>
            </a:r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7E8FE309-7683-5247-AA9D-762944AF46A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382EA98-CC35-894F-A403-2E2ED8C99621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AA70ADE-5400-1C49-A530-D182FE6FE206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60A6892-DEAF-C84D-AFF2-89A1DB806413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256661051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750AE00-98C7-8D45-92F7-F5CC1B54528B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05CFCBD-A3E1-4F44-BBE0-A41AE3DE111A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1E235F9-629F-A844-AF15-E4C5CF5DAC2F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FB39BAC-C346-9046-A6EC-46908C301E5F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42329509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4E7A7BC0-F7FB-484B-BF0D-2C2B8A3764F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31DE98C-4E92-A745-998E-E6887DB0FA51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DEC5C4F-0708-BC4D-9571-5EA2371E8A5F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62A2754-3AEE-FA49-B34C-DB7946B52FE8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390670737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4963"/>
            <a:ext cx="4037013" cy="397351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6613" y="1604963"/>
            <a:ext cx="4037012" cy="3973512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2DBCF806-A98E-9D4C-AFC1-37FBA7C04249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71B1DFAB-26DE-0942-809E-B901C001D513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B7A6BFF-662D-6F4B-87F7-385613A34D9F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8CEB38B-1155-6641-9125-6746A8961431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116715401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1A49A992-92C8-3441-81AC-6F39A93D8B0E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8" name="Rectangle 4">
            <a:extLst>
              <a:ext uri="{FF2B5EF4-FFF2-40B4-BE49-F238E27FC236}">
                <a16:creationId xmlns:a16="http://schemas.microsoft.com/office/drawing/2014/main" id="{ED9B77CE-7F14-CD46-9E3F-6511410CD599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9" name="Rectangle 5">
            <a:extLst>
              <a:ext uri="{FF2B5EF4-FFF2-40B4-BE49-F238E27FC236}">
                <a16:creationId xmlns:a16="http://schemas.microsoft.com/office/drawing/2014/main" id="{223B5ABF-7AF4-EA43-9011-DA361B3CDF82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E74BA70-07C2-F949-A26B-BF75F8F4CD5F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7462280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Rectangle 3">
            <a:extLst>
              <a:ext uri="{FF2B5EF4-FFF2-40B4-BE49-F238E27FC236}">
                <a16:creationId xmlns:a16="http://schemas.microsoft.com/office/drawing/2014/main" id="{BA02ADC5-BFEE-B64E-BA11-CFDE54340C0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E6908DC2-5119-0341-A5C3-6F1405E8FEBC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D4A983C-5539-A54A-8216-1D679177370D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A9BA396-CCB7-164B-96C8-B2371E63DDE0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164952719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2688" y="2017713"/>
            <a:ext cx="3794125" cy="42259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129213" y="2017713"/>
            <a:ext cx="3795712" cy="42259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D792CC46-774B-304D-BE8F-B84FBD4E48C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659853A-1B04-3E40-B951-729833797E73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1067768249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3">
            <a:extLst>
              <a:ext uri="{FF2B5EF4-FFF2-40B4-BE49-F238E27FC236}">
                <a16:creationId xmlns:a16="http://schemas.microsoft.com/office/drawing/2014/main" id="{551FCF8A-EAEF-CC4E-8349-5F83BA826D98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42C6EDF1-A6B2-CA47-B2B4-5FF611366EDE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6A99F1E1-71BC-DA4C-8A35-C24CAF2B0A93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DD8E5B73-9605-5549-BB7A-E163BB092404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406571338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0B91DDD7-E984-874C-B1AE-EC3A1E077C93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55ABE223-1E4B-284B-88A7-49E90F546E40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F857C7DC-89DD-E14E-8C37-918F3D133685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A6332B0F-2051-B246-ADE7-03BF1D87F57B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379446662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46655511-E842-654C-9024-627AB7CDD3E7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6" name="Rectangle 4">
            <a:extLst>
              <a:ext uri="{FF2B5EF4-FFF2-40B4-BE49-F238E27FC236}">
                <a16:creationId xmlns:a16="http://schemas.microsoft.com/office/drawing/2014/main" id="{C94D2A27-D74B-AD41-81F9-D15137770C43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7" name="Rectangle 5">
            <a:extLst>
              <a:ext uri="{FF2B5EF4-FFF2-40B4-BE49-F238E27FC236}">
                <a16:creationId xmlns:a16="http://schemas.microsoft.com/office/drawing/2014/main" id="{4B1AC564-380D-804A-88D3-97B3398B20DA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58A3F8D9-B528-FF42-91E7-37B9B9B32E2E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28421112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900CEDC6-DB3C-064E-A5CA-7C19CBB7B0E1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2F6BE01-F643-804E-91E3-2D85BE2A7B92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A86DE58-DCFA-8A43-9061-768FA427EEBB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7BAC5D88-463D-7B43-869F-2F7D147218F5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175825816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7813" y="273050"/>
            <a:ext cx="2055812" cy="5305425"/>
          </a:xfrm>
        </p:spPr>
        <p:txBody>
          <a:bodyPr vert="eaVert"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3050"/>
            <a:ext cx="6018213" cy="5305425"/>
          </a:xfrm>
        </p:spPr>
        <p:txBody>
          <a:bodyPr vert="eaVert"/>
          <a:lstStyle/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F14EEAD-A10C-1C4E-9F96-3D18A367955C}"/>
              </a:ext>
            </a:extLst>
          </p:cNvPr>
          <p:cNvSpPr>
            <a:spLocks noGrp="1" noChangeArrowheads="1"/>
          </p:cNvSpPr>
          <p:nvPr>
            <p:ph type="dt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632C920-0B07-EE45-AD5F-F2BE11D98D1D}"/>
              </a:ext>
            </a:extLst>
          </p:cNvPr>
          <p:cNvSpPr>
            <a:spLocks noGrp="1" noChangeArrowheads="1"/>
          </p:cNvSpPr>
          <p:nvPr>
            <p:ph type="ft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88CF449E-0802-5C4D-9030-E8CF1293998B}"/>
              </a:ext>
            </a:extLst>
          </p:cNvPr>
          <p:cNvSpPr>
            <a:spLocks noGrp="1" noChangeArrowheads="1"/>
          </p:cNvSpPr>
          <p:nvPr>
            <p:ph type="sldNum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46C2D331-A702-164E-A45F-B171B9061269}" type="slidenum">
              <a:rPr lang="pl-PL" altLang="nl-NL"/>
              <a:pPr/>
              <a:t>‹nr.›</a:t>
            </a:fld>
            <a:endParaRPr lang="pl-PL" altLang="nl-NL"/>
          </a:p>
        </p:txBody>
      </p:sp>
    </p:spTree>
    <p:extLst>
      <p:ext uri="{BB962C8B-B14F-4D97-AF65-F5344CB8AC3E}">
        <p14:creationId xmlns:p14="http://schemas.microsoft.com/office/powerpoint/2010/main" val="35627357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2F1B11A7-A0CF-CA42-A175-A6C094D9A22F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737A1B3-A27F-C046-8AC8-A81A69734BF3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70301758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Rectangle 12">
            <a:extLst>
              <a:ext uri="{FF2B5EF4-FFF2-40B4-BE49-F238E27FC236}">
                <a16:creationId xmlns:a16="http://schemas.microsoft.com/office/drawing/2014/main" id="{F0495523-E0F3-194D-B4E0-10159747492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05B8B558-982F-B34C-9918-B983F93D00B4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61189285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2">
            <a:extLst>
              <a:ext uri="{FF2B5EF4-FFF2-40B4-BE49-F238E27FC236}">
                <a16:creationId xmlns:a16="http://schemas.microsoft.com/office/drawing/2014/main" id="{E77E2907-A99A-EB44-9588-4D240FF74776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ED73BD45-4F83-D14F-9D9A-DAAE35E6164A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127501657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nl-NL"/>
              <a:t>Click to edit Master text styles</a:t>
            </a:r>
          </a:p>
          <a:p>
            <a:pPr lvl="1"/>
            <a:r>
              <a:rPr lang="nl-NL"/>
              <a:t>Second level</a:t>
            </a:r>
          </a:p>
          <a:p>
            <a:pPr lvl="2"/>
            <a:r>
              <a:rPr lang="nl-NL"/>
              <a:t>Third level</a:t>
            </a:r>
          </a:p>
          <a:p>
            <a:pPr lvl="3"/>
            <a:r>
              <a:rPr lang="nl-NL"/>
              <a:t>Fourth level</a:t>
            </a:r>
          </a:p>
          <a:p>
            <a:pPr lvl="4"/>
            <a:r>
              <a:rPr lang="nl-NL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D891BCFA-636C-9243-968B-77FBEB1614C7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3377D554-DAF3-E949-B42C-B9BCAA861688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251659505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nl-NL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nl-NL"/>
              <a:t>Click to edit Master text styles</a:t>
            </a:r>
          </a:p>
        </p:txBody>
      </p:sp>
      <p:sp>
        <p:nvSpPr>
          <p:cNvPr id="5" name="Rectangle 12">
            <a:extLst>
              <a:ext uri="{FF2B5EF4-FFF2-40B4-BE49-F238E27FC236}">
                <a16:creationId xmlns:a16="http://schemas.microsoft.com/office/drawing/2014/main" id="{8FCDE870-B4BC-4345-8F2D-CD6BEC68BB78}"/>
              </a:ext>
            </a:extLst>
          </p:cNvPr>
          <p:cNvSpPr>
            <a:spLocks noGrp="1" noChangeArrowheads="1"/>
          </p:cNvSpPr>
          <p:nvPr>
            <p:ph type="sldNum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FA47AE6A-D5DD-C240-95CA-6A11B1A35861}" type="slidenum">
              <a:rPr lang="nl-NL" altLang="nl-NL"/>
              <a:pPr/>
              <a:t>‹nr.›</a:t>
            </a:fld>
            <a:endParaRPr lang="nl-NL" altLang="nl-NL"/>
          </a:p>
        </p:txBody>
      </p:sp>
    </p:spTree>
    <p:extLst>
      <p:ext uri="{BB962C8B-B14F-4D97-AF65-F5344CB8AC3E}">
        <p14:creationId xmlns:p14="http://schemas.microsoft.com/office/powerpoint/2010/main" val="1990720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" name="Rectangle 1">
            <a:extLst>
              <a:ext uri="{FF2B5EF4-FFF2-40B4-BE49-F238E27FC236}">
                <a16:creationId xmlns:a16="http://schemas.microsoft.com/office/drawing/2014/main" id="{EE03CCBA-51FE-7047-9D1B-3FB0626C2A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7513" y="1098550"/>
            <a:ext cx="438150" cy="474663"/>
          </a:xfrm>
          <a:prstGeom prst="rect">
            <a:avLst/>
          </a:prstGeom>
          <a:solidFill>
            <a:srgbClr val="FFCF01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6" name="Rectangle 2">
            <a:extLst>
              <a:ext uri="{FF2B5EF4-FFF2-40B4-BE49-F238E27FC236}">
                <a16:creationId xmlns:a16="http://schemas.microsoft.com/office/drawing/2014/main" id="{3BA0E9BC-FD51-3B42-BD06-F10E1F8225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0100" y="1098550"/>
            <a:ext cx="328613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FFCF01"/>
              </a:gs>
            </a:gsLst>
            <a:lin ang="0" scaled="1"/>
          </a:gra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660A95F7-9534-C84B-9BBB-178CF76A2F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1338" y="1520825"/>
            <a:ext cx="422275" cy="474663"/>
          </a:xfrm>
          <a:prstGeom prst="rect">
            <a:avLst/>
          </a:prstGeom>
          <a:solidFill>
            <a:srgbClr val="3333CC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2CE49DC1-AF72-6043-A527-4C91F0F22E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1225" y="1520825"/>
            <a:ext cx="368300" cy="474663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3333CC"/>
              </a:gs>
            </a:gsLst>
            <a:lin ang="0" scaled="1"/>
          </a:gra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FADB1225-2CB2-2649-A20C-21E081E99B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7000" y="1447800"/>
            <a:ext cx="560388" cy="422275"/>
          </a:xfrm>
          <a:prstGeom prst="rect">
            <a:avLst/>
          </a:prstGeom>
          <a:gradFill rotWithShape="0">
            <a:gsLst>
              <a:gs pos="0">
                <a:srgbClr val="FF0000"/>
              </a:gs>
              <a:gs pos="100000">
                <a:srgbClr val="FFFFFF"/>
              </a:gs>
            </a:gsLst>
            <a:lin ang="18900000" scaled="1"/>
          </a:gra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5FA3950B-00BE-DD4C-87C8-F786C6843E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2000" y="990600"/>
            <a:ext cx="31750" cy="1052513"/>
          </a:xfrm>
          <a:prstGeom prst="rect">
            <a:avLst/>
          </a:prstGeom>
          <a:solidFill>
            <a:srgbClr val="1C1C1C"/>
          </a:soli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31" name="Rectangle 7">
            <a:extLst>
              <a:ext uri="{FF2B5EF4-FFF2-40B4-BE49-F238E27FC236}">
                <a16:creationId xmlns:a16="http://schemas.microsoft.com/office/drawing/2014/main" id="{3AFE2198-D601-3840-B02B-1A64F2871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2913" y="1781175"/>
            <a:ext cx="8226425" cy="31750"/>
          </a:xfrm>
          <a:prstGeom prst="rect">
            <a:avLst/>
          </a:prstGeom>
          <a:gradFill rotWithShape="0">
            <a:gsLst>
              <a:gs pos="0">
                <a:srgbClr val="FFFFFF"/>
              </a:gs>
              <a:gs pos="100000">
                <a:srgbClr val="1C1C1C"/>
              </a:gs>
            </a:gsLst>
            <a:lin ang="0" scaled="1"/>
          </a:gradFill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33" name="Rectangle 8">
            <a:extLst>
              <a:ext uri="{FF2B5EF4-FFF2-40B4-BE49-F238E27FC236}">
                <a16:creationId xmlns:a16="http://schemas.microsoft.com/office/drawing/2014/main" id="{7D9DB1C0-C4B3-F140-98C2-835BDA4CE7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150938" y="314325"/>
            <a:ext cx="7762875" cy="1427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nl-NL"/>
              <a:t>Kliknij, aby edytować format tekstu tytułu</a:t>
            </a:r>
          </a:p>
        </p:txBody>
      </p:sp>
      <p:sp>
        <p:nvSpPr>
          <p:cNvPr id="1034" name="Rectangle 9">
            <a:extLst>
              <a:ext uri="{FF2B5EF4-FFF2-40B4-BE49-F238E27FC236}">
                <a16:creationId xmlns:a16="http://schemas.microsoft.com/office/drawing/2014/main" id="{8737D2E0-1EBC-F34E-898F-1F3C283CA79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182688" y="2017713"/>
            <a:ext cx="7742237" cy="422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nl-NL"/>
              <a:t>Kliknij, aby edytować format tekstu konspektu</a:t>
            </a:r>
          </a:p>
          <a:p>
            <a:pPr lvl="1"/>
            <a:r>
              <a:rPr lang="en-GB" altLang="nl-NL"/>
              <a:t>Drugi poziom konspektu</a:t>
            </a:r>
          </a:p>
          <a:p>
            <a:pPr lvl="2"/>
            <a:r>
              <a:rPr lang="en-GB" altLang="nl-NL"/>
              <a:t>Trzeci poziom konspektu</a:t>
            </a:r>
          </a:p>
          <a:p>
            <a:pPr lvl="3"/>
            <a:r>
              <a:rPr lang="en-GB" altLang="nl-NL"/>
              <a:t>Czwarty poziom konspektu</a:t>
            </a:r>
          </a:p>
          <a:p>
            <a:pPr lvl="4"/>
            <a:r>
              <a:rPr lang="en-GB" altLang="nl-NL"/>
              <a:t>Piąty poziom konspektu</a:t>
            </a:r>
          </a:p>
          <a:p>
            <a:pPr lvl="4"/>
            <a:r>
              <a:rPr lang="en-GB" altLang="nl-NL"/>
              <a:t>Szósty poziom konspektu</a:t>
            </a:r>
          </a:p>
          <a:p>
            <a:pPr lvl="4"/>
            <a:r>
              <a:rPr lang="en-GB" altLang="nl-NL"/>
              <a:t>Siódmy poziom konspektu</a:t>
            </a:r>
          </a:p>
        </p:txBody>
      </p:sp>
      <p:sp>
        <p:nvSpPr>
          <p:cNvPr id="2" name="Text Box 10">
            <a:extLst>
              <a:ext uri="{FF2B5EF4-FFF2-40B4-BE49-F238E27FC236}">
                <a16:creationId xmlns:a16="http://schemas.microsoft.com/office/drawing/2014/main" id="{81ED2568-D695-B441-A03D-6C71866AC6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305550"/>
            <a:ext cx="1890713" cy="460375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35" name="Text Box 11">
            <a:extLst>
              <a:ext uri="{FF2B5EF4-FFF2-40B4-BE49-F238E27FC236}">
                <a16:creationId xmlns:a16="http://schemas.microsoft.com/office/drawing/2014/main" id="{61E8F65C-BDB8-9449-9A5B-41DBF049C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6299200"/>
            <a:ext cx="2874963" cy="460375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036" name="Rectangle 12">
            <a:extLst>
              <a:ext uri="{FF2B5EF4-FFF2-40B4-BE49-F238E27FC236}">
                <a16:creationId xmlns:a16="http://schemas.microsoft.com/office/drawing/2014/main" id="{7462D132-AFC4-2147-9F98-E065D0CF6DAA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781800" y="6297613"/>
            <a:ext cx="1874838" cy="452437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>
              <a:buSzPct val="100000"/>
              <a:defRPr>
                <a:solidFill>
                  <a:srgbClr val="FFFFFF"/>
                </a:solidFill>
              </a:defRPr>
            </a:lvl1pPr>
          </a:lstStyle>
          <a:p>
            <a:fld id="{ED8EC136-5CAC-4043-92EF-91A226271441}" type="slidenum">
              <a:rPr lang="nl-NL" altLang="nl-NL"/>
              <a:pPr/>
              <a:t>‹nr.›</a:t>
            </a:fld>
            <a:endParaRPr lang="nl-NL" altLang="nl-N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6" r:id="rId1"/>
    <p:sldLayoutId id="2147483657" r:id="rId2"/>
    <p:sldLayoutId id="2147483658" r:id="rId3"/>
    <p:sldLayoutId id="2147483659" r:id="rId4"/>
    <p:sldLayoutId id="2147483660" r:id="rId5"/>
    <p:sldLayoutId id="2147483661" r:id="rId6"/>
    <p:sldLayoutId id="2147483662" r:id="rId7"/>
    <p:sldLayoutId id="2147483663" r:id="rId8"/>
    <p:sldLayoutId id="2147483664" r:id="rId9"/>
    <p:sldLayoutId id="2147483665" r:id="rId10"/>
    <p:sldLayoutId id="2147483666" r:id="rId11"/>
  </p:sldLayoutIdLst>
  <p:hf sldNum="0" hdr="0" dt="0"/>
  <p:txStyles>
    <p:titleStyle>
      <a:lvl1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+mj-ea"/>
          <a:cs typeface="+mj-cs"/>
        </a:defRPr>
      </a:lvl1pPr>
      <a:lvl2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2pPr>
      <a:lvl3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3pPr>
      <a:lvl4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4pPr>
      <a:lvl5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5pPr>
      <a:lvl6pPr marL="25146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6pPr>
      <a:lvl7pPr marL="29718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7pPr>
      <a:lvl8pPr marL="34290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8pPr>
      <a:lvl9pPr marL="38862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Group 1">
            <a:extLst>
              <a:ext uri="{FF2B5EF4-FFF2-40B4-BE49-F238E27FC236}">
                <a16:creationId xmlns:a16="http://schemas.microsoft.com/office/drawing/2014/main" id="{C36A7E7E-1A90-7247-B4B0-F8A69AE4C41B}"/>
              </a:ext>
            </a:extLst>
          </p:cNvPr>
          <p:cNvGrpSpPr>
            <a:grpSpLocks/>
          </p:cNvGrpSpPr>
          <p:nvPr/>
        </p:nvGrpSpPr>
        <p:grpSpPr bwMode="auto">
          <a:xfrm>
            <a:off x="0" y="2438400"/>
            <a:ext cx="8996363" cy="1039813"/>
            <a:chOff x="0" y="1536"/>
            <a:chExt cx="5667" cy="655"/>
          </a:xfrm>
        </p:grpSpPr>
        <p:grpSp>
          <p:nvGrpSpPr>
            <p:cNvPr id="13320" name="Group 2">
              <a:extLst>
                <a:ext uri="{FF2B5EF4-FFF2-40B4-BE49-F238E27FC236}">
                  <a16:creationId xmlns:a16="http://schemas.microsoft.com/office/drawing/2014/main" id="{DF00AA00-11F2-A440-8166-C3966D24CB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3" y="1604"/>
              <a:ext cx="437" cy="290"/>
              <a:chOff x="183" y="1604"/>
              <a:chExt cx="437" cy="290"/>
            </a:xfrm>
          </p:grpSpPr>
          <p:sp>
            <p:nvSpPr>
              <p:cNvPr id="2" name="Rectangle 3">
                <a:extLst>
                  <a:ext uri="{FF2B5EF4-FFF2-40B4-BE49-F238E27FC236}">
                    <a16:creationId xmlns:a16="http://schemas.microsoft.com/office/drawing/2014/main" id="{BC2B7821-785B-4E4E-80C4-035E116A2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" y="1604"/>
                <a:ext cx="268" cy="290"/>
              </a:xfrm>
              <a:prstGeom prst="rect">
                <a:avLst/>
              </a:prstGeom>
              <a:solidFill>
                <a:srgbClr val="3333CC"/>
              </a:solidFill>
              <a:ln w="9525" cap="flat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itchFamily="9" charset="0"/>
                  <a:buNone/>
                  <a:defRPr/>
                </a:pPr>
                <a:endParaRPr lang="en-US">
                  <a:latin typeface="Times New Roman" pitchFamily="9" charset="0"/>
                  <a:ea typeface="Arial Unicode MS" pitchFamily="9" charset="0"/>
                  <a:cs typeface="Arial Unicode MS" pitchFamily="9" charset="0"/>
                </a:endParaRPr>
              </a:p>
            </p:txBody>
          </p:sp>
          <p:sp>
            <p:nvSpPr>
              <p:cNvPr id="2052" name="Rectangle 4">
                <a:extLst>
                  <a:ext uri="{FF2B5EF4-FFF2-40B4-BE49-F238E27FC236}">
                    <a16:creationId xmlns:a16="http://schemas.microsoft.com/office/drawing/2014/main" id="{B866790F-9DC6-A042-BC96-7C8D4B962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" y="1604"/>
                <a:ext cx="199" cy="290"/>
              </a:xfrm>
              <a:prstGeom prst="rect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3333CC"/>
                  </a:gs>
                </a:gsLst>
                <a:lin ang="0" scaled="1"/>
              </a:gradFill>
              <a:ln w="9525" cap="flat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itchFamily="9" charset="0"/>
                  <a:buNone/>
                  <a:defRPr/>
                </a:pPr>
                <a:endParaRPr lang="en-US">
                  <a:latin typeface="Times New Roman" pitchFamily="9" charset="0"/>
                  <a:ea typeface="Arial Unicode MS" pitchFamily="9" charset="0"/>
                  <a:cs typeface="Arial Unicode MS" pitchFamily="9" charset="0"/>
                </a:endParaRPr>
              </a:p>
            </p:txBody>
          </p:sp>
        </p:grpSp>
        <p:grpSp>
          <p:nvGrpSpPr>
            <p:cNvPr id="13321" name="Group 5">
              <a:extLst>
                <a:ext uri="{FF2B5EF4-FFF2-40B4-BE49-F238E27FC236}">
                  <a16:creationId xmlns:a16="http://schemas.microsoft.com/office/drawing/2014/main" id="{4124141F-69F6-E046-8CF5-BA19A85B12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1" y="1867"/>
              <a:ext cx="453" cy="290"/>
              <a:chOff x="261" y="1867"/>
              <a:chExt cx="453" cy="290"/>
            </a:xfrm>
          </p:grpSpPr>
          <p:sp>
            <p:nvSpPr>
              <p:cNvPr id="2054" name="Rectangle 6">
                <a:extLst>
                  <a:ext uri="{FF2B5EF4-FFF2-40B4-BE49-F238E27FC236}">
                    <a16:creationId xmlns:a16="http://schemas.microsoft.com/office/drawing/2014/main" id="{F7CFCEBF-DB8C-174B-830F-B302E6FE5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" y="1867"/>
                <a:ext cx="258" cy="290"/>
              </a:xfrm>
              <a:prstGeom prst="rect">
                <a:avLst/>
              </a:prstGeom>
              <a:solidFill>
                <a:srgbClr val="FFCF01"/>
              </a:solidFill>
              <a:ln w="9525" cap="flat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itchFamily="9" charset="0"/>
                  <a:buNone/>
                  <a:defRPr/>
                </a:pPr>
                <a:endParaRPr lang="en-US">
                  <a:latin typeface="Times New Roman" pitchFamily="9" charset="0"/>
                  <a:ea typeface="Arial Unicode MS" pitchFamily="9" charset="0"/>
                  <a:cs typeface="Arial Unicode MS" pitchFamily="9" charset="0"/>
                </a:endParaRPr>
              </a:p>
            </p:txBody>
          </p:sp>
          <p:sp>
            <p:nvSpPr>
              <p:cNvPr id="3" name="Rectangle 7">
                <a:extLst>
                  <a:ext uri="{FF2B5EF4-FFF2-40B4-BE49-F238E27FC236}">
                    <a16:creationId xmlns:a16="http://schemas.microsoft.com/office/drawing/2014/main" id="{30AB0204-72A2-B245-9AE4-A0072C85F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" y="1867"/>
                <a:ext cx="224" cy="290"/>
              </a:xfrm>
              <a:prstGeom prst="rect">
                <a:avLst/>
              </a:prstGeom>
              <a:gradFill rotWithShape="0">
                <a:gsLst>
                  <a:gs pos="0">
                    <a:srgbClr val="FFFFFF"/>
                  </a:gs>
                  <a:gs pos="100000">
                    <a:srgbClr val="FFCF01"/>
                  </a:gs>
                </a:gsLst>
                <a:lin ang="0" scaled="1"/>
              </a:gradFill>
              <a:ln w="9525" cap="flat">
                <a:noFill/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buClr>
                    <a:srgbClr val="000000"/>
                  </a:buClr>
                  <a:buSzPct val="100000"/>
                  <a:buFont typeface="Times New Roman" pitchFamily="9" charset="0"/>
                  <a:buNone/>
                  <a:defRPr/>
                </a:pPr>
                <a:endParaRPr lang="en-US">
                  <a:latin typeface="Times New Roman" pitchFamily="9" charset="0"/>
                  <a:ea typeface="Arial Unicode MS" pitchFamily="9" charset="0"/>
                  <a:cs typeface="Arial Unicode MS" pitchFamily="9" charset="0"/>
                </a:endParaRPr>
              </a:p>
            </p:txBody>
          </p:sp>
        </p:grpSp>
        <p:sp>
          <p:nvSpPr>
            <p:cNvPr id="4" name="Rectangle 8">
              <a:extLst>
                <a:ext uri="{FF2B5EF4-FFF2-40B4-BE49-F238E27FC236}">
                  <a16:creationId xmlns:a16="http://schemas.microsoft.com/office/drawing/2014/main" id="{8EB5E7BD-B364-FC4F-90EA-B59F165F8B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0" y="1822"/>
              <a:ext cx="348" cy="259"/>
            </a:xfrm>
            <a:prstGeom prst="rect">
              <a:avLst/>
            </a:prstGeom>
            <a:gradFill rotWithShape="0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18900000" scaled="1"/>
            </a:gradFill>
            <a:ln w="9525" cap="flat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buSzPct val="100000"/>
                <a:buFont typeface="Times New Roman" pitchFamily="9" charset="0"/>
                <a:buNone/>
                <a:defRPr/>
              </a:pPr>
              <a:endParaRPr lang="en-US">
                <a:latin typeface="Times New Roman" pitchFamily="9" charset="0"/>
                <a:ea typeface="Arial Unicode MS" pitchFamily="9" charset="0"/>
                <a:cs typeface="Arial Unicode MS" pitchFamily="9" charset="0"/>
              </a:endParaRPr>
            </a:p>
          </p:txBody>
        </p:sp>
        <p:sp>
          <p:nvSpPr>
            <p:cNvPr id="5" name="Rectangle 9">
              <a:extLst>
                <a:ext uri="{FF2B5EF4-FFF2-40B4-BE49-F238E27FC236}">
                  <a16:creationId xmlns:a16="http://schemas.microsoft.com/office/drawing/2014/main" id="{AD259484-4EC2-5344-8F93-1F6895DF5B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" y="1536"/>
              <a:ext cx="15" cy="655"/>
            </a:xfrm>
            <a:prstGeom prst="rect">
              <a:avLst/>
            </a:prstGeom>
            <a:solidFill>
              <a:srgbClr val="1C1C1C"/>
            </a:solidFill>
            <a:ln w="9525" cap="flat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buSzPct val="100000"/>
                <a:buFont typeface="Times New Roman" pitchFamily="9" charset="0"/>
                <a:buNone/>
                <a:defRPr/>
              </a:pPr>
              <a:endParaRPr lang="en-US">
                <a:latin typeface="Times New Roman" pitchFamily="9" charset="0"/>
                <a:ea typeface="Arial Unicode MS" pitchFamily="9" charset="0"/>
                <a:cs typeface="Arial Unicode MS" pitchFamily="9" charset="0"/>
              </a:endParaRPr>
            </a:p>
          </p:txBody>
        </p:sp>
        <p:sp>
          <p:nvSpPr>
            <p:cNvPr id="2058" name="Rectangle 10">
              <a:extLst>
                <a:ext uri="{FF2B5EF4-FFF2-40B4-BE49-F238E27FC236}">
                  <a16:creationId xmlns:a16="http://schemas.microsoft.com/office/drawing/2014/main" id="{E16D3143-ED28-1948-99E7-35155027240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99" y="2050"/>
              <a:ext cx="5468" cy="30"/>
            </a:xfrm>
            <a:prstGeom prst="rect">
              <a:avLst/>
            </a:prstGeom>
            <a:gradFill rotWithShape="0">
              <a:gsLst>
                <a:gs pos="0">
                  <a:srgbClr val="FFFFFF"/>
                </a:gs>
                <a:gs pos="100000">
                  <a:srgbClr val="1C1C1C"/>
                </a:gs>
              </a:gsLst>
              <a:lin ang="0" scaled="1"/>
            </a:gradFill>
            <a:ln w="9525" cap="flat">
              <a:noFill/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buClr>
                  <a:srgbClr val="000000"/>
                </a:buClr>
                <a:buSzPct val="100000"/>
                <a:buFont typeface="Times New Roman" pitchFamily="9" charset="0"/>
                <a:buNone/>
                <a:defRPr/>
              </a:pPr>
              <a:endParaRPr lang="en-US">
                <a:latin typeface="Times New Roman" pitchFamily="9" charset="0"/>
                <a:ea typeface="Arial Unicode MS" pitchFamily="9" charset="0"/>
                <a:cs typeface="Arial Unicode MS" pitchFamily="9" charset="0"/>
              </a:endParaRPr>
            </a:p>
          </p:txBody>
        </p:sp>
      </p:grpSp>
      <p:sp>
        <p:nvSpPr>
          <p:cNvPr id="13315" name="Rectangle 11">
            <a:extLst>
              <a:ext uri="{FF2B5EF4-FFF2-40B4-BE49-F238E27FC236}">
                <a16:creationId xmlns:a16="http://schemas.microsoft.com/office/drawing/2014/main" id="{0F139BBB-7513-3143-9380-4D57BFE24A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990600" y="1525588"/>
            <a:ext cx="7742238" cy="1427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nl-NL"/>
              <a:t>Kliknij, aby edytować format tekstu tytułu</a:t>
            </a:r>
          </a:p>
        </p:txBody>
      </p:sp>
      <p:sp>
        <p:nvSpPr>
          <p:cNvPr id="2060" name="Text Box 12">
            <a:extLst>
              <a:ext uri="{FF2B5EF4-FFF2-40B4-BE49-F238E27FC236}">
                <a16:creationId xmlns:a16="http://schemas.microsoft.com/office/drawing/2014/main" id="{23BD8867-45DE-394B-9D88-1E4B1889A9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248400"/>
            <a:ext cx="1890713" cy="442913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2061" name="Text Box 13">
            <a:extLst>
              <a:ext uri="{FF2B5EF4-FFF2-40B4-BE49-F238E27FC236}">
                <a16:creationId xmlns:a16="http://schemas.microsoft.com/office/drawing/2014/main" id="{8EDF2442-6DEA-4F4B-B241-BCC59C9D0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9000" y="6248400"/>
            <a:ext cx="2874963" cy="436563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2062" name="Rectangle 14">
            <a:extLst>
              <a:ext uri="{FF2B5EF4-FFF2-40B4-BE49-F238E27FC236}">
                <a16:creationId xmlns:a16="http://schemas.microsoft.com/office/drawing/2014/main" id="{7715F27E-D1AC-2E4C-97EB-2FF9C57D60A0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858000" y="6248400"/>
            <a:ext cx="1874838" cy="427038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 algn="r">
              <a:buSzPct val="100000"/>
              <a:defRPr sz="1400">
                <a:solidFill>
                  <a:srgbClr val="000000"/>
                </a:solidFill>
                <a:latin typeface="Tahoma" panose="020B0604030504040204" pitchFamily="34" charset="0"/>
                <a:cs typeface="Tahoma" panose="020B0604030504040204" pitchFamily="34" charset="0"/>
              </a:defRPr>
            </a:lvl1pPr>
          </a:lstStyle>
          <a:p>
            <a:fld id="{B661801F-06B2-E345-AA12-B451A9D9C5B9}" type="slidenum">
              <a:rPr lang="nl-NL" altLang="nl-NL"/>
              <a:pPr/>
              <a:t>‹nr.›</a:t>
            </a:fld>
            <a:endParaRPr lang="nl-NL" altLang="nl-NL"/>
          </a:p>
        </p:txBody>
      </p:sp>
      <p:sp>
        <p:nvSpPr>
          <p:cNvPr id="13319" name="Rectangle 15">
            <a:extLst>
              <a:ext uri="{FF2B5EF4-FFF2-40B4-BE49-F238E27FC236}">
                <a16:creationId xmlns:a16="http://schemas.microsoft.com/office/drawing/2014/main" id="{C4D54C28-34A5-CB4D-B48C-13603BC8F3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4963"/>
            <a:ext cx="8199438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nl-NL"/>
              <a:t>Kliknij, aby edytować format tekstu konspektu</a:t>
            </a:r>
          </a:p>
          <a:p>
            <a:pPr lvl="1"/>
            <a:r>
              <a:rPr lang="en-GB" altLang="nl-NL"/>
              <a:t>Drugi poziom konspektu</a:t>
            </a:r>
          </a:p>
          <a:p>
            <a:pPr lvl="2"/>
            <a:r>
              <a:rPr lang="en-GB" altLang="nl-NL"/>
              <a:t>Trzeci poziom konspektu</a:t>
            </a:r>
          </a:p>
          <a:p>
            <a:pPr lvl="3"/>
            <a:r>
              <a:rPr lang="en-GB" altLang="nl-NL"/>
              <a:t>Czwarty poziom konspektu</a:t>
            </a:r>
          </a:p>
          <a:p>
            <a:pPr lvl="4"/>
            <a:r>
              <a:rPr lang="en-GB" altLang="nl-NL"/>
              <a:t>Piąty poziom konspektu</a:t>
            </a:r>
          </a:p>
          <a:p>
            <a:pPr lvl="4"/>
            <a:r>
              <a:rPr lang="en-GB" altLang="nl-NL"/>
              <a:t>Szósty poziom konspektu</a:t>
            </a:r>
          </a:p>
          <a:p>
            <a:pPr lvl="4"/>
            <a:r>
              <a:rPr lang="en-GB" altLang="nl-NL"/>
              <a:t>Siódmy poziom konspektu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</p:sldLayoutIdLst>
  <p:hf sldNum="0" hdr="0" dt="0"/>
  <p:txStyles>
    <p:titleStyle>
      <a:lvl1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+mj-ea"/>
          <a:cs typeface="+mj-cs"/>
        </a:defRPr>
      </a:lvl1pPr>
      <a:lvl2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2pPr>
      <a:lvl3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3pPr>
      <a:lvl4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4pPr>
      <a:lvl5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5pPr>
      <a:lvl6pPr marL="25146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6pPr>
      <a:lvl7pPr marL="29718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7pPr>
      <a:lvl8pPr marL="34290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8pPr>
      <a:lvl9pPr marL="38862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1">
            <a:extLst>
              <a:ext uri="{FF2B5EF4-FFF2-40B4-BE49-F238E27FC236}">
                <a16:creationId xmlns:a16="http://schemas.microsoft.com/office/drawing/2014/main" id="{30F8C843-DFCE-584F-935F-E5878D0BA5F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3050"/>
            <a:ext cx="8223250" cy="1138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nl-NL"/>
              <a:t>Kliknij, aby edytować format tekstu tytułu</a:t>
            </a: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578259F5-D74B-BE4E-87D2-15A783C8286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4963"/>
            <a:ext cx="8223250" cy="397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nl-NL"/>
              <a:t>Kliknij, aby edytować format tekstu konspektu</a:t>
            </a:r>
          </a:p>
          <a:p>
            <a:pPr lvl="1"/>
            <a:r>
              <a:rPr lang="en-GB" altLang="nl-NL"/>
              <a:t>Drugi poziom konspektu</a:t>
            </a:r>
          </a:p>
          <a:p>
            <a:pPr lvl="2"/>
            <a:r>
              <a:rPr lang="en-GB" altLang="nl-NL"/>
              <a:t>Trzeci poziom konspektu</a:t>
            </a:r>
          </a:p>
          <a:p>
            <a:pPr lvl="3"/>
            <a:r>
              <a:rPr lang="en-GB" altLang="nl-NL"/>
              <a:t>Czwarty poziom konspektu</a:t>
            </a:r>
          </a:p>
          <a:p>
            <a:pPr lvl="4"/>
            <a:r>
              <a:rPr lang="en-GB" altLang="nl-NL"/>
              <a:t>Piąty poziom konspektu</a:t>
            </a:r>
          </a:p>
          <a:p>
            <a:pPr lvl="4"/>
            <a:r>
              <a:rPr lang="en-GB" altLang="nl-NL"/>
              <a:t>Szósty poziom konspektu</a:t>
            </a:r>
          </a:p>
          <a:p>
            <a:pPr lvl="4"/>
            <a:r>
              <a:rPr lang="en-GB" altLang="nl-NL"/>
              <a:t>Siódmy poziom konspektu</a:t>
            </a:r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49A4ECFC-663E-194C-87D8-9188283B17FC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246813"/>
            <a:ext cx="2124075" cy="466725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>
              <a:buClrTx/>
              <a:buSzPct val="100000"/>
              <a:buFontTx/>
              <a:buNone/>
              <a:defRPr>
                <a:solidFill>
                  <a:srgbClr val="000000"/>
                </a:solidFill>
                <a:latin typeface="Times New Roman" pitchFamily="9" charset="0"/>
                <a:ea typeface="Tahoma" pitchFamily="9" charset="0"/>
                <a:cs typeface="Tahoma" pitchFamily="9" charset="0"/>
              </a:defRPr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4100" name="Rectangle 4">
            <a:extLst>
              <a:ext uri="{FF2B5EF4-FFF2-40B4-BE49-F238E27FC236}">
                <a16:creationId xmlns:a16="http://schemas.microsoft.com/office/drawing/2014/main" id="{2224907C-08C2-9940-B8BA-8100F9A396FA}"/>
              </a:ext>
            </a:extLst>
          </p:cNvPr>
          <p:cNvSpPr>
            <a:spLocks noGrp="1" noChangeArrowheads="1"/>
          </p:cNvSpPr>
          <p:nvPr>
            <p:ph type="ftr"/>
          </p:nvPr>
        </p:nvSpPr>
        <p:spPr bwMode="auto">
          <a:xfrm>
            <a:off x="3127375" y="6246813"/>
            <a:ext cx="2892425" cy="466725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>
              <a:buSzPct val="100000"/>
              <a:defRPr>
                <a:solidFill>
                  <a:srgbClr val="000000"/>
                </a:solidFill>
                <a:cs typeface="Tahoma" panose="020B0604030504040204" pitchFamily="34" charset="0"/>
              </a:defRPr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6B35B475-3880-D841-8A24-E03A919E6C98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6375" y="6246813"/>
            <a:ext cx="2124075" cy="466725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>
              <a:buSzPct val="100000"/>
              <a:defRPr>
                <a:solidFill>
                  <a:srgbClr val="000000"/>
                </a:solidFill>
                <a:cs typeface="Tahoma" panose="020B0604030504040204" pitchFamily="34" charset="0"/>
              </a:defRPr>
            </a:lvl1pPr>
          </a:lstStyle>
          <a:p>
            <a:fld id="{156F1845-B0BD-0A48-878C-62875F3FBA40}" type="slidenum">
              <a:rPr lang="pl-PL" altLang="nl-NL"/>
              <a:pPr/>
              <a:t>‹nr.›</a:t>
            </a:fld>
            <a:endParaRPr lang="pl-PL" altLang="nl-N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0" r:id="rId3"/>
    <p:sldLayoutId id="2147483681" r:id="rId4"/>
    <p:sldLayoutId id="2147483682" r:id="rId5"/>
    <p:sldLayoutId id="2147483683" r:id="rId6"/>
    <p:sldLayoutId id="2147483684" r:id="rId7"/>
    <p:sldLayoutId id="2147483685" r:id="rId8"/>
    <p:sldLayoutId id="2147483686" r:id="rId9"/>
    <p:sldLayoutId id="2147483687" r:id="rId10"/>
    <p:sldLayoutId id="2147483688" r:id="rId11"/>
  </p:sldLayoutIdLst>
  <p:hf sldNum="0" hdr="0" dt="0"/>
  <p:txStyles>
    <p:titleStyle>
      <a:lvl1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+mj-ea"/>
          <a:cs typeface="+mj-cs"/>
        </a:defRPr>
      </a:lvl1pPr>
      <a:lvl2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2pPr>
      <a:lvl3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3pPr>
      <a:lvl4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4pPr>
      <a:lvl5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5pPr>
      <a:lvl6pPr marL="25146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6pPr>
      <a:lvl7pPr marL="29718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7pPr>
      <a:lvl8pPr marL="34290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8pPr>
      <a:lvl9pPr marL="38862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1">
            <a:extLst>
              <a:ext uri="{FF2B5EF4-FFF2-40B4-BE49-F238E27FC236}">
                <a16:creationId xmlns:a16="http://schemas.microsoft.com/office/drawing/2014/main" id="{41BC2EC1-0CD8-5C48-AF06-7EED8800565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457200" y="273050"/>
            <a:ext cx="8226425" cy="1141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0000" tIns="46800" rIns="90000" bIns="4680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nl-NL"/>
              <a:t>Kliknij, aby edytować format tekstu tytułu</a:t>
            </a:r>
          </a:p>
        </p:txBody>
      </p:sp>
      <p:sp>
        <p:nvSpPr>
          <p:cNvPr id="37891" name="Rectangle 2">
            <a:extLst>
              <a:ext uri="{FF2B5EF4-FFF2-40B4-BE49-F238E27FC236}">
                <a16:creationId xmlns:a16="http://schemas.microsoft.com/office/drawing/2014/main" id="{076F7B85-1CE6-B344-80F8-3683D32EA8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457200" y="1604963"/>
            <a:ext cx="8226425" cy="397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0000" tIns="46800" rIns="90000" bIns="4680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GB" altLang="nl-NL"/>
              <a:t>Kliknij, aby edytować format tekstu konspektu</a:t>
            </a:r>
          </a:p>
          <a:p>
            <a:pPr lvl="1"/>
            <a:r>
              <a:rPr lang="en-GB" altLang="nl-NL"/>
              <a:t>Drugi poziom konspektu</a:t>
            </a:r>
          </a:p>
          <a:p>
            <a:pPr lvl="2"/>
            <a:r>
              <a:rPr lang="en-GB" altLang="nl-NL"/>
              <a:t>Trzeci poziom konspektu</a:t>
            </a:r>
          </a:p>
          <a:p>
            <a:pPr lvl="3"/>
            <a:r>
              <a:rPr lang="en-GB" altLang="nl-NL"/>
              <a:t>Czwarty poziom konspektu</a:t>
            </a:r>
          </a:p>
          <a:p>
            <a:pPr lvl="4"/>
            <a:r>
              <a:rPr lang="en-GB" altLang="nl-NL"/>
              <a:t>Piąty poziom konspektu</a:t>
            </a:r>
          </a:p>
          <a:p>
            <a:pPr lvl="4"/>
            <a:r>
              <a:rPr lang="en-GB" altLang="nl-NL"/>
              <a:t>Szósty poziom konspektu</a:t>
            </a:r>
          </a:p>
          <a:p>
            <a:pPr lvl="4"/>
            <a:r>
              <a:rPr lang="en-GB" altLang="nl-NL"/>
              <a:t>Siódmy poziom konspektu</a:t>
            </a:r>
          </a:p>
        </p:txBody>
      </p:sp>
      <p:sp>
        <p:nvSpPr>
          <p:cNvPr id="8195" name="Rectangle 3">
            <a:extLst>
              <a:ext uri="{FF2B5EF4-FFF2-40B4-BE49-F238E27FC236}">
                <a16:creationId xmlns:a16="http://schemas.microsoft.com/office/drawing/2014/main" id="{9F6DB48F-8FD2-3B47-892F-7F21F1F93F54}"/>
              </a:ext>
            </a:extLst>
          </p:cNvPr>
          <p:cNvSpPr>
            <a:spLocks noGrp="1" noChangeArrowheads="1"/>
          </p:cNvSpPr>
          <p:nvPr>
            <p:ph type="dt"/>
          </p:nvPr>
        </p:nvSpPr>
        <p:spPr bwMode="auto">
          <a:xfrm>
            <a:off x="457200" y="6246813"/>
            <a:ext cx="2127250" cy="4699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>
              <a:buClrTx/>
              <a:buSzPct val="100000"/>
              <a:buFontTx/>
              <a:buNone/>
              <a:defRPr>
                <a:solidFill>
                  <a:srgbClr val="000000"/>
                </a:solidFill>
                <a:latin typeface="Times New Roman" pitchFamily="9" charset="0"/>
                <a:ea typeface="Tahoma" pitchFamily="9" charset="0"/>
                <a:cs typeface="Tahoma" pitchFamily="9" charset="0"/>
              </a:defRPr>
            </a:lvl1pPr>
          </a:lstStyle>
          <a:p>
            <a:pPr>
              <a:defRPr/>
            </a:pPr>
            <a:endParaRPr lang="pl-PL"/>
          </a:p>
        </p:txBody>
      </p:sp>
      <p:sp>
        <p:nvSpPr>
          <p:cNvPr id="8196" name="Rectangle 4">
            <a:extLst>
              <a:ext uri="{FF2B5EF4-FFF2-40B4-BE49-F238E27FC236}">
                <a16:creationId xmlns:a16="http://schemas.microsoft.com/office/drawing/2014/main" id="{B33CEF7B-7E9B-9748-AE36-14F3C41E7B86}"/>
              </a:ext>
            </a:extLst>
          </p:cNvPr>
          <p:cNvSpPr>
            <a:spLocks noGrp="1" noChangeArrowheads="1"/>
          </p:cNvSpPr>
          <p:nvPr>
            <p:ph type="ftr"/>
          </p:nvPr>
        </p:nvSpPr>
        <p:spPr bwMode="auto">
          <a:xfrm>
            <a:off x="3127375" y="6246813"/>
            <a:ext cx="2895600" cy="4699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>
              <a:buSzPct val="100000"/>
              <a:defRPr>
                <a:solidFill>
                  <a:srgbClr val="000000"/>
                </a:solidFill>
                <a:cs typeface="Tahoma" panose="020B0604030504040204" pitchFamily="34" charset="0"/>
              </a:defRPr>
            </a:lvl1pPr>
          </a:lstStyle>
          <a:p>
            <a:r>
              <a:rPr lang="en-US" altLang="nl-NL"/>
              <a:t>SLE 2007-2017</a:t>
            </a:r>
            <a:endParaRPr lang="pl-PL" altLang="nl-NL"/>
          </a:p>
        </p:txBody>
      </p:sp>
      <p:sp>
        <p:nvSpPr>
          <p:cNvPr id="8197" name="Rectangle 5">
            <a:extLst>
              <a:ext uri="{FF2B5EF4-FFF2-40B4-BE49-F238E27FC236}">
                <a16:creationId xmlns:a16="http://schemas.microsoft.com/office/drawing/2014/main" id="{CDFDF8CF-DE82-E146-BBDB-EFAF6171BDFE}"/>
              </a:ext>
            </a:extLst>
          </p:cNvPr>
          <p:cNvSpPr>
            <a:spLocks noGrp="1" noChangeArrowheads="1"/>
          </p:cNvSpPr>
          <p:nvPr>
            <p:ph type="sldNum"/>
          </p:nvPr>
        </p:nvSpPr>
        <p:spPr bwMode="auto">
          <a:xfrm>
            <a:off x="6556375" y="6246813"/>
            <a:ext cx="2127250" cy="469900"/>
          </a:xfrm>
          <a:prstGeom prst="rect">
            <a:avLst/>
          </a:prstGeom>
          <a:noFill/>
          <a:ln w="9525" cap="flat">
            <a:noFill/>
            <a:round/>
            <a:headEnd/>
            <a:tailEnd/>
          </a:ln>
          <a:effectLst/>
        </p:spPr>
        <p:txBody>
          <a:bodyPr vert="horz" wrap="square" lIns="90000" tIns="46800" rIns="90000" bIns="46800" numCol="1" anchor="b" anchorCtr="0" compatLnSpc="1">
            <a:prstTxWarp prst="textNoShape">
              <a:avLst/>
            </a:prstTxWarp>
          </a:bodyPr>
          <a:lstStyle>
            <a:lvl1pPr>
              <a:buSzPct val="100000"/>
              <a:defRPr>
                <a:solidFill>
                  <a:srgbClr val="000000"/>
                </a:solidFill>
                <a:cs typeface="Tahoma" panose="020B0604030504040204" pitchFamily="34" charset="0"/>
              </a:defRPr>
            </a:lvl1pPr>
          </a:lstStyle>
          <a:p>
            <a:fld id="{14579088-D994-7F48-B91F-E58BF4D8B6CA}" type="slidenum">
              <a:rPr lang="pl-PL" altLang="nl-NL"/>
              <a:pPr/>
              <a:t>‹nr.›</a:t>
            </a:fld>
            <a:endParaRPr lang="pl-PL" altLang="nl-N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hf sldNum="0" hdr="0" dt="0"/>
  <p:txStyles>
    <p:titleStyle>
      <a:lvl1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+mj-lt"/>
          <a:ea typeface="+mj-ea"/>
          <a:cs typeface="+mj-cs"/>
        </a:defRPr>
      </a:lvl1pPr>
      <a:lvl2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2pPr>
      <a:lvl3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3pPr>
      <a:lvl4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4pPr>
      <a:lvl5pPr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5pPr>
      <a:lvl6pPr marL="25146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6pPr>
      <a:lvl7pPr marL="29718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7pPr>
      <a:lvl8pPr marL="34290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8pPr>
      <a:lvl9pPr marL="3886200" indent="-228600" algn="l" defTabSz="449263" rtl="0" eaLnBrk="0" fontAlgn="base" hangingPunct="0">
        <a:spcBef>
          <a:spcPct val="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4400">
          <a:solidFill>
            <a:srgbClr val="333399"/>
          </a:solidFill>
          <a:latin typeface="Tahoma" pitchFamily="-103" charset="0"/>
          <a:ea typeface="Arial Unicode MS" pitchFamily="-103" charset="0"/>
          <a:cs typeface="Arial Unicode MS" pitchFamily="-103" charset="0"/>
        </a:defRPr>
      </a:lvl9pPr>
    </p:titleStyle>
    <p:bodyStyle>
      <a:lvl1pPr marL="342900" indent="-342900" algn="l" defTabSz="449263" rtl="0" eaLnBrk="0" fontAlgn="base" hangingPunct="0">
        <a:spcBef>
          <a:spcPts val="8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3200">
          <a:solidFill>
            <a:srgbClr val="000000"/>
          </a:solidFill>
          <a:latin typeface="+mn-lt"/>
          <a:ea typeface="+mn-ea"/>
          <a:cs typeface="+mn-cs"/>
        </a:defRPr>
      </a:lvl1pPr>
      <a:lvl2pPr marL="742950" indent="-285750" algn="l" defTabSz="449263" rtl="0" eaLnBrk="0" fontAlgn="base" hangingPunct="0">
        <a:spcBef>
          <a:spcPts val="7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800">
          <a:solidFill>
            <a:srgbClr val="000000"/>
          </a:solidFill>
          <a:latin typeface="+mn-lt"/>
          <a:ea typeface="+mn-ea"/>
          <a:cs typeface="+mn-cs"/>
        </a:defRPr>
      </a:lvl2pPr>
      <a:lvl3pPr marL="1143000" indent="-228600" algn="l" defTabSz="449263" rtl="0" eaLnBrk="0" fontAlgn="base" hangingPunct="0">
        <a:spcBef>
          <a:spcPts val="6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400">
          <a:solidFill>
            <a:srgbClr val="000000"/>
          </a:solidFill>
          <a:latin typeface="+mn-lt"/>
          <a:ea typeface="+mn-ea"/>
          <a:cs typeface="+mn-cs"/>
        </a:defRPr>
      </a:lvl3pPr>
      <a:lvl4pPr marL="1600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4pPr>
      <a:lvl5pPr marL="20574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anose="02020603050405020304" pitchFamily="18" charset="0"/>
        <a:defRPr sz="2000">
          <a:solidFill>
            <a:srgbClr val="000000"/>
          </a:solidFill>
          <a:latin typeface="+mn-lt"/>
          <a:ea typeface="+mn-ea"/>
          <a:cs typeface="+mn-cs"/>
        </a:defRPr>
      </a:lvl5pPr>
      <a:lvl6pPr marL="25146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6pPr>
      <a:lvl7pPr marL="29718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7pPr>
      <a:lvl8pPr marL="34290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8pPr>
      <a:lvl9pPr marL="3886200" indent="-228600" algn="l" defTabSz="449263" rtl="0" eaLnBrk="0" fontAlgn="base" hangingPunct="0">
        <a:spcBef>
          <a:spcPts val="500"/>
        </a:spcBef>
        <a:spcAft>
          <a:spcPct val="0"/>
        </a:spcAft>
        <a:buClr>
          <a:srgbClr val="000000"/>
        </a:buClr>
        <a:buSzPct val="100000"/>
        <a:buFont typeface="Times New Roman" pitchFamily="-103" charset="0"/>
        <a:defRPr sz="2000">
          <a:solidFill>
            <a:srgbClr val="000000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7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7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7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7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9.jpeg"/><Relationship Id="rId5" Type="http://schemas.openxmlformats.org/officeDocument/2006/relationships/image" Target="../media/image38.jpeg"/><Relationship Id="rId4" Type="http://schemas.openxmlformats.org/officeDocument/2006/relationships/image" Target="../media/image37.jpe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4.jpeg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jpe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png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2">
            <a:extLst>
              <a:ext uri="{FF2B5EF4-FFF2-40B4-BE49-F238E27FC236}">
                <a16:creationId xmlns:a16="http://schemas.microsoft.com/office/drawing/2014/main" id="{0C78F94C-E691-6043-BDFC-BAA9BC10DA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1752600"/>
            <a:ext cx="8458200" cy="388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SzPct val="100000"/>
            </a:pPr>
            <a:r>
              <a:rPr lang="en-GB" altLang="nl-NL" sz="5400">
                <a:solidFill>
                  <a:srgbClr val="FF0000"/>
                </a:solidFill>
                <a:latin typeface="Tahoma" panose="020B0604030504040204" pitchFamily="34" charset="0"/>
              </a:rPr>
              <a:t>I</a:t>
            </a:r>
            <a:r>
              <a:rPr lang="en-GB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erse</a:t>
            </a:r>
            <a:br>
              <a:rPr lang="en-GB" altLang="nl-NL" sz="4400">
                <a:solidFill>
                  <a:srgbClr val="333399"/>
                </a:solidFill>
                <a:latin typeface="Tahoma" panose="020B0604030504040204" pitchFamily="34" charset="0"/>
              </a:rPr>
            </a:br>
            <a:r>
              <a:rPr lang="en-GB" altLang="nl-NL" sz="5400">
                <a:solidFill>
                  <a:srgbClr val="FF0000"/>
                </a:solidFill>
                <a:latin typeface="Tahoma" panose="020B0604030504040204" pitchFamily="34" charset="0"/>
              </a:rPr>
              <a:t>O</a:t>
            </a:r>
            <a:r>
              <a:rPr lang="en-GB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verdrukken</a:t>
            </a:r>
            <a:br>
              <a:rPr lang="en-GB" altLang="nl-NL" sz="4400">
                <a:solidFill>
                  <a:srgbClr val="333399"/>
                </a:solidFill>
                <a:latin typeface="Tahoma" panose="020B0604030504040204" pitchFamily="34" charset="0"/>
              </a:rPr>
            </a:br>
            <a:r>
              <a:rPr lang="en-GB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1922 – </a:t>
            </a: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1937</a:t>
            </a:r>
            <a:endParaRPr lang="en-US" altLang="nl-NL" sz="4400" baseline="30000">
              <a:solidFill>
                <a:srgbClr val="333399"/>
              </a:solidFill>
              <a:latin typeface="Tahoma" panose="020B0604030504040204" pitchFamily="34" charset="0"/>
            </a:endParaRPr>
          </a:p>
          <a:p>
            <a:pPr algn="ctr" eaLnBrk="1" hangingPunct="1">
              <a:buSzPct val="100000"/>
            </a:pPr>
            <a:endParaRPr lang="en-US" altLang="nl-NL" sz="4400" baseline="30000">
              <a:solidFill>
                <a:srgbClr val="333399"/>
              </a:solidFill>
              <a:latin typeface="Tahoma" panose="020B0604030504040204" pitchFamily="34" charset="0"/>
            </a:endParaRPr>
          </a:p>
          <a:p>
            <a:pPr algn="ctr" eaLnBrk="1" hangingPunct="1">
              <a:buSzPct val="100000"/>
            </a:pPr>
            <a:r>
              <a:rPr lang="en-GB" altLang="nl-NL" sz="2800">
                <a:solidFill>
                  <a:srgbClr val="333399"/>
                </a:solidFill>
                <a:latin typeface="Tahoma" panose="020B0604030504040204" pitchFamily="34" charset="0"/>
              </a:rPr>
              <a:t>Dik Bakker</a:t>
            </a:r>
            <a:endParaRPr lang="en-GB" altLang="nl-NL" sz="2800" baseline="300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2">
            <a:extLst>
              <a:ext uri="{FF2B5EF4-FFF2-40B4-BE49-F238E27FC236}">
                <a16:creationId xmlns:a16="http://schemas.microsoft.com/office/drawing/2014/main" id="{80169257-8250-8949-B491-7E7B91361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4C9D92E-AB9E-F345-A696-C9F2191E5B29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70659" name="Text Box 3">
            <a:extLst>
              <a:ext uri="{FF2B5EF4-FFF2-40B4-BE49-F238E27FC236}">
                <a16:creationId xmlns:a16="http://schemas.microsoft.com/office/drawing/2014/main" id="{661C5DF6-975A-A449-A070-F1F661992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Historische achtergrond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70660" name="TextBox 6">
            <a:extLst>
              <a:ext uri="{FF2B5EF4-FFF2-40B4-BE49-F238E27FC236}">
                <a16:creationId xmlns:a16="http://schemas.microsoft.com/office/drawing/2014/main" id="{33DC9336-5329-D148-9542-CB60560BEA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133600"/>
            <a:ext cx="4556125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eerste bewoners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Kelten naar Pretania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400 n.Chr.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invoering Christendom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1170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Engelse invasie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1200–1900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Regelmatig opstanden</a:t>
            </a:r>
          </a:p>
        </p:txBody>
      </p:sp>
      <p:pic>
        <p:nvPicPr>
          <p:cNvPr id="70661" name="Picture 7" descr="Map-Ireland 1.jpg">
            <a:extLst>
              <a:ext uri="{FF2B5EF4-FFF2-40B4-BE49-F238E27FC236}">
                <a16:creationId xmlns:a16="http://schemas.microsoft.com/office/drawing/2014/main" id="{4B6BA402-977A-4F48-BC01-239387AA64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159000"/>
            <a:ext cx="3089275" cy="386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Rectangle 8">
            <a:extLst>
              <a:ext uri="{FF2B5EF4-FFF2-40B4-BE49-F238E27FC236}">
                <a16:creationId xmlns:a16="http://schemas.microsoft.com/office/drawing/2014/main" id="{EB7FC082-12FB-C944-9F07-141B3872D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133600"/>
            <a:ext cx="3124200" cy="3886200"/>
          </a:xfrm>
          <a:prstGeom prst="rect">
            <a:avLst/>
          </a:prstGeom>
          <a:solidFill>
            <a:srgbClr val="FF0000">
              <a:alpha val="5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Text Box 2">
            <a:extLst>
              <a:ext uri="{FF2B5EF4-FFF2-40B4-BE49-F238E27FC236}">
                <a16:creationId xmlns:a16="http://schemas.microsoft.com/office/drawing/2014/main" id="{24BC89CE-C576-D84D-A433-44FFDCD8E3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1D2921B-79FE-6548-B07F-E1C1813D6A32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100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54979" name="Text Box 3">
            <a:extLst>
              <a:ext uri="{FF2B5EF4-FFF2-40B4-BE49-F238E27FC236}">
                <a16:creationId xmlns:a16="http://schemas.microsoft.com/office/drawing/2014/main" id="{6EFA1848-F416-A544-8CAC-83D48CAF96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3. De ‘Wides’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54980" name="TextBox 10">
            <a:extLst>
              <a:ext uri="{FF2B5EF4-FFF2-40B4-BE49-F238E27FC236}">
                <a16:creationId xmlns:a16="http://schemas.microsoft.com/office/drawing/2014/main" id="{AD884A5A-4DDC-CF42-BF65-8E1ABB6D87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013" y="2286000"/>
            <a:ext cx="3194050" cy="1938338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2/6: </a:t>
            </a:r>
            <a:r>
              <a:rPr lang="en-US" altLang="nl-NL" b="1">
                <a:solidFill>
                  <a:srgbClr val="FF0000"/>
                </a:solidFill>
              </a:rPr>
              <a:t>9 december 1927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chemeClr val="tx1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5/ &amp; 10/: </a:t>
            </a:r>
            <a:r>
              <a:rPr lang="en-US" altLang="nl-NL" b="1">
                <a:solidFill>
                  <a:srgbClr val="FF0000"/>
                </a:solidFill>
              </a:rPr>
              <a:t>februari 1928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3B93844A-4C15-B942-B5F7-F5B1ECCCA853}"/>
              </a:ext>
            </a:extLst>
          </p:cNvPr>
          <p:cNvGraphicFramePr>
            <a:graphicFrameLocks noGrp="1"/>
          </p:cNvGraphicFramePr>
          <p:nvPr/>
        </p:nvGraphicFramePr>
        <p:xfrm>
          <a:off x="44196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136084400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39689299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9314555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333797206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421573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81579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908889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77194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401107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630225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813584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293987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254682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9819028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Text Box 2">
            <a:extLst>
              <a:ext uri="{FF2B5EF4-FFF2-40B4-BE49-F238E27FC236}">
                <a16:creationId xmlns:a16="http://schemas.microsoft.com/office/drawing/2014/main" id="{8DC23C9E-5A1E-EA47-B387-9BEF8A3D1D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49D97C5-16D9-6B44-AAD8-DBEE482C65DB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101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57027" name="Text Box 3">
            <a:extLst>
              <a:ext uri="{FF2B5EF4-FFF2-40B4-BE49-F238E27FC236}">
                <a16:creationId xmlns:a16="http://schemas.microsoft.com/office/drawing/2014/main" id="{113C78A3-D6DB-6A4A-8B7A-B96E31719F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57028" name="TextBox 6">
            <a:extLst>
              <a:ext uri="{FF2B5EF4-FFF2-40B4-BE49-F238E27FC236}">
                <a16:creationId xmlns:a16="http://schemas.microsoft.com/office/drawing/2014/main" id="{CA99F92F-ED87-5041-AC5A-8539B8CD9E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0"/>
            <a:ext cx="64706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Periode van de ‘Composites’ </a:t>
            </a:r>
            <a:r>
              <a:rPr lang="en-US" altLang="nl-NL" b="1">
                <a:solidFill>
                  <a:srgbClr val="0000FF"/>
                </a:solidFill>
              </a:rPr>
              <a:t>kort</a:t>
            </a:r>
            <a:r>
              <a:rPr lang="en-US" altLang="nl-NL">
                <a:solidFill>
                  <a:srgbClr val="0000FF"/>
                </a:solidFill>
              </a:rPr>
              <a:t>: </a:t>
            </a:r>
            <a:r>
              <a:rPr lang="en-US" altLang="nl-NL" b="1">
                <a:solidFill>
                  <a:srgbClr val="FF0000"/>
                </a:solidFill>
              </a:rPr>
              <a:t>7 – 9 maanden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Text Box 2">
            <a:extLst>
              <a:ext uri="{FF2B5EF4-FFF2-40B4-BE49-F238E27FC236}">
                <a16:creationId xmlns:a16="http://schemas.microsoft.com/office/drawing/2014/main" id="{2858A32B-3EA0-2449-918D-851B3D5899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677C485-D0EA-344B-A099-38BF2524DE0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102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59075" name="Text Box 3">
            <a:extLst>
              <a:ext uri="{FF2B5EF4-FFF2-40B4-BE49-F238E27FC236}">
                <a16:creationId xmlns:a16="http://schemas.microsoft.com/office/drawing/2014/main" id="{81CD9FFE-6C37-F646-8019-D86128FA5C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59076" name="TextBox 6">
            <a:extLst>
              <a:ext uri="{FF2B5EF4-FFF2-40B4-BE49-F238E27FC236}">
                <a16:creationId xmlns:a16="http://schemas.microsoft.com/office/drawing/2014/main" id="{BF9B6E07-335B-2E4B-A04B-F34028B3E9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0"/>
            <a:ext cx="67183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Periode van de ‘Composites’ kort: 7 – 9 maanden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(Smalle) opdruk</a:t>
            </a:r>
            <a:r>
              <a:rPr lang="en-US" altLang="nl-NL">
                <a:solidFill>
                  <a:srgbClr val="0000FF"/>
                </a:solidFill>
              </a:rPr>
              <a:t> zelf was reeds</a:t>
            </a:r>
            <a:r>
              <a:rPr lang="en-US" altLang="nl-NL" b="1">
                <a:solidFill>
                  <a:srgbClr val="FF0000"/>
                </a:solidFill>
              </a:rPr>
              <a:t> 5 jaar </a:t>
            </a:r>
            <a:r>
              <a:rPr lang="en-US" altLang="nl-NL">
                <a:solidFill>
                  <a:srgbClr val="0000FF"/>
                </a:solidFill>
              </a:rPr>
              <a:t>in omloop …</a:t>
            </a: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Text Box 2">
            <a:extLst>
              <a:ext uri="{FF2B5EF4-FFF2-40B4-BE49-F238E27FC236}">
                <a16:creationId xmlns:a16="http://schemas.microsoft.com/office/drawing/2014/main" id="{B22E5AB2-4961-3342-B5B9-FC94BEB09E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7729985-D059-DD44-B6F8-474A5A269CD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103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61123" name="Text Box 3">
            <a:extLst>
              <a:ext uri="{FF2B5EF4-FFF2-40B4-BE49-F238E27FC236}">
                <a16:creationId xmlns:a16="http://schemas.microsoft.com/office/drawing/2014/main" id="{79E9004A-B561-8740-A932-F0F9D03490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61124" name="TextBox 6">
            <a:extLst>
              <a:ext uri="{FF2B5EF4-FFF2-40B4-BE49-F238E27FC236}">
                <a16:creationId xmlns:a16="http://schemas.microsoft.com/office/drawing/2014/main" id="{C8B07C30-94B8-3C47-9DB9-55C34071D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0"/>
            <a:ext cx="6718300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Periode van de ‘Composites’ kort: 7 – 9 maanden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(Smalle) opdruk zelf was reeds 5 jaar in omloop …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Niet</a:t>
            </a:r>
            <a:r>
              <a:rPr lang="en-US" altLang="nl-NL">
                <a:solidFill>
                  <a:srgbClr val="0000FF"/>
                </a:solidFill>
              </a:rPr>
              <a:t> makkelijk te </a:t>
            </a:r>
            <a:r>
              <a:rPr lang="en-US" altLang="nl-NL" b="1">
                <a:solidFill>
                  <a:srgbClr val="FF0000"/>
                </a:solidFill>
              </a:rPr>
              <a:t>onderscheiden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Text Box 2">
            <a:extLst>
              <a:ext uri="{FF2B5EF4-FFF2-40B4-BE49-F238E27FC236}">
                <a16:creationId xmlns:a16="http://schemas.microsoft.com/office/drawing/2014/main" id="{D70B098B-4FE2-A74A-AB83-52412123E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1169A58-AD31-E943-9ED3-D49F845748BB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104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63171" name="Text Box 3">
            <a:extLst>
              <a:ext uri="{FF2B5EF4-FFF2-40B4-BE49-F238E27FC236}">
                <a16:creationId xmlns:a16="http://schemas.microsoft.com/office/drawing/2014/main" id="{5C0F8A13-8E08-B241-9EF7-75A70DA59D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63172" name="TextBox 6">
            <a:extLst>
              <a:ext uri="{FF2B5EF4-FFF2-40B4-BE49-F238E27FC236}">
                <a16:creationId xmlns:a16="http://schemas.microsoft.com/office/drawing/2014/main" id="{7A6DFAFF-2265-1F43-85E5-54AB52B066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0"/>
            <a:ext cx="6884988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Periode van de ‘Composites’ kort: 7 – 9 maanden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(Smalle) opdruk zelf was reeds 5 jaar in omloop …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Niet makkelijk te onderscheiden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Een set van 3 paren kost  </a:t>
            </a:r>
            <a:r>
              <a:rPr lang="en-US" altLang="nl-NL" b="1">
                <a:solidFill>
                  <a:srgbClr val="FF0000"/>
                </a:solidFill>
              </a:rPr>
              <a:t>1£ 15/  </a:t>
            </a:r>
            <a:r>
              <a:rPr lang="en-US" altLang="nl-NL">
                <a:solidFill>
                  <a:srgbClr val="0000FF"/>
                </a:solidFill>
              </a:rPr>
              <a:t>= </a:t>
            </a:r>
            <a:r>
              <a:rPr lang="en-US" altLang="nl-NL" b="1">
                <a:solidFill>
                  <a:srgbClr val="FF0000"/>
                </a:solidFill>
              </a:rPr>
              <a:t>half maandsalaris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Text Box 2">
            <a:extLst>
              <a:ext uri="{FF2B5EF4-FFF2-40B4-BE49-F238E27FC236}">
                <a16:creationId xmlns:a16="http://schemas.microsoft.com/office/drawing/2014/main" id="{BCB24B85-E51C-7B42-A746-7509952D9F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399D78C-5057-5842-8E0B-08338D4EFB5F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105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65219" name="Text Box 3">
            <a:extLst>
              <a:ext uri="{FF2B5EF4-FFF2-40B4-BE49-F238E27FC236}">
                <a16:creationId xmlns:a16="http://schemas.microsoft.com/office/drawing/2014/main" id="{0E1BC9DA-112A-674E-A46C-B368DA0A7E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65220" name="TextBox 6">
            <a:extLst>
              <a:ext uri="{FF2B5EF4-FFF2-40B4-BE49-F238E27FC236}">
                <a16:creationId xmlns:a16="http://schemas.microsoft.com/office/drawing/2014/main" id="{ADCA4C8C-481D-284E-9BAB-6E61CE5304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86000"/>
            <a:ext cx="8026400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Periode van de ‘Composites’ kort: 7 – 9 maanden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(Smalle) opdruk zelf was reeds 5 jaar in omloop …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Niet makkelijk te onderscheiden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Een set van 3 paren kost  1£ 15/  = half maandsalaris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           </a:t>
            </a:r>
            <a:r>
              <a:rPr lang="en-US" altLang="nl-NL" sz="3200" b="1">
                <a:solidFill>
                  <a:srgbClr val="FF0000"/>
                </a:solidFill>
              </a:rPr>
              <a:t>Narrow</a:t>
            </a:r>
            <a:r>
              <a:rPr lang="en-US" altLang="nl-NL" sz="3200" b="1">
                <a:solidFill>
                  <a:srgbClr val="0000FF"/>
                </a:solidFill>
              </a:rPr>
              <a:t>+</a:t>
            </a:r>
            <a:r>
              <a:rPr lang="en-US" altLang="nl-NL" sz="3200" b="1">
                <a:solidFill>
                  <a:srgbClr val="FF0000"/>
                </a:solidFill>
              </a:rPr>
              <a:t>Wide paren </a:t>
            </a:r>
            <a:r>
              <a:rPr lang="en-US" altLang="nl-NL" sz="3200" b="1">
                <a:solidFill>
                  <a:srgbClr val="0000FF"/>
                </a:solidFill>
              </a:rPr>
              <a:t>zijn</a:t>
            </a:r>
            <a:r>
              <a:rPr lang="en-US" altLang="nl-NL" sz="3200" b="1">
                <a:solidFill>
                  <a:srgbClr val="FF0000"/>
                </a:solidFill>
              </a:rPr>
              <a:t> </a:t>
            </a:r>
            <a:r>
              <a:rPr lang="en-US" altLang="nl-NL" sz="3200" b="1" i="1">
                <a:solidFill>
                  <a:srgbClr val="FF0000"/>
                </a:solidFill>
              </a:rPr>
              <a:t>SCHAARS</a:t>
            </a:r>
            <a:r>
              <a:rPr lang="en-US" altLang="nl-NL" sz="3200" b="1">
                <a:solidFill>
                  <a:srgbClr val="FF0000"/>
                </a:solidFill>
              </a:rPr>
              <a:t> !!!</a:t>
            </a:r>
          </a:p>
        </p:txBody>
      </p:sp>
      <p:sp>
        <p:nvSpPr>
          <p:cNvPr id="265221" name="Right Arrow 4">
            <a:extLst>
              <a:ext uri="{FF2B5EF4-FFF2-40B4-BE49-F238E27FC236}">
                <a16:creationId xmlns:a16="http://schemas.microsoft.com/office/drawing/2014/main" id="{A48CD672-A82A-7A4C-BF89-DB830674C7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685800" cy="6858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Text Box 2">
            <a:extLst>
              <a:ext uri="{FF2B5EF4-FFF2-40B4-BE49-F238E27FC236}">
                <a16:creationId xmlns:a16="http://schemas.microsoft.com/office/drawing/2014/main" id="{52E9D569-68F7-0445-B270-EAC3A8CC9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96CC130-84B1-7B44-A66C-B3A8DEB3BDA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106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67267" name="Text Box 3">
            <a:extLst>
              <a:ext uri="{FF2B5EF4-FFF2-40B4-BE49-F238E27FC236}">
                <a16:creationId xmlns:a16="http://schemas.microsoft.com/office/drawing/2014/main" id="{1110A0D0-B90A-394D-AC99-5FAAC3914B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cataloguswaarden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8A3395B-73EE-CB4C-9BBC-E7A45DBF8B4C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2082800"/>
          <a:ext cx="2286000" cy="20320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115978469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06668076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56142416"/>
                    </a:ext>
                  </a:extLst>
                </a:gridCol>
              </a:tblGrid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3721669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9882419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7887281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3225196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D9B1E6B0-3940-5E4C-A84B-2F2586677317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2057400"/>
          <a:ext cx="2286000" cy="20574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125875277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88116005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385232093"/>
                    </a:ext>
                  </a:extLst>
                </a:gridCol>
              </a:tblGrid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Wide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6867330"/>
                  </a:ext>
                </a:extLst>
              </a:tr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3180088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0665036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9092909"/>
                  </a:ext>
                </a:extLst>
              </a:tr>
            </a:tbl>
          </a:graphicData>
        </a:graphic>
      </p:graphicFrame>
      <p:sp>
        <p:nvSpPr>
          <p:cNvPr id="267312" name="TextBox 6">
            <a:extLst>
              <a:ext uri="{FF2B5EF4-FFF2-40B4-BE49-F238E27FC236}">
                <a16:creationId xmlns:a16="http://schemas.microsoft.com/office/drawing/2014/main" id="{A683597B-549C-4844-9C98-65C1C1A275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449763"/>
            <a:ext cx="2514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sz="2000" b="1">
                <a:solidFill>
                  <a:srgbClr val="0000FF"/>
                </a:solidFill>
              </a:rPr>
              <a:t>aug 1925 – dec 1927</a:t>
            </a:r>
            <a:endParaRPr lang="en-US" altLang="nl-NL" sz="2000"/>
          </a:p>
        </p:txBody>
      </p:sp>
      <p:sp>
        <p:nvSpPr>
          <p:cNvPr id="267313" name="TextBox 8">
            <a:extLst>
              <a:ext uri="{FF2B5EF4-FFF2-40B4-BE49-F238E27FC236}">
                <a16:creationId xmlns:a16="http://schemas.microsoft.com/office/drawing/2014/main" id="{76AD712D-1905-9F46-9886-D9F59566A8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419600"/>
            <a:ext cx="2514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sz="2000" b="1">
                <a:solidFill>
                  <a:srgbClr val="0000FF"/>
                </a:solidFill>
              </a:rPr>
              <a:t>dec 1927 – mrt 1935</a:t>
            </a:r>
            <a:endParaRPr lang="en-US" altLang="nl-NL" sz="200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Text Box 2">
            <a:extLst>
              <a:ext uri="{FF2B5EF4-FFF2-40B4-BE49-F238E27FC236}">
                <a16:creationId xmlns:a16="http://schemas.microsoft.com/office/drawing/2014/main" id="{A8D0D288-A342-EA4F-8086-E44C58006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A429287-F007-2445-A89A-E3E8BBF25D41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107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69315" name="Text Box 3">
            <a:extLst>
              <a:ext uri="{FF2B5EF4-FFF2-40B4-BE49-F238E27FC236}">
                <a16:creationId xmlns:a16="http://schemas.microsoft.com/office/drawing/2014/main" id="{DB34BCCC-C0D5-4140-9720-31BD994ED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cataloguswaarden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1198168-1DF7-DF4F-BECF-80EDCAA56228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2082800"/>
          <a:ext cx="2286000" cy="20320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315972262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59101699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387460911"/>
                    </a:ext>
                  </a:extLst>
                </a:gridCol>
              </a:tblGrid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5740665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2564184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5451857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73131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83673F4-D8DB-D541-B4C0-21B437E395D7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2057400"/>
          <a:ext cx="2286000" cy="20574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293130098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169550934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4073758291"/>
                    </a:ext>
                  </a:extLst>
                </a:gridCol>
              </a:tblGrid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Wide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1190132"/>
                  </a:ext>
                </a:extLst>
              </a:tr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6022493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3928445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0877210"/>
                  </a:ext>
                </a:extLst>
              </a:tr>
            </a:tbl>
          </a:graphicData>
        </a:graphic>
      </p:graphicFrame>
      <p:sp>
        <p:nvSpPr>
          <p:cNvPr id="269360" name="TextBox 6">
            <a:extLst>
              <a:ext uri="{FF2B5EF4-FFF2-40B4-BE49-F238E27FC236}">
                <a16:creationId xmlns:a16="http://schemas.microsoft.com/office/drawing/2014/main" id="{75AEE7A2-C16D-8D46-B32A-E1061C14B5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449763"/>
            <a:ext cx="2514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sz="2000" b="1">
                <a:solidFill>
                  <a:srgbClr val="0000FF"/>
                </a:solidFill>
              </a:rPr>
              <a:t>aug 1925 – dec 1927</a:t>
            </a:r>
            <a:endParaRPr lang="en-US" altLang="nl-NL" sz="2000"/>
          </a:p>
        </p:txBody>
      </p:sp>
      <p:sp>
        <p:nvSpPr>
          <p:cNvPr id="269361" name="TextBox 8">
            <a:extLst>
              <a:ext uri="{FF2B5EF4-FFF2-40B4-BE49-F238E27FC236}">
                <a16:creationId xmlns:a16="http://schemas.microsoft.com/office/drawing/2014/main" id="{6206C903-A80C-9C4C-A315-C2F1EBED4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419600"/>
            <a:ext cx="2514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sz="2000" b="1">
                <a:solidFill>
                  <a:srgbClr val="0000FF"/>
                </a:solidFill>
              </a:rPr>
              <a:t>dec 1927 – mrt 1935</a:t>
            </a:r>
            <a:endParaRPr lang="en-US" altLang="nl-NL" sz="2000"/>
          </a:p>
        </p:txBody>
      </p:sp>
      <p:sp>
        <p:nvSpPr>
          <p:cNvPr id="269362" name="TextBox 7">
            <a:extLst>
              <a:ext uri="{FF2B5EF4-FFF2-40B4-BE49-F238E27FC236}">
                <a16:creationId xmlns:a16="http://schemas.microsoft.com/office/drawing/2014/main" id="{599E8B87-A023-E141-9056-367223943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5100638"/>
            <a:ext cx="76200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FF"/>
                </a:solidFill>
              </a:rPr>
              <a:t>Beide een </a:t>
            </a:r>
            <a:r>
              <a:rPr lang="en-US" altLang="nl-NL" sz="2000" b="1">
                <a:solidFill>
                  <a:srgbClr val="FF0000"/>
                </a:solidFill>
              </a:rPr>
              <a:t>aantal jaren </a:t>
            </a:r>
            <a:r>
              <a:rPr lang="en-US" altLang="nl-NL" sz="2000" b="1">
                <a:solidFill>
                  <a:srgbClr val="0000FF"/>
                </a:solidFill>
              </a:rPr>
              <a:t>in </a:t>
            </a:r>
            <a:r>
              <a:rPr lang="en-US" altLang="nl-NL" sz="2000" b="1">
                <a:solidFill>
                  <a:srgbClr val="FF0000"/>
                </a:solidFill>
              </a:rPr>
              <a:t>omloop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Text Box 2">
            <a:extLst>
              <a:ext uri="{FF2B5EF4-FFF2-40B4-BE49-F238E27FC236}">
                <a16:creationId xmlns:a16="http://schemas.microsoft.com/office/drawing/2014/main" id="{9AF0EA0F-F8A1-3949-B01F-986A9C2B85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46C6769-CDA1-4941-A4FA-AE7285CF3B1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108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71363" name="Text Box 3">
            <a:extLst>
              <a:ext uri="{FF2B5EF4-FFF2-40B4-BE49-F238E27FC236}">
                <a16:creationId xmlns:a16="http://schemas.microsoft.com/office/drawing/2014/main" id="{DB312C16-1A29-DF49-B90D-B69F03128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cataloguswaarden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40396FF9-13CF-9648-A55B-8A2ADB258F2E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2082800"/>
          <a:ext cx="2286000" cy="20320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372959549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8467195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767786685"/>
                    </a:ext>
                  </a:extLst>
                </a:gridCol>
              </a:tblGrid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7256747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0742115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2569973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4641979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49FA8FD-E362-A74A-B25F-DA32988AFAFC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2057400"/>
          <a:ext cx="2286000" cy="20574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37328754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37061404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4233362111"/>
                    </a:ext>
                  </a:extLst>
                </a:gridCol>
              </a:tblGrid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Wide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6268558"/>
                  </a:ext>
                </a:extLst>
              </a:tr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9113049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9926103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407232"/>
                  </a:ext>
                </a:extLst>
              </a:tr>
            </a:tbl>
          </a:graphicData>
        </a:graphic>
      </p:graphicFrame>
      <p:sp>
        <p:nvSpPr>
          <p:cNvPr id="271408" name="TextBox 6">
            <a:extLst>
              <a:ext uri="{FF2B5EF4-FFF2-40B4-BE49-F238E27FC236}">
                <a16:creationId xmlns:a16="http://schemas.microsoft.com/office/drawing/2014/main" id="{50075B74-4A57-EF4C-83EE-E6F8D7ABC3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449763"/>
            <a:ext cx="2514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sz="2000" b="1">
                <a:solidFill>
                  <a:srgbClr val="0000FF"/>
                </a:solidFill>
              </a:rPr>
              <a:t>aug 1925 – dec 1927</a:t>
            </a:r>
            <a:endParaRPr lang="en-US" altLang="nl-NL" sz="2000"/>
          </a:p>
        </p:txBody>
      </p:sp>
      <p:sp>
        <p:nvSpPr>
          <p:cNvPr id="271409" name="TextBox 8">
            <a:extLst>
              <a:ext uri="{FF2B5EF4-FFF2-40B4-BE49-F238E27FC236}">
                <a16:creationId xmlns:a16="http://schemas.microsoft.com/office/drawing/2014/main" id="{F29373F0-72D1-3A4C-9269-9147A5572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419600"/>
            <a:ext cx="2514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sz="2000" b="1">
                <a:solidFill>
                  <a:srgbClr val="0000FF"/>
                </a:solidFill>
              </a:rPr>
              <a:t>dec 1927 – mrt 1935</a:t>
            </a:r>
            <a:endParaRPr lang="en-US" altLang="nl-NL" sz="2000"/>
          </a:p>
        </p:txBody>
      </p:sp>
      <p:sp>
        <p:nvSpPr>
          <p:cNvPr id="271410" name="TextBox 7">
            <a:extLst>
              <a:ext uri="{FF2B5EF4-FFF2-40B4-BE49-F238E27FC236}">
                <a16:creationId xmlns:a16="http://schemas.microsoft.com/office/drawing/2014/main" id="{92736D8E-E2FE-8849-A6CA-FA923B8723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5100638"/>
            <a:ext cx="76200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FF"/>
                </a:solidFill>
              </a:rPr>
              <a:t>Beide een </a:t>
            </a:r>
            <a:r>
              <a:rPr lang="en-US" altLang="nl-NL" sz="2000" b="1">
                <a:solidFill>
                  <a:srgbClr val="FF0000"/>
                </a:solidFill>
              </a:rPr>
              <a:t>aantal jaren </a:t>
            </a:r>
            <a:r>
              <a:rPr lang="en-US" altLang="nl-NL" sz="2000" b="1">
                <a:solidFill>
                  <a:srgbClr val="0000FF"/>
                </a:solidFill>
              </a:rPr>
              <a:t>in </a:t>
            </a:r>
            <a:r>
              <a:rPr lang="en-US" altLang="nl-NL" sz="2000" b="1">
                <a:solidFill>
                  <a:srgbClr val="FF0000"/>
                </a:solidFill>
              </a:rPr>
              <a:t>omloop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FF"/>
                </a:solidFill>
              </a:rPr>
              <a:t>Gestempeld</a:t>
            </a:r>
            <a:r>
              <a:rPr lang="en-US" altLang="nl-NL" sz="2000">
                <a:solidFill>
                  <a:srgbClr val="0000FF"/>
                </a:solidFill>
              </a:rPr>
              <a:t> (veel) duurder dan </a:t>
            </a:r>
            <a:r>
              <a:rPr lang="en-US" altLang="nl-NL" sz="2000" b="1">
                <a:solidFill>
                  <a:srgbClr val="0000FF"/>
                </a:solidFill>
              </a:rPr>
              <a:t>ongestempeld: </a:t>
            </a:r>
            <a:r>
              <a:rPr lang="en-US" altLang="nl-NL" sz="2000" b="1">
                <a:solidFill>
                  <a:srgbClr val="FF0000"/>
                </a:solidFill>
              </a:rPr>
              <a:t>weinig gebruikt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Text Box 2">
            <a:extLst>
              <a:ext uri="{FF2B5EF4-FFF2-40B4-BE49-F238E27FC236}">
                <a16:creationId xmlns:a16="http://schemas.microsoft.com/office/drawing/2014/main" id="{4F64390D-EBC8-3741-AAF4-24CB111B6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58ADBC4-2968-474F-9FA4-94B5C1BCB029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109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73411" name="Text Box 3">
            <a:extLst>
              <a:ext uri="{FF2B5EF4-FFF2-40B4-BE49-F238E27FC236}">
                <a16:creationId xmlns:a16="http://schemas.microsoft.com/office/drawing/2014/main" id="{A9D9945D-FFA6-CA4F-9DDC-9EBE8BF239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cataloguswaarden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81D6086B-A2B3-6748-8814-0C1ACA7673E4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2082800"/>
          <a:ext cx="2286000" cy="20320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343991598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43946328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629959842"/>
                    </a:ext>
                  </a:extLst>
                </a:gridCol>
              </a:tblGrid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0094371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9431616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352802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7413925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839D598F-FAAE-764D-AB72-C78CDB3E1128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2057400"/>
          <a:ext cx="2286000" cy="20574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284650738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62810032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716237091"/>
                    </a:ext>
                  </a:extLst>
                </a:gridCol>
              </a:tblGrid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Wide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4645248"/>
                  </a:ext>
                </a:extLst>
              </a:tr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4140437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574234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9415588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16043C4C-2719-B84E-9E4E-68ED5113021D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2362200" cy="2286000"/>
        </p:xfrm>
        <a:graphic>
          <a:graphicData uri="http://schemas.openxmlformats.org/drawingml/2006/table">
            <a:tbl>
              <a:tblPr/>
              <a:tblGrid>
                <a:gridCol w="787400">
                  <a:extLst>
                    <a:ext uri="{9D8B030D-6E8A-4147-A177-3AD203B41FA5}">
                      <a16:colId xmlns:a16="http://schemas.microsoft.com/office/drawing/2014/main" val="1451493574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488224923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2490696046"/>
                    </a:ext>
                  </a:extLst>
                </a:gridCol>
              </a:tblGrid>
              <a:tr h="65405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+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9645841"/>
                  </a:ext>
                </a:extLst>
              </a:tr>
              <a:tr h="4683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1985812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1291953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69224838"/>
                  </a:ext>
                </a:extLst>
              </a:tr>
            </a:tbl>
          </a:graphicData>
        </a:graphic>
      </p:graphicFrame>
      <p:cxnSp>
        <p:nvCxnSpPr>
          <p:cNvPr id="273478" name="Straight Arrow Connector 8">
            <a:extLst>
              <a:ext uri="{FF2B5EF4-FFF2-40B4-BE49-F238E27FC236}">
                <a16:creationId xmlns:a16="http://schemas.microsoft.com/office/drawing/2014/main" id="{A80E4626-3FE6-1942-9F06-096CB061E55C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>
            <a:off x="5715000" y="2286000"/>
            <a:ext cx="381000" cy="1588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3479" name="Straight Arrow Connector 10">
            <a:extLst>
              <a:ext uri="{FF2B5EF4-FFF2-40B4-BE49-F238E27FC236}">
                <a16:creationId xmlns:a16="http://schemas.microsoft.com/office/drawing/2014/main" id="{DC085904-DBDC-FC45-80D7-B79740FD063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71800" y="2286000"/>
            <a:ext cx="381000" cy="1588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3480" name="Oval 14">
            <a:extLst>
              <a:ext uri="{FF2B5EF4-FFF2-40B4-BE49-F238E27FC236}">
                <a16:creationId xmlns:a16="http://schemas.microsoft.com/office/drawing/2014/main" id="{52FEF6F1-2F72-6A47-8583-604A53DC6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667000"/>
            <a:ext cx="9144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73481" name="Oval 15">
            <a:extLst>
              <a:ext uri="{FF2B5EF4-FFF2-40B4-BE49-F238E27FC236}">
                <a16:creationId xmlns:a16="http://schemas.microsoft.com/office/drawing/2014/main" id="{0B9E5117-A5EB-4043-A726-8351C29696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4000" y="2514600"/>
            <a:ext cx="7620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73482" name="Oval 16">
            <a:extLst>
              <a:ext uri="{FF2B5EF4-FFF2-40B4-BE49-F238E27FC236}">
                <a16:creationId xmlns:a16="http://schemas.microsoft.com/office/drawing/2014/main" id="{69E85EF5-F53E-6F45-86ED-D03FD88B62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34200" y="2438400"/>
            <a:ext cx="7620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cxnSp>
        <p:nvCxnSpPr>
          <p:cNvPr id="273483" name="Straight Arrow Connector 27">
            <a:extLst>
              <a:ext uri="{FF2B5EF4-FFF2-40B4-BE49-F238E27FC236}">
                <a16:creationId xmlns:a16="http://schemas.microsoft.com/office/drawing/2014/main" id="{A65A8B38-2991-EA46-95A7-0815B3F656FE}"/>
              </a:ext>
            </a:extLst>
          </p:cNvPr>
          <p:cNvCxnSpPr>
            <a:cxnSpLocks noChangeShapeType="1"/>
            <a:stCxn id="273481" idx="6"/>
          </p:cNvCxnSpPr>
          <p:nvPr/>
        </p:nvCxnSpPr>
        <p:spPr bwMode="auto">
          <a:xfrm>
            <a:off x="2286000" y="2743200"/>
            <a:ext cx="1828800" cy="76200"/>
          </a:xfrm>
          <a:prstGeom prst="straightConnector1">
            <a:avLst/>
          </a:prstGeom>
          <a:noFill/>
          <a:ln w="31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3484" name="Straight Arrow Connector 29">
            <a:extLst>
              <a:ext uri="{FF2B5EF4-FFF2-40B4-BE49-F238E27FC236}">
                <a16:creationId xmlns:a16="http://schemas.microsoft.com/office/drawing/2014/main" id="{E3F1019C-D544-A645-8583-A2996186F317}"/>
              </a:ext>
            </a:extLst>
          </p:cNvPr>
          <p:cNvCxnSpPr>
            <a:cxnSpLocks noChangeShapeType="1"/>
            <a:stCxn id="273482" idx="2"/>
          </p:cNvCxnSpPr>
          <p:nvPr/>
        </p:nvCxnSpPr>
        <p:spPr bwMode="auto">
          <a:xfrm rot="10800000" flipV="1">
            <a:off x="5029200" y="2667000"/>
            <a:ext cx="1905000" cy="152400"/>
          </a:xfrm>
          <a:prstGeom prst="straightConnector1">
            <a:avLst/>
          </a:prstGeom>
          <a:noFill/>
          <a:ln w="317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3485" name="TextBox 13">
            <a:extLst>
              <a:ext uri="{FF2B5EF4-FFF2-40B4-BE49-F238E27FC236}">
                <a16:creationId xmlns:a16="http://schemas.microsoft.com/office/drawing/2014/main" id="{DA272CC8-9B33-C147-B576-B987CA4E68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800" y="4449763"/>
            <a:ext cx="2514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sz="2000" b="1">
                <a:solidFill>
                  <a:srgbClr val="0000FF"/>
                </a:solidFill>
              </a:rPr>
              <a:t>aug 1925 – dec 1927</a:t>
            </a:r>
            <a:endParaRPr lang="en-US" altLang="nl-NL" sz="2000"/>
          </a:p>
        </p:txBody>
      </p:sp>
      <p:sp>
        <p:nvSpPr>
          <p:cNvPr id="273486" name="TextBox 14">
            <a:extLst>
              <a:ext uri="{FF2B5EF4-FFF2-40B4-BE49-F238E27FC236}">
                <a16:creationId xmlns:a16="http://schemas.microsoft.com/office/drawing/2014/main" id="{3553AC46-2E3A-0E49-8A8C-7409E8C16D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419600"/>
            <a:ext cx="2514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sz="2000" b="1">
                <a:solidFill>
                  <a:srgbClr val="0000FF"/>
                </a:solidFill>
              </a:rPr>
              <a:t>mei 1927 – mrt 1935</a:t>
            </a:r>
            <a:endParaRPr lang="en-US" altLang="nl-NL" sz="2000"/>
          </a:p>
        </p:txBody>
      </p:sp>
      <p:sp>
        <p:nvSpPr>
          <p:cNvPr id="273487" name="TextBox 15">
            <a:extLst>
              <a:ext uri="{FF2B5EF4-FFF2-40B4-BE49-F238E27FC236}">
                <a16:creationId xmlns:a16="http://schemas.microsoft.com/office/drawing/2014/main" id="{8B6AB9A0-3C33-3E45-B556-DC0BE4324C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52800" y="4419600"/>
            <a:ext cx="25146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sz="2000" b="1">
                <a:solidFill>
                  <a:srgbClr val="0000FF"/>
                </a:solidFill>
              </a:rPr>
              <a:t>mei 1927 – dec 1927</a:t>
            </a:r>
            <a:endParaRPr lang="en-US" altLang="nl-NL" sz="2000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Text Box 2">
            <a:extLst>
              <a:ext uri="{FF2B5EF4-FFF2-40B4-BE49-F238E27FC236}">
                <a16:creationId xmlns:a16="http://schemas.microsoft.com/office/drawing/2014/main" id="{AE9EE151-4210-694C-A08C-69F6C3918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26763C4-2B93-544D-B9F5-C00EFEF69AC4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72707" name="Text Box 3">
            <a:extLst>
              <a:ext uri="{FF2B5EF4-FFF2-40B4-BE49-F238E27FC236}">
                <a16:creationId xmlns:a16="http://schemas.microsoft.com/office/drawing/2014/main" id="{3A678B09-072F-0B4A-ABF8-2A15CCCA7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Historische achtergrond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72708" name="TextBox 6">
            <a:extLst>
              <a:ext uri="{FF2B5EF4-FFF2-40B4-BE49-F238E27FC236}">
                <a16:creationId xmlns:a16="http://schemas.microsoft.com/office/drawing/2014/main" id="{F6232A92-694A-0342-B53F-3CC3FB487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133600"/>
            <a:ext cx="5029200" cy="261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eerste bewoners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Kelten naar Pretania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400 n.Chr.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invoering Christendom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1170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Engelse invasie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1200–1900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Regelmatig opstanden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1916–1921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Onafhankelijkheidsoorlog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2709" name="Picture 7" descr="Map-Ireland 1.jpg">
            <a:extLst>
              <a:ext uri="{FF2B5EF4-FFF2-40B4-BE49-F238E27FC236}">
                <a16:creationId xmlns:a16="http://schemas.microsoft.com/office/drawing/2014/main" id="{8B3928B7-CCAA-C34F-AF4B-74626C3D1B5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159000"/>
            <a:ext cx="3089275" cy="386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10" name="Rectangle 8">
            <a:extLst>
              <a:ext uri="{FF2B5EF4-FFF2-40B4-BE49-F238E27FC236}">
                <a16:creationId xmlns:a16="http://schemas.microsoft.com/office/drawing/2014/main" id="{0A910D4F-DCA8-2747-9F1C-5312FFB3D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133600"/>
            <a:ext cx="3124200" cy="3886200"/>
          </a:xfrm>
          <a:prstGeom prst="rect">
            <a:avLst/>
          </a:prstGeom>
          <a:solidFill>
            <a:srgbClr val="660066">
              <a:alpha val="65097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Text Box 2">
            <a:extLst>
              <a:ext uri="{FF2B5EF4-FFF2-40B4-BE49-F238E27FC236}">
                <a16:creationId xmlns:a16="http://schemas.microsoft.com/office/drawing/2014/main" id="{934E1750-0BC1-D249-9FB9-4ACDA21767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6A4BCCF-7251-A942-BA2C-5A2256DC3348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110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75459" name="Text Box 3">
            <a:extLst>
              <a:ext uri="{FF2B5EF4-FFF2-40B4-BE49-F238E27FC236}">
                <a16:creationId xmlns:a16="http://schemas.microsoft.com/office/drawing/2014/main" id="{1F8DA4F6-48B2-8041-9059-A12555A82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cataloguswaarden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3F716B33-A1A5-2C46-82F6-EB097E50DD63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2082800"/>
          <a:ext cx="2286000" cy="20320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28220821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91295517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942101177"/>
                    </a:ext>
                  </a:extLst>
                </a:gridCol>
              </a:tblGrid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393001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97792586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1951318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232766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07382D6-0970-5448-875E-6C8ECBA9B215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2057400"/>
          <a:ext cx="2286000" cy="20574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11718818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42401626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524961386"/>
                    </a:ext>
                  </a:extLst>
                </a:gridCol>
              </a:tblGrid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Wide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6960682"/>
                  </a:ext>
                </a:extLst>
              </a:tr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9484189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9366588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88877265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6174972C-188C-CB4C-8A17-1EBBEE35F771}"/>
              </a:ext>
            </a:extLst>
          </p:cNvPr>
          <p:cNvGraphicFramePr>
            <a:graphicFrameLocks noGrp="1"/>
          </p:cNvGraphicFramePr>
          <p:nvPr/>
        </p:nvGraphicFramePr>
        <p:xfrm>
          <a:off x="990600" y="4395788"/>
          <a:ext cx="2286000" cy="2157412"/>
        </p:xfrm>
        <a:graphic>
          <a:graphicData uri="http://schemas.openxmlformats.org/drawingml/2006/table">
            <a:tbl>
              <a:tblPr/>
              <a:tblGrid>
                <a:gridCol w="685800">
                  <a:extLst>
                    <a:ext uri="{9D8B030D-6E8A-4147-A177-3AD203B41FA5}">
                      <a16:colId xmlns:a16="http://schemas.microsoft.com/office/drawing/2014/main" val="3589548485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179630546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3396118943"/>
                    </a:ext>
                  </a:extLst>
                </a:gridCol>
              </a:tblGrid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2089350"/>
                  </a:ext>
                </a:extLst>
              </a:tr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68812730"/>
                  </a:ext>
                </a:extLst>
              </a:tr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€575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4467839"/>
                  </a:ext>
                </a:extLst>
              </a:tr>
              <a:tr h="65563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€1550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1845535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D8EBC4C3-A419-8740-93FD-176634CC9127}"/>
              </a:ext>
            </a:extLst>
          </p:cNvPr>
          <p:cNvGraphicFramePr>
            <a:graphicFrameLocks noGrp="1"/>
          </p:cNvGraphicFramePr>
          <p:nvPr/>
        </p:nvGraphicFramePr>
        <p:xfrm>
          <a:off x="5943600" y="4419600"/>
          <a:ext cx="2286000" cy="2057400"/>
        </p:xfrm>
        <a:graphic>
          <a:graphicData uri="http://schemas.openxmlformats.org/drawingml/2006/table">
            <a:tbl>
              <a:tblPr/>
              <a:tblGrid>
                <a:gridCol w="709613">
                  <a:extLst>
                    <a:ext uri="{9D8B030D-6E8A-4147-A177-3AD203B41FA5}">
                      <a16:colId xmlns:a16="http://schemas.microsoft.com/office/drawing/2014/main" val="3120462208"/>
                    </a:ext>
                  </a:extLst>
                </a:gridCol>
                <a:gridCol w="1023937">
                  <a:extLst>
                    <a:ext uri="{9D8B030D-6E8A-4147-A177-3AD203B41FA5}">
                      <a16:colId xmlns:a16="http://schemas.microsoft.com/office/drawing/2014/main" val="1363868651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1102926058"/>
                    </a:ext>
                  </a:extLst>
                </a:gridCol>
              </a:tblGrid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9297124"/>
                  </a:ext>
                </a:extLst>
              </a:tr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4994399"/>
                  </a:ext>
                </a:extLst>
              </a:tr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7602841"/>
                  </a:ext>
                </a:extLst>
              </a:tr>
              <a:tr h="635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€1350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399785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D9470843-2046-C142-B42D-D9A26E3C71B8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2362200" cy="2286000"/>
        </p:xfrm>
        <a:graphic>
          <a:graphicData uri="http://schemas.openxmlformats.org/drawingml/2006/table">
            <a:tbl>
              <a:tblPr/>
              <a:tblGrid>
                <a:gridCol w="787400">
                  <a:extLst>
                    <a:ext uri="{9D8B030D-6E8A-4147-A177-3AD203B41FA5}">
                      <a16:colId xmlns:a16="http://schemas.microsoft.com/office/drawing/2014/main" val="545788674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3361633034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1425109931"/>
                    </a:ext>
                  </a:extLst>
                </a:gridCol>
              </a:tblGrid>
              <a:tr h="65405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N+W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8614444"/>
                  </a:ext>
                </a:extLst>
              </a:tr>
              <a:tr h="4683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33231169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8139027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9429375"/>
                  </a:ext>
                </a:extLst>
              </a:tr>
            </a:tbl>
          </a:graphicData>
        </a:graphic>
      </p:graphicFrame>
      <p:sp>
        <p:nvSpPr>
          <p:cNvPr id="275570" name="Right Brace 18">
            <a:extLst>
              <a:ext uri="{FF2B5EF4-FFF2-40B4-BE49-F238E27FC236}">
                <a16:creationId xmlns:a16="http://schemas.microsoft.com/office/drawing/2014/main" id="{DD022848-0D89-A84E-BC04-6BA369BBE1B8}"/>
              </a:ext>
            </a:extLst>
          </p:cNvPr>
          <p:cNvSpPr>
            <a:spLocks/>
          </p:cNvSpPr>
          <p:nvPr/>
        </p:nvSpPr>
        <p:spPr bwMode="auto">
          <a:xfrm>
            <a:off x="3429000" y="4953000"/>
            <a:ext cx="381000" cy="1600200"/>
          </a:xfrm>
          <a:prstGeom prst="rightBrace">
            <a:avLst>
              <a:gd name="adj1" fmla="val 8342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75571" name="Right Brace 19">
            <a:extLst>
              <a:ext uri="{FF2B5EF4-FFF2-40B4-BE49-F238E27FC236}">
                <a16:creationId xmlns:a16="http://schemas.microsoft.com/office/drawing/2014/main" id="{33C8E2E6-C438-2745-8EC5-5C2834205DE6}"/>
              </a:ext>
            </a:extLst>
          </p:cNvPr>
          <p:cNvSpPr>
            <a:spLocks/>
          </p:cNvSpPr>
          <p:nvPr/>
        </p:nvSpPr>
        <p:spPr bwMode="auto">
          <a:xfrm rot="10800000">
            <a:off x="5486400" y="4953000"/>
            <a:ext cx="381000" cy="1600200"/>
          </a:xfrm>
          <a:prstGeom prst="rightBrace">
            <a:avLst>
              <a:gd name="adj1" fmla="val 8342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75572" name="TextBox 20">
            <a:extLst>
              <a:ext uri="{FF2B5EF4-FFF2-40B4-BE49-F238E27FC236}">
                <a16:creationId xmlns:a16="http://schemas.microsoft.com/office/drawing/2014/main" id="{EE196676-5876-564A-A03A-868418DCD9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78288" y="5486400"/>
            <a:ext cx="1179512" cy="461963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6</a:t>
            </a:r>
            <a:r>
              <a:rPr lang="en-US" altLang="nl-NL" b="1">
                <a:solidFill>
                  <a:schemeClr val="tx1"/>
                </a:solidFill>
              </a:rPr>
              <a:t> paren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Text Box 2">
            <a:extLst>
              <a:ext uri="{FF2B5EF4-FFF2-40B4-BE49-F238E27FC236}">
                <a16:creationId xmlns:a16="http://schemas.microsoft.com/office/drawing/2014/main" id="{BF13F686-96E7-224A-BE98-EDAD478D19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9786400-EC0F-4A4F-9ED9-E69FCB3FF8E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111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77507" name="Text Box 3">
            <a:extLst>
              <a:ext uri="{FF2B5EF4-FFF2-40B4-BE49-F238E27FC236}">
                <a16:creationId xmlns:a16="http://schemas.microsoft.com/office/drawing/2014/main" id="{B405FA07-C91B-174E-A141-E86C8888E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cataloguswaarden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92D04CE0-986D-9D48-9B09-B15333908C72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2082800"/>
          <a:ext cx="2286000" cy="20320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1080418912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14236735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045408626"/>
                    </a:ext>
                  </a:extLst>
                </a:gridCol>
              </a:tblGrid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2743177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3973842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530695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2411548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0C67309D-39E9-1B48-8BA4-BEB19F1B9284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2057400"/>
          <a:ext cx="2286000" cy="20574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150846750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425079082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356785707"/>
                    </a:ext>
                  </a:extLst>
                </a:gridCol>
              </a:tblGrid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Wide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6176985"/>
                  </a:ext>
                </a:extLst>
              </a:tr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6396425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5038189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9778815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2F9A09EE-B057-B248-A083-DE7B514E120A}"/>
              </a:ext>
            </a:extLst>
          </p:cNvPr>
          <p:cNvGraphicFramePr>
            <a:graphicFrameLocks noGrp="1"/>
          </p:cNvGraphicFramePr>
          <p:nvPr/>
        </p:nvGraphicFramePr>
        <p:xfrm>
          <a:off x="990600" y="4395788"/>
          <a:ext cx="2286000" cy="2157412"/>
        </p:xfrm>
        <a:graphic>
          <a:graphicData uri="http://schemas.openxmlformats.org/drawingml/2006/table">
            <a:tbl>
              <a:tblPr/>
              <a:tblGrid>
                <a:gridCol w="685800">
                  <a:extLst>
                    <a:ext uri="{9D8B030D-6E8A-4147-A177-3AD203B41FA5}">
                      <a16:colId xmlns:a16="http://schemas.microsoft.com/office/drawing/2014/main" val="2123245338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4130322273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1538655149"/>
                    </a:ext>
                  </a:extLst>
                </a:gridCol>
              </a:tblGrid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bg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74887923"/>
                  </a:ext>
                </a:extLst>
              </a:tr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167085"/>
                  </a:ext>
                </a:extLst>
              </a:tr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€575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4296548"/>
                  </a:ext>
                </a:extLst>
              </a:tr>
              <a:tr h="65563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€1550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410829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CA9EBD39-1E08-4C45-BC45-197B77D07A13}"/>
              </a:ext>
            </a:extLst>
          </p:cNvPr>
          <p:cNvGraphicFramePr>
            <a:graphicFrameLocks noGrp="1"/>
          </p:cNvGraphicFramePr>
          <p:nvPr/>
        </p:nvGraphicFramePr>
        <p:xfrm>
          <a:off x="5943600" y="4419600"/>
          <a:ext cx="2286000" cy="2057400"/>
        </p:xfrm>
        <a:graphic>
          <a:graphicData uri="http://schemas.openxmlformats.org/drawingml/2006/table">
            <a:tbl>
              <a:tblPr/>
              <a:tblGrid>
                <a:gridCol w="709613">
                  <a:extLst>
                    <a:ext uri="{9D8B030D-6E8A-4147-A177-3AD203B41FA5}">
                      <a16:colId xmlns:a16="http://schemas.microsoft.com/office/drawing/2014/main" val="1248914868"/>
                    </a:ext>
                  </a:extLst>
                </a:gridCol>
                <a:gridCol w="1023937">
                  <a:extLst>
                    <a:ext uri="{9D8B030D-6E8A-4147-A177-3AD203B41FA5}">
                      <a16:colId xmlns:a16="http://schemas.microsoft.com/office/drawing/2014/main" val="1079141088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3238126274"/>
                    </a:ext>
                  </a:extLst>
                </a:gridCol>
              </a:tblGrid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5848207"/>
                  </a:ext>
                </a:extLst>
              </a:tr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67172540"/>
                  </a:ext>
                </a:extLst>
              </a:tr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2132478"/>
                  </a:ext>
                </a:extLst>
              </a:tr>
              <a:tr h="635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€1350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023888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B22A6058-6D5B-6548-9770-7367AA812D39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2362200" cy="2286000"/>
        </p:xfrm>
        <a:graphic>
          <a:graphicData uri="http://schemas.openxmlformats.org/drawingml/2006/table">
            <a:tbl>
              <a:tblPr/>
              <a:tblGrid>
                <a:gridCol w="787400">
                  <a:extLst>
                    <a:ext uri="{9D8B030D-6E8A-4147-A177-3AD203B41FA5}">
                      <a16:colId xmlns:a16="http://schemas.microsoft.com/office/drawing/2014/main" val="136669813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1233059148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772197560"/>
                    </a:ext>
                  </a:extLst>
                </a:gridCol>
              </a:tblGrid>
              <a:tr h="65405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N+W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9553328"/>
                  </a:ext>
                </a:extLst>
              </a:tr>
              <a:tr h="4683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7148040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0934776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7195885"/>
                  </a:ext>
                </a:extLst>
              </a:tr>
            </a:tbl>
          </a:graphicData>
        </a:graphic>
      </p:graphicFrame>
      <p:sp>
        <p:nvSpPr>
          <p:cNvPr id="277618" name="Oval 9">
            <a:extLst>
              <a:ext uri="{FF2B5EF4-FFF2-40B4-BE49-F238E27FC236}">
                <a16:creationId xmlns:a16="http://schemas.microsoft.com/office/drawing/2014/main" id="{76DB238F-95EF-5847-A78C-D2461800B6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2743200"/>
            <a:ext cx="9144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cxnSp>
        <p:nvCxnSpPr>
          <p:cNvPr id="277619" name="Straight Arrow Connector 11">
            <a:extLst>
              <a:ext uri="{FF2B5EF4-FFF2-40B4-BE49-F238E27FC236}">
                <a16:creationId xmlns:a16="http://schemas.microsoft.com/office/drawing/2014/main" id="{34B84F72-B689-7541-BAB3-E1ADB4F2739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2438400" y="3200400"/>
            <a:ext cx="2133600" cy="17526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7620" name="Straight Arrow Connector 13">
            <a:extLst>
              <a:ext uri="{FF2B5EF4-FFF2-40B4-BE49-F238E27FC236}">
                <a16:creationId xmlns:a16="http://schemas.microsoft.com/office/drawing/2014/main" id="{A3A83AAD-BA83-6546-804B-C8DF4BD63278}"/>
              </a:ext>
            </a:extLst>
          </p:cNvPr>
          <p:cNvCxnSpPr>
            <a:cxnSpLocks noChangeShapeType="1"/>
            <a:stCxn id="277618" idx="4"/>
            <a:endCxn id="277621" idx="1"/>
          </p:cNvCxnSpPr>
          <p:nvPr/>
        </p:nvCxnSpPr>
        <p:spPr bwMode="auto">
          <a:xfrm rot="16200000" flipH="1">
            <a:off x="4948237" y="2824163"/>
            <a:ext cx="1666875" cy="24193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7621" name="Oval 14">
            <a:extLst>
              <a:ext uri="{FF2B5EF4-FFF2-40B4-BE49-F238E27FC236}">
                <a16:creationId xmlns:a16="http://schemas.microsoft.com/office/drawing/2014/main" id="{CC11A33D-7324-944F-87B2-A5EB2782ED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4800600"/>
            <a:ext cx="9144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77622" name="Oval 15">
            <a:extLst>
              <a:ext uri="{FF2B5EF4-FFF2-40B4-BE49-F238E27FC236}">
                <a16:creationId xmlns:a16="http://schemas.microsoft.com/office/drawing/2014/main" id="{63164C27-1B45-194C-BB8D-70B110E598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4876800"/>
            <a:ext cx="9144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Text Box 2">
            <a:extLst>
              <a:ext uri="{FF2B5EF4-FFF2-40B4-BE49-F238E27FC236}">
                <a16:creationId xmlns:a16="http://schemas.microsoft.com/office/drawing/2014/main" id="{55A9E5A9-B909-C344-B09D-68619A962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5F54416-7E3D-264B-BCE8-E4CA0A36BA8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112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79555" name="Text Box 3">
            <a:extLst>
              <a:ext uri="{FF2B5EF4-FFF2-40B4-BE49-F238E27FC236}">
                <a16:creationId xmlns:a16="http://schemas.microsoft.com/office/drawing/2014/main" id="{07491BB3-CC6A-AF4A-BD5C-A625AF615E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cataloguswaarden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1276E26E-43FD-724B-A71D-C39BA982E94A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2082800"/>
          <a:ext cx="2286000" cy="20320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260167492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78173216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4184518929"/>
                    </a:ext>
                  </a:extLst>
                </a:gridCol>
              </a:tblGrid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5845999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6158389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021739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0086032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39398046-8E45-B445-8F0F-91AB99E0AC29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2057400"/>
          <a:ext cx="2286000" cy="20574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12483927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157825693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639065281"/>
                    </a:ext>
                  </a:extLst>
                </a:gridCol>
              </a:tblGrid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Wide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080964"/>
                  </a:ext>
                </a:extLst>
              </a:tr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4916701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52085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3224297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EE59A0CB-F8E3-FC40-8E57-7EE487445F84}"/>
              </a:ext>
            </a:extLst>
          </p:cNvPr>
          <p:cNvGraphicFramePr>
            <a:graphicFrameLocks noGrp="1"/>
          </p:cNvGraphicFramePr>
          <p:nvPr/>
        </p:nvGraphicFramePr>
        <p:xfrm>
          <a:off x="990600" y="4395788"/>
          <a:ext cx="2286000" cy="2157412"/>
        </p:xfrm>
        <a:graphic>
          <a:graphicData uri="http://schemas.openxmlformats.org/drawingml/2006/table">
            <a:tbl>
              <a:tblPr/>
              <a:tblGrid>
                <a:gridCol w="685800">
                  <a:extLst>
                    <a:ext uri="{9D8B030D-6E8A-4147-A177-3AD203B41FA5}">
                      <a16:colId xmlns:a16="http://schemas.microsoft.com/office/drawing/2014/main" val="249026162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1268550655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3395735961"/>
                    </a:ext>
                  </a:extLst>
                </a:gridCol>
              </a:tblGrid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5807550"/>
                  </a:ext>
                </a:extLst>
              </a:tr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3837392"/>
                  </a:ext>
                </a:extLst>
              </a:tr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€575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4671723"/>
                  </a:ext>
                </a:extLst>
              </a:tr>
              <a:tr h="65563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€1550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6644924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E7222573-D2CF-DD45-8B9D-27C88FDD17D3}"/>
              </a:ext>
            </a:extLst>
          </p:cNvPr>
          <p:cNvGraphicFramePr>
            <a:graphicFrameLocks noGrp="1"/>
          </p:cNvGraphicFramePr>
          <p:nvPr/>
        </p:nvGraphicFramePr>
        <p:xfrm>
          <a:off x="5943600" y="4419600"/>
          <a:ext cx="2286000" cy="2057400"/>
        </p:xfrm>
        <a:graphic>
          <a:graphicData uri="http://schemas.openxmlformats.org/drawingml/2006/table">
            <a:tbl>
              <a:tblPr/>
              <a:tblGrid>
                <a:gridCol w="709613">
                  <a:extLst>
                    <a:ext uri="{9D8B030D-6E8A-4147-A177-3AD203B41FA5}">
                      <a16:colId xmlns:a16="http://schemas.microsoft.com/office/drawing/2014/main" val="2402200567"/>
                    </a:ext>
                  </a:extLst>
                </a:gridCol>
                <a:gridCol w="1023937">
                  <a:extLst>
                    <a:ext uri="{9D8B030D-6E8A-4147-A177-3AD203B41FA5}">
                      <a16:colId xmlns:a16="http://schemas.microsoft.com/office/drawing/2014/main" val="493352364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2795328097"/>
                    </a:ext>
                  </a:extLst>
                </a:gridCol>
              </a:tblGrid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4211143"/>
                  </a:ext>
                </a:extLst>
              </a:tr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5184896"/>
                  </a:ext>
                </a:extLst>
              </a:tr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5412923"/>
                  </a:ext>
                </a:extLst>
              </a:tr>
              <a:tr h="635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€1350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0353066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1DC88BF8-F35E-E340-B105-821DB6F1BDCD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2362200" cy="2286000"/>
        </p:xfrm>
        <a:graphic>
          <a:graphicData uri="http://schemas.openxmlformats.org/drawingml/2006/table">
            <a:tbl>
              <a:tblPr/>
              <a:tblGrid>
                <a:gridCol w="787400">
                  <a:extLst>
                    <a:ext uri="{9D8B030D-6E8A-4147-A177-3AD203B41FA5}">
                      <a16:colId xmlns:a16="http://schemas.microsoft.com/office/drawing/2014/main" val="580358154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1315951151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798698714"/>
                    </a:ext>
                  </a:extLst>
                </a:gridCol>
              </a:tblGrid>
              <a:tr h="65405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N+W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5453119"/>
                  </a:ext>
                </a:extLst>
              </a:tr>
              <a:tr h="4683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0243942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5532452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9165926"/>
                  </a:ext>
                </a:extLst>
              </a:tr>
            </a:tbl>
          </a:graphicData>
        </a:graphic>
      </p:graphicFrame>
      <p:sp>
        <p:nvSpPr>
          <p:cNvPr id="279666" name="Oval 9">
            <a:extLst>
              <a:ext uri="{FF2B5EF4-FFF2-40B4-BE49-F238E27FC236}">
                <a16:creationId xmlns:a16="http://schemas.microsoft.com/office/drawing/2014/main" id="{74FF0141-B2C6-E54F-BFFF-001DEB6AB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124200"/>
            <a:ext cx="9144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cxnSp>
        <p:nvCxnSpPr>
          <p:cNvPr id="279667" name="Straight Arrow Connector 11">
            <a:extLst>
              <a:ext uri="{FF2B5EF4-FFF2-40B4-BE49-F238E27FC236}">
                <a16:creationId xmlns:a16="http://schemas.microsoft.com/office/drawing/2014/main" id="{CF5EF641-1814-D949-8BEA-B7521D3706E3}"/>
              </a:ext>
            </a:extLst>
          </p:cNvPr>
          <p:cNvCxnSpPr>
            <a:cxnSpLocks noChangeShapeType="1"/>
            <a:endCxn id="279670" idx="7"/>
          </p:cNvCxnSpPr>
          <p:nvPr/>
        </p:nvCxnSpPr>
        <p:spPr bwMode="auto">
          <a:xfrm rot="10800000" flipV="1">
            <a:off x="2533650" y="3581400"/>
            <a:ext cx="2038350" cy="18192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79668" name="Straight Arrow Connector 13">
            <a:extLst>
              <a:ext uri="{FF2B5EF4-FFF2-40B4-BE49-F238E27FC236}">
                <a16:creationId xmlns:a16="http://schemas.microsoft.com/office/drawing/2014/main" id="{E773C1DC-0639-D445-9708-5D753A764A0D}"/>
              </a:ext>
            </a:extLst>
          </p:cNvPr>
          <p:cNvCxnSpPr>
            <a:cxnSpLocks noChangeShapeType="1"/>
            <a:stCxn id="279666" idx="4"/>
            <a:endCxn id="279669" idx="1"/>
          </p:cNvCxnSpPr>
          <p:nvPr/>
        </p:nvCxnSpPr>
        <p:spPr bwMode="auto">
          <a:xfrm rot="16200000" flipH="1">
            <a:off x="4872037" y="3281363"/>
            <a:ext cx="1819275" cy="24193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9669" name="Oval 14">
            <a:extLst>
              <a:ext uri="{FF2B5EF4-FFF2-40B4-BE49-F238E27FC236}">
                <a16:creationId xmlns:a16="http://schemas.microsoft.com/office/drawing/2014/main" id="{16BA56BF-96DD-F146-8259-697DC8A4C3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5334000"/>
            <a:ext cx="9144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79670" name="Oval 15">
            <a:extLst>
              <a:ext uri="{FF2B5EF4-FFF2-40B4-BE49-F238E27FC236}">
                <a16:creationId xmlns:a16="http://schemas.microsoft.com/office/drawing/2014/main" id="{387689AF-C86D-6841-B29A-6CE1A7FB9F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5334000"/>
            <a:ext cx="9144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Text Box 2">
            <a:extLst>
              <a:ext uri="{FF2B5EF4-FFF2-40B4-BE49-F238E27FC236}">
                <a16:creationId xmlns:a16="http://schemas.microsoft.com/office/drawing/2014/main" id="{DD24E54B-97FA-204B-8E2E-56AC2D371A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D86370C-8831-5A4D-94B8-2F82513973C2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113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81603" name="Text Box 3">
            <a:extLst>
              <a:ext uri="{FF2B5EF4-FFF2-40B4-BE49-F238E27FC236}">
                <a16:creationId xmlns:a16="http://schemas.microsoft.com/office/drawing/2014/main" id="{E368CD0C-994D-7348-A023-0D84277A75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cataloguswaarden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D4BBF177-0C37-AF4B-B82A-20DEB256AED3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2082800"/>
          <a:ext cx="2286000" cy="20320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3131506903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193795855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1473580714"/>
                    </a:ext>
                  </a:extLst>
                </a:gridCol>
              </a:tblGrid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0852282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8123164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8092546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46617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EBCDD7DA-C5DC-E140-AB8D-7088CBFB79C8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2057400"/>
          <a:ext cx="2286000" cy="20574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402985113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1643977798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1737859696"/>
                    </a:ext>
                  </a:extLst>
                </a:gridCol>
              </a:tblGrid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Wide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0892418"/>
                  </a:ext>
                </a:extLst>
              </a:tr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5423023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97277996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54445610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53E71098-D4E1-094C-A817-9BEFF3DA8FE5}"/>
              </a:ext>
            </a:extLst>
          </p:cNvPr>
          <p:cNvGraphicFramePr>
            <a:graphicFrameLocks noGrp="1"/>
          </p:cNvGraphicFramePr>
          <p:nvPr/>
        </p:nvGraphicFramePr>
        <p:xfrm>
          <a:off x="990600" y="4395788"/>
          <a:ext cx="2286000" cy="2157412"/>
        </p:xfrm>
        <a:graphic>
          <a:graphicData uri="http://schemas.openxmlformats.org/drawingml/2006/table">
            <a:tbl>
              <a:tblPr/>
              <a:tblGrid>
                <a:gridCol w="685800">
                  <a:extLst>
                    <a:ext uri="{9D8B030D-6E8A-4147-A177-3AD203B41FA5}">
                      <a16:colId xmlns:a16="http://schemas.microsoft.com/office/drawing/2014/main" val="2412268065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1808691747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973641091"/>
                    </a:ext>
                  </a:extLst>
                </a:gridCol>
              </a:tblGrid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7789623"/>
                  </a:ext>
                </a:extLst>
              </a:tr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5459633"/>
                  </a:ext>
                </a:extLst>
              </a:tr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€575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4092443"/>
                  </a:ext>
                </a:extLst>
              </a:tr>
              <a:tr h="65563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€1550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32590408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D073C0D2-78B6-6240-A097-D44C1ACC3D46}"/>
              </a:ext>
            </a:extLst>
          </p:cNvPr>
          <p:cNvGraphicFramePr>
            <a:graphicFrameLocks noGrp="1"/>
          </p:cNvGraphicFramePr>
          <p:nvPr/>
        </p:nvGraphicFramePr>
        <p:xfrm>
          <a:off x="5943600" y="4419600"/>
          <a:ext cx="2286000" cy="2057400"/>
        </p:xfrm>
        <a:graphic>
          <a:graphicData uri="http://schemas.openxmlformats.org/drawingml/2006/table">
            <a:tbl>
              <a:tblPr/>
              <a:tblGrid>
                <a:gridCol w="709613">
                  <a:extLst>
                    <a:ext uri="{9D8B030D-6E8A-4147-A177-3AD203B41FA5}">
                      <a16:colId xmlns:a16="http://schemas.microsoft.com/office/drawing/2014/main" val="4007671380"/>
                    </a:ext>
                  </a:extLst>
                </a:gridCol>
                <a:gridCol w="1023937">
                  <a:extLst>
                    <a:ext uri="{9D8B030D-6E8A-4147-A177-3AD203B41FA5}">
                      <a16:colId xmlns:a16="http://schemas.microsoft.com/office/drawing/2014/main" val="1601413029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3787156783"/>
                    </a:ext>
                  </a:extLst>
                </a:gridCol>
              </a:tblGrid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956962"/>
                  </a:ext>
                </a:extLst>
              </a:tr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2579395"/>
                  </a:ext>
                </a:extLst>
              </a:tr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1213822"/>
                  </a:ext>
                </a:extLst>
              </a:tr>
              <a:tr h="635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€1350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6877330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242151D8-0326-9B4E-B150-5E7342211544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2362200" cy="2286000"/>
        </p:xfrm>
        <a:graphic>
          <a:graphicData uri="http://schemas.openxmlformats.org/drawingml/2006/table">
            <a:tbl>
              <a:tblPr/>
              <a:tblGrid>
                <a:gridCol w="787400">
                  <a:extLst>
                    <a:ext uri="{9D8B030D-6E8A-4147-A177-3AD203B41FA5}">
                      <a16:colId xmlns:a16="http://schemas.microsoft.com/office/drawing/2014/main" val="3011276368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1055409513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300683557"/>
                    </a:ext>
                  </a:extLst>
                </a:gridCol>
              </a:tblGrid>
              <a:tr h="65405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N+W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6803385"/>
                  </a:ext>
                </a:extLst>
              </a:tr>
              <a:tr h="4683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8445204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2646041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7956611"/>
                  </a:ext>
                </a:extLst>
              </a:tr>
            </a:tbl>
          </a:graphicData>
        </a:graphic>
      </p:graphicFrame>
      <p:sp>
        <p:nvSpPr>
          <p:cNvPr id="281714" name="Oval 9">
            <a:extLst>
              <a:ext uri="{FF2B5EF4-FFF2-40B4-BE49-F238E27FC236}">
                <a16:creationId xmlns:a16="http://schemas.microsoft.com/office/drawing/2014/main" id="{9C86039A-F823-A64C-8521-D816EA2F2C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3733800"/>
            <a:ext cx="9144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cxnSp>
        <p:nvCxnSpPr>
          <p:cNvPr id="281715" name="Straight Arrow Connector 11">
            <a:extLst>
              <a:ext uri="{FF2B5EF4-FFF2-40B4-BE49-F238E27FC236}">
                <a16:creationId xmlns:a16="http://schemas.microsoft.com/office/drawing/2014/main" id="{2BB5B885-23E3-9441-BCC0-8184AA9E9DCC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V="1">
            <a:off x="2438400" y="4191000"/>
            <a:ext cx="2133600" cy="17526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1716" name="Straight Arrow Connector 13">
            <a:extLst>
              <a:ext uri="{FF2B5EF4-FFF2-40B4-BE49-F238E27FC236}">
                <a16:creationId xmlns:a16="http://schemas.microsoft.com/office/drawing/2014/main" id="{7E5CA62B-7A8C-DD42-AC3A-BBDC1FD3F028}"/>
              </a:ext>
            </a:extLst>
          </p:cNvPr>
          <p:cNvCxnSpPr>
            <a:cxnSpLocks noChangeShapeType="1"/>
            <a:stCxn id="281714" idx="4"/>
            <a:endCxn id="281717" idx="1"/>
          </p:cNvCxnSpPr>
          <p:nvPr/>
        </p:nvCxnSpPr>
        <p:spPr bwMode="auto">
          <a:xfrm rot="16200000" flipH="1">
            <a:off x="4948237" y="3814763"/>
            <a:ext cx="1666875" cy="24193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81717" name="Oval 14">
            <a:extLst>
              <a:ext uri="{FF2B5EF4-FFF2-40B4-BE49-F238E27FC236}">
                <a16:creationId xmlns:a16="http://schemas.microsoft.com/office/drawing/2014/main" id="{CA731612-A89C-004A-B22B-89CDE3DAB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8000" y="5791200"/>
            <a:ext cx="9144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1718" name="Oval 15">
            <a:extLst>
              <a:ext uri="{FF2B5EF4-FFF2-40B4-BE49-F238E27FC236}">
                <a16:creationId xmlns:a16="http://schemas.microsoft.com/office/drawing/2014/main" id="{0E4EE6AA-C22F-924B-8A1D-7BB8C39809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2600" y="5867400"/>
            <a:ext cx="914400" cy="4572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Text Box 2">
            <a:extLst>
              <a:ext uri="{FF2B5EF4-FFF2-40B4-BE49-F238E27FC236}">
                <a16:creationId xmlns:a16="http://schemas.microsoft.com/office/drawing/2014/main" id="{5A38ECFE-54BA-614B-B01F-DBE6254DE1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AB9944F-1291-DC4F-ADAD-82C4ED1E6E99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114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83651" name="Text Box 3">
            <a:extLst>
              <a:ext uri="{FF2B5EF4-FFF2-40B4-BE49-F238E27FC236}">
                <a16:creationId xmlns:a16="http://schemas.microsoft.com/office/drawing/2014/main" id="{1DC4C4DA-8E02-9F4C-8BAD-7236D40800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cataloguswaarden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5" name="Table 4">
            <a:extLst>
              <a:ext uri="{FF2B5EF4-FFF2-40B4-BE49-F238E27FC236}">
                <a16:creationId xmlns:a16="http://schemas.microsoft.com/office/drawing/2014/main" id="{F118C044-2260-2A42-951E-5E1F97E7E42C}"/>
              </a:ext>
            </a:extLst>
          </p:cNvPr>
          <p:cNvGraphicFramePr>
            <a:graphicFrameLocks noGrp="1"/>
          </p:cNvGraphicFramePr>
          <p:nvPr/>
        </p:nvGraphicFramePr>
        <p:xfrm>
          <a:off x="685800" y="2082800"/>
          <a:ext cx="2286000" cy="20320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1918378137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702404226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972943016"/>
                    </a:ext>
                  </a:extLst>
                </a:gridCol>
              </a:tblGrid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67096227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9150262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28276679"/>
                  </a:ext>
                </a:extLst>
              </a:tr>
              <a:tr h="508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367248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7C0F09A-46FC-F94B-A627-4A81FF3E426B}"/>
              </a:ext>
            </a:extLst>
          </p:cNvPr>
          <p:cNvGraphicFramePr>
            <a:graphicFrameLocks noGrp="1"/>
          </p:cNvGraphicFramePr>
          <p:nvPr/>
        </p:nvGraphicFramePr>
        <p:xfrm>
          <a:off x="6096000" y="2057400"/>
          <a:ext cx="2286000" cy="2057400"/>
        </p:xfrm>
        <a:graphic>
          <a:graphicData uri="http://schemas.openxmlformats.org/drawingml/2006/table">
            <a:tbl>
              <a:tblPr/>
              <a:tblGrid>
                <a:gridCol w="762000">
                  <a:extLst>
                    <a:ext uri="{9D8B030D-6E8A-4147-A177-3AD203B41FA5}">
                      <a16:colId xmlns:a16="http://schemas.microsoft.com/office/drawing/2014/main" val="372621795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1338331509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1183274436"/>
                    </a:ext>
                  </a:extLst>
                </a:gridCol>
              </a:tblGrid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Wide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2073353"/>
                  </a:ext>
                </a:extLst>
              </a:tr>
              <a:tr h="45878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9029680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49603758"/>
                  </a:ext>
                </a:extLst>
              </a:tr>
              <a:tr h="5699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B3B3B3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€290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990696"/>
                  </a:ext>
                </a:extLst>
              </a:tr>
            </a:tbl>
          </a:graphicData>
        </a:graphic>
      </p:graphicFrame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EBC8DCC1-FF10-4547-9292-90397DF68E51}"/>
              </a:ext>
            </a:extLst>
          </p:cNvPr>
          <p:cNvGraphicFramePr>
            <a:graphicFrameLocks noGrp="1"/>
          </p:cNvGraphicFramePr>
          <p:nvPr/>
        </p:nvGraphicFramePr>
        <p:xfrm>
          <a:off x="990600" y="4395788"/>
          <a:ext cx="2286000" cy="2157412"/>
        </p:xfrm>
        <a:graphic>
          <a:graphicData uri="http://schemas.openxmlformats.org/drawingml/2006/table">
            <a:tbl>
              <a:tblPr/>
              <a:tblGrid>
                <a:gridCol w="685800">
                  <a:extLst>
                    <a:ext uri="{9D8B030D-6E8A-4147-A177-3AD203B41FA5}">
                      <a16:colId xmlns:a16="http://schemas.microsoft.com/office/drawing/2014/main" val="3054785226"/>
                    </a:ext>
                  </a:extLst>
                </a:gridCol>
                <a:gridCol w="914400">
                  <a:extLst>
                    <a:ext uri="{9D8B030D-6E8A-4147-A177-3AD203B41FA5}">
                      <a16:colId xmlns:a16="http://schemas.microsoft.com/office/drawing/2014/main" val="42010381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543872022"/>
                    </a:ext>
                  </a:extLst>
                </a:gridCol>
              </a:tblGrid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4377324"/>
                  </a:ext>
                </a:extLst>
              </a:tr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€300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6853057"/>
                  </a:ext>
                </a:extLst>
              </a:tr>
              <a:tr h="500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€575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336770"/>
                  </a:ext>
                </a:extLst>
              </a:tr>
              <a:tr h="655638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€1550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3561877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1FAE7495-F70D-4841-A2F1-91FE31A2D360}"/>
              </a:ext>
            </a:extLst>
          </p:cNvPr>
          <p:cNvGraphicFramePr>
            <a:graphicFrameLocks noGrp="1"/>
          </p:cNvGraphicFramePr>
          <p:nvPr/>
        </p:nvGraphicFramePr>
        <p:xfrm>
          <a:off x="5943600" y="4419600"/>
          <a:ext cx="2286000" cy="2057400"/>
        </p:xfrm>
        <a:graphic>
          <a:graphicData uri="http://schemas.openxmlformats.org/drawingml/2006/table">
            <a:tbl>
              <a:tblPr/>
              <a:tblGrid>
                <a:gridCol w="709613">
                  <a:extLst>
                    <a:ext uri="{9D8B030D-6E8A-4147-A177-3AD203B41FA5}">
                      <a16:colId xmlns:a16="http://schemas.microsoft.com/office/drawing/2014/main" val="1293064896"/>
                    </a:ext>
                  </a:extLst>
                </a:gridCol>
                <a:gridCol w="1023937">
                  <a:extLst>
                    <a:ext uri="{9D8B030D-6E8A-4147-A177-3AD203B41FA5}">
                      <a16:colId xmlns:a16="http://schemas.microsoft.com/office/drawing/2014/main" val="3133134837"/>
                    </a:ext>
                  </a:extLst>
                </a:gridCol>
                <a:gridCol w="552450">
                  <a:extLst>
                    <a:ext uri="{9D8B030D-6E8A-4147-A177-3AD203B41FA5}">
                      <a16:colId xmlns:a16="http://schemas.microsoft.com/office/drawing/2014/main" val="3639462159"/>
                    </a:ext>
                  </a:extLst>
                </a:gridCol>
              </a:tblGrid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FF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7892685"/>
                  </a:ext>
                </a:extLst>
              </a:tr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6234726"/>
                  </a:ext>
                </a:extLst>
              </a:tr>
              <a:tr h="4746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2325639"/>
                  </a:ext>
                </a:extLst>
              </a:tr>
              <a:tr h="6350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€1350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660066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08044778"/>
                  </a:ext>
                </a:extLst>
              </a:tr>
            </a:tbl>
          </a:graphicData>
        </a:graphic>
      </p:graphicFrame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C0EBD22-01C4-C245-8DD3-DB41D834DD7E}"/>
              </a:ext>
            </a:extLst>
          </p:cNvPr>
          <p:cNvGraphicFramePr>
            <a:graphicFrameLocks noGrp="1"/>
          </p:cNvGraphicFramePr>
          <p:nvPr/>
        </p:nvGraphicFramePr>
        <p:xfrm>
          <a:off x="3352800" y="2057400"/>
          <a:ext cx="2362200" cy="2286000"/>
        </p:xfrm>
        <a:graphic>
          <a:graphicData uri="http://schemas.openxmlformats.org/drawingml/2006/table">
            <a:tbl>
              <a:tblPr/>
              <a:tblGrid>
                <a:gridCol w="787400">
                  <a:extLst>
                    <a:ext uri="{9D8B030D-6E8A-4147-A177-3AD203B41FA5}">
                      <a16:colId xmlns:a16="http://schemas.microsoft.com/office/drawing/2014/main" val="3514293670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3150500254"/>
                    </a:ext>
                  </a:extLst>
                </a:gridCol>
                <a:gridCol w="787400">
                  <a:extLst>
                    <a:ext uri="{9D8B030D-6E8A-4147-A177-3AD203B41FA5}">
                      <a16:colId xmlns:a16="http://schemas.microsoft.com/office/drawing/2014/main" val="1737398088"/>
                    </a:ext>
                  </a:extLst>
                </a:gridCol>
              </a:tblGrid>
              <a:tr h="65405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N+W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*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GB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Ø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4933186"/>
                  </a:ext>
                </a:extLst>
              </a:tr>
              <a:tr h="4683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2/6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92070953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€160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€310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18698695"/>
                  </a:ext>
                </a:extLst>
              </a:tr>
              <a:tr h="58261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10/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€440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6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€740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8130287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9E79FE95-F1E7-9545-9642-433F7728BD6B}"/>
              </a:ext>
            </a:extLst>
          </p:cNvPr>
          <p:cNvSpPr txBox="1"/>
          <p:nvPr/>
        </p:nvSpPr>
        <p:spPr>
          <a:xfrm>
            <a:off x="3733800" y="4800600"/>
            <a:ext cx="1712127" cy="1569660"/>
          </a:xfrm>
          <a:prstGeom prst="rect">
            <a:avLst/>
          </a:prstGeom>
          <a:noFill/>
          <a:ln w="38100" cmpd="sng"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pPr algn="ctr"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sz="3200" b="1" dirty="0">
                <a:ln>
                  <a:solidFill>
                    <a:srgbClr val="FF0000"/>
                  </a:solidFill>
                </a:ln>
                <a:solidFill>
                  <a:srgbClr val="660066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3 – 5x</a:t>
            </a:r>
          </a:p>
          <a:p>
            <a:pPr algn="ctr"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sz="3200" b="1" dirty="0">
                <a:ln>
                  <a:solidFill>
                    <a:srgbClr val="FF0000"/>
                  </a:solidFill>
                </a:ln>
                <a:solidFill>
                  <a:srgbClr val="660066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‘</a:t>
            </a:r>
            <a:r>
              <a:rPr lang="en-US" sz="3200" b="1" dirty="0" err="1">
                <a:ln>
                  <a:solidFill>
                    <a:srgbClr val="FF0000"/>
                  </a:solidFill>
                </a:ln>
                <a:solidFill>
                  <a:srgbClr val="660066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losse</a:t>
            </a:r>
            <a:r>
              <a:rPr lang="en-US" sz="3200" b="1" dirty="0">
                <a:ln>
                  <a:solidFill>
                    <a:srgbClr val="FF0000"/>
                  </a:solidFill>
                </a:ln>
                <a:solidFill>
                  <a:srgbClr val="660066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’</a:t>
            </a:r>
          </a:p>
          <a:p>
            <a:pPr algn="ctr"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sz="3200" b="1" dirty="0" err="1">
                <a:ln>
                  <a:solidFill>
                    <a:srgbClr val="FF0000"/>
                  </a:solidFill>
                </a:ln>
                <a:solidFill>
                  <a:srgbClr val="660066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waarden</a:t>
            </a:r>
            <a:endParaRPr lang="en-US" sz="3200" b="1" dirty="0">
              <a:ln>
                <a:solidFill>
                  <a:srgbClr val="FF0000"/>
                </a:solidFill>
              </a:ln>
              <a:solidFill>
                <a:srgbClr val="660066"/>
              </a:solidFill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Text Box 2">
            <a:extLst>
              <a:ext uri="{FF2B5EF4-FFF2-40B4-BE49-F238E27FC236}">
                <a16:creationId xmlns:a16="http://schemas.microsoft.com/office/drawing/2014/main" id="{D87172D4-A6D7-E647-9B4B-C5DC71D428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E1AF289-A652-144D-8682-286B499C60E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115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85699" name="Text Box 3">
            <a:extLst>
              <a:ext uri="{FF2B5EF4-FFF2-40B4-BE49-F238E27FC236}">
                <a16:creationId xmlns:a16="http://schemas.microsoft.com/office/drawing/2014/main" id="{851BECDF-93A9-3C4D-9C5B-CD36BAF46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85700" name="TextBox 6">
            <a:extLst>
              <a:ext uri="{FF2B5EF4-FFF2-40B4-BE49-F238E27FC236}">
                <a16:creationId xmlns:a16="http://schemas.microsoft.com/office/drawing/2014/main" id="{D78A7789-D518-3B4D-85EB-179C329823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86000"/>
            <a:ext cx="6350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1. Hoe</a:t>
            </a:r>
            <a:r>
              <a:rPr lang="en-US" altLang="nl-NL" sz="2800" b="1">
                <a:solidFill>
                  <a:srgbClr val="FF0000"/>
                </a:solidFill>
              </a:rPr>
              <a:t> schaars </a:t>
            </a:r>
            <a:r>
              <a:rPr lang="en-US" altLang="nl-NL" sz="2800">
                <a:solidFill>
                  <a:srgbClr val="0000FF"/>
                </a:solidFill>
              </a:rPr>
              <a:t>zijn de ‘Composite’ paren?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Text Box 2">
            <a:extLst>
              <a:ext uri="{FF2B5EF4-FFF2-40B4-BE49-F238E27FC236}">
                <a16:creationId xmlns:a16="http://schemas.microsoft.com/office/drawing/2014/main" id="{EAA7769A-C2BA-BF4A-B7F8-08749D745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CC1FFB3-A624-0C48-A3D3-71411E453FE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116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87747" name="Text Box 3">
            <a:extLst>
              <a:ext uri="{FF2B5EF4-FFF2-40B4-BE49-F238E27FC236}">
                <a16:creationId xmlns:a16="http://schemas.microsoft.com/office/drawing/2014/main" id="{16CE1AC4-BCB1-C749-8CD5-618D12F54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87748" name="TextBox 6">
            <a:extLst>
              <a:ext uri="{FF2B5EF4-FFF2-40B4-BE49-F238E27FC236}">
                <a16:creationId xmlns:a16="http://schemas.microsoft.com/office/drawing/2014/main" id="{BE0B8365-05C5-494C-B44A-6839A4FB00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86000"/>
            <a:ext cx="7735888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1. Hoe</a:t>
            </a:r>
            <a:r>
              <a:rPr lang="en-US" altLang="nl-NL" sz="2800" b="1">
                <a:solidFill>
                  <a:srgbClr val="FF0000"/>
                </a:solidFill>
              </a:rPr>
              <a:t> schaars </a:t>
            </a:r>
            <a:r>
              <a:rPr lang="en-US" altLang="nl-NL" sz="2800">
                <a:solidFill>
                  <a:srgbClr val="0000FF"/>
                </a:solidFill>
              </a:rPr>
              <a:t>zijn de ‘Composite’ paren?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2. Waarom in catalogus geen onderscheid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    </a:t>
            </a:r>
            <a:r>
              <a:rPr lang="en-US" altLang="nl-NL" sz="2800" b="1">
                <a:solidFill>
                  <a:srgbClr val="FF0000"/>
                </a:solidFill>
              </a:rPr>
              <a:t>Links</a:t>
            </a:r>
            <a:r>
              <a:rPr lang="en-US" altLang="nl-NL" sz="2800">
                <a:solidFill>
                  <a:srgbClr val="0000FF"/>
                </a:solidFill>
              </a:rPr>
              <a:t>-</a:t>
            </a:r>
            <a:r>
              <a:rPr lang="en-US" altLang="nl-NL" sz="2800" b="1">
                <a:solidFill>
                  <a:srgbClr val="FF0000"/>
                </a:solidFill>
              </a:rPr>
              <a:t>Rechts </a:t>
            </a:r>
            <a:r>
              <a:rPr lang="en-US" altLang="nl-NL" sz="2800">
                <a:solidFill>
                  <a:srgbClr val="0000FF"/>
                </a:solidFill>
              </a:rPr>
              <a:t>en </a:t>
            </a:r>
            <a:r>
              <a:rPr lang="en-US" altLang="nl-NL" sz="2800" b="1">
                <a:solidFill>
                  <a:srgbClr val="FF0000"/>
                </a:solidFill>
              </a:rPr>
              <a:t>Boven</a:t>
            </a:r>
            <a:r>
              <a:rPr lang="en-US" altLang="nl-NL" sz="2800">
                <a:solidFill>
                  <a:srgbClr val="0000FF"/>
                </a:solidFill>
              </a:rPr>
              <a:t>-</a:t>
            </a:r>
            <a:r>
              <a:rPr lang="en-US" altLang="nl-NL" sz="2800" b="1">
                <a:solidFill>
                  <a:srgbClr val="FF0000"/>
                </a:solidFill>
              </a:rPr>
              <a:t>Onder</a:t>
            </a:r>
            <a:r>
              <a:rPr lang="en-US" altLang="nl-NL" sz="2800" b="1">
                <a:solidFill>
                  <a:srgbClr val="0000FF"/>
                </a:solidFill>
              </a:rPr>
              <a:t>?  </a:t>
            </a:r>
            <a:r>
              <a:rPr lang="en-US" altLang="nl-NL" sz="2800" b="1">
                <a:solidFill>
                  <a:srgbClr val="FF0000"/>
                </a:solidFill>
              </a:rPr>
              <a:t>Even schaars</a:t>
            </a:r>
            <a:r>
              <a:rPr lang="en-US" altLang="nl-NL" sz="2800" b="1">
                <a:solidFill>
                  <a:srgbClr val="0000FF"/>
                </a:solidFill>
              </a:rPr>
              <a:t>?</a:t>
            </a:r>
            <a:endParaRPr lang="en-US" altLang="nl-NL" sz="28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Text Box 2">
            <a:extLst>
              <a:ext uri="{FF2B5EF4-FFF2-40B4-BE49-F238E27FC236}">
                <a16:creationId xmlns:a16="http://schemas.microsoft.com/office/drawing/2014/main" id="{83A9BD7A-3C4A-F24B-9462-C4BFBA654E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9677B32-CEC1-3441-9AD6-04826287B659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117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89795" name="Text Box 3">
            <a:extLst>
              <a:ext uri="{FF2B5EF4-FFF2-40B4-BE49-F238E27FC236}">
                <a16:creationId xmlns:a16="http://schemas.microsoft.com/office/drawing/2014/main" id="{18163EAF-6335-2546-A5EA-0AA01223E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E30E25A7-1074-9040-9184-F75BE8D4B213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164660137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85537596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83034057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9484242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443495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461099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7372838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4575220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384237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74868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024280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6071512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22668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300034"/>
                  </a:ext>
                </a:extLst>
              </a:tr>
            </a:tbl>
          </a:graphicData>
        </a:graphic>
      </p:graphicFrame>
      <p:sp>
        <p:nvSpPr>
          <p:cNvPr id="289853" name="Rectangle 9">
            <a:extLst>
              <a:ext uri="{FF2B5EF4-FFF2-40B4-BE49-F238E27FC236}">
                <a16:creationId xmlns:a16="http://schemas.microsoft.com/office/drawing/2014/main" id="{2B63623C-6474-DA44-B8A9-11A8A6F57F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2098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9854" name="Rectangle 13">
            <a:extLst>
              <a:ext uri="{FF2B5EF4-FFF2-40B4-BE49-F238E27FC236}">
                <a16:creationId xmlns:a16="http://schemas.microsoft.com/office/drawing/2014/main" id="{739EB70A-591C-094A-B144-63017D076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5908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9855" name="Rectangle 14">
            <a:extLst>
              <a:ext uri="{FF2B5EF4-FFF2-40B4-BE49-F238E27FC236}">
                <a16:creationId xmlns:a16="http://schemas.microsoft.com/office/drawing/2014/main" id="{69F41DE1-9E70-9147-A83B-86F3BC382D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38862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9856" name="Rectangle 15">
            <a:extLst>
              <a:ext uri="{FF2B5EF4-FFF2-40B4-BE49-F238E27FC236}">
                <a16:creationId xmlns:a16="http://schemas.microsoft.com/office/drawing/2014/main" id="{0F7B2D68-448A-934F-8CBB-E35CEBBBD0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2672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9857" name="Rectangle 16">
            <a:extLst>
              <a:ext uri="{FF2B5EF4-FFF2-40B4-BE49-F238E27FC236}">
                <a16:creationId xmlns:a16="http://schemas.microsoft.com/office/drawing/2014/main" id="{CFCDF3D7-F0F1-174F-A06A-B30769ECC3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47244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9858" name="Rectangle 17">
            <a:extLst>
              <a:ext uri="{FF2B5EF4-FFF2-40B4-BE49-F238E27FC236}">
                <a16:creationId xmlns:a16="http://schemas.microsoft.com/office/drawing/2014/main" id="{47090A07-54DB-0241-8F4E-1ED03F30C2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1054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9859" name="Rectangle 18">
            <a:extLst>
              <a:ext uri="{FF2B5EF4-FFF2-40B4-BE49-F238E27FC236}">
                <a16:creationId xmlns:a16="http://schemas.microsoft.com/office/drawing/2014/main" id="{828A2F20-D7FC-174F-BF04-92C0537004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4864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89860" name="Rectangle 19">
            <a:extLst>
              <a:ext uri="{FF2B5EF4-FFF2-40B4-BE49-F238E27FC236}">
                <a16:creationId xmlns:a16="http://schemas.microsoft.com/office/drawing/2014/main" id="{24A1D521-8900-D047-A9C9-8450E7DE4F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58674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graphicFrame>
        <p:nvGraphicFramePr>
          <p:cNvPr id="21" name="Table 20">
            <a:extLst>
              <a:ext uri="{FF2B5EF4-FFF2-40B4-BE49-F238E27FC236}">
                <a16:creationId xmlns:a16="http://schemas.microsoft.com/office/drawing/2014/main" id="{E2B5FD22-B285-7F4C-9CA8-238431EFDAFA}"/>
              </a:ext>
            </a:extLst>
          </p:cNvPr>
          <p:cNvGraphicFramePr>
            <a:graphicFrameLocks noGrp="1"/>
          </p:cNvGraphicFramePr>
          <p:nvPr/>
        </p:nvGraphicFramePr>
        <p:xfrm>
          <a:off x="4953000" y="2286000"/>
          <a:ext cx="3581400" cy="812800"/>
        </p:xfrm>
        <a:graphic>
          <a:graphicData uri="http://schemas.openxmlformats.org/drawingml/2006/table">
            <a:tbl>
              <a:tblPr/>
              <a:tblGrid>
                <a:gridCol w="2286000">
                  <a:extLst>
                    <a:ext uri="{9D8B030D-6E8A-4147-A177-3AD203B41FA5}">
                      <a16:colId xmlns:a16="http://schemas.microsoft.com/office/drawing/2014/main" val="2990888251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193344138"/>
                    </a:ext>
                  </a:extLst>
                </a:gridCol>
              </a:tblGrid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Paar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4632522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4142868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Text Box 2">
            <a:extLst>
              <a:ext uri="{FF2B5EF4-FFF2-40B4-BE49-F238E27FC236}">
                <a16:creationId xmlns:a16="http://schemas.microsoft.com/office/drawing/2014/main" id="{80169875-285C-3F4D-96D9-9791D5C50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5FD9D0B-BF52-344E-A36C-DE3CE2F65F7F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118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91843" name="Text Box 3">
            <a:extLst>
              <a:ext uri="{FF2B5EF4-FFF2-40B4-BE49-F238E27FC236}">
                <a16:creationId xmlns:a16="http://schemas.microsoft.com/office/drawing/2014/main" id="{9BB895DF-233B-8C4A-B689-D60CDCE603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BDB0887-9F37-4047-8F75-07D016DC4678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370877494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929735343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11715270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952171115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474962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423543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77656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84707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284049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688496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827294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296571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327460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6330301"/>
                  </a:ext>
                </a:extLst>
              </a:tr>
            </a:tbl>
          </a:graphicData>
        </a:graphic>
      </p:graphicFrame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6E2AD35-9AC7-514E-9866-16B1059FDDE3}"/>
              </a:ext>
            </a:extLst>
          </p:cNvPr>
          <p:cNvGraphicFramePr>
            <a:graphicFrameLocks noGrp="1"/>
          </p:cNvGraphicFramePr>
          <p:nvPr/>
        </p:nvGraphicFramePr>
        <p:xfrm>
          <a:off x="4953000" y="2286000"/>
          <a:ext cx="3581400" cy="1219200"/>
        </p:xfrm>
        <a:graphic>
          <a:graphicData uri="http://schemas.openxmlformats.org/drawingml/2006/table">
            <a:tbl>
              <a:tblPr/>
              <a:tblGrid>
                <a:gridCol w="2286000">
                  <a:extLst>
                    <a:ext uri="{9D8B030D-6E8A-4147-A177-3AD203B41FA5}">
                      <a16:colId xmlns:a16="http://schemas.microsoft.com/office/drawing/2014/main" val="2708421510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4199546620"/>
                    </a:ext>
                  </a:extLst>
                </a:gridCol>
              </a:tblGrid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Paar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2517007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4458645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–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  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625077"/>
                  </a:ext>
                </a:extLst>
              </a:tr>
            </a:tbl>
          </a:graphicData>
        </a:graphic>
      </p:graphicFrame>
      <p:sp>
        <p:nvSpPr>
          <p:cNvPr id="291915" name="Rectangle 15">
            <a:extLst>
              <a:ext uri="{FF2B5EF4-FFF2-40B4-BE49-F238E27FC236}">
                <a16:creationId xmlns:a16="http://schemas.microsoft.com/office/drawing/2014/main" id="{16E0F3D9-B9F8-AD4E-A2A6-7229890F35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38862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1916" name="Rectangle 16">
            <a:extLst>
              <a:ext uri="{FF2B5EF4-FFF2-40B4-BE49-F238E27FC236}">
                <a16:creationId xmlns:a16="http://schemas.microsoft.com/office/drawing/2014/main" id="{888206AB-47D4-3D40-8B44-08C87AA9D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6400" y="42672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1917" name="Rectangle 17">
            <a:extLst>
              <a:ext uri="{FF2B5EF4-FFF2-40B4-BE49-F238E27FC236}">
                <a16:creationId xmlns:a16="http://schemas.microsoft.com/office/drawing/2014/main" id="{0FF50714-D68E-BF47-9472-E9436AE33D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42672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1918" name="Rectangle 18">
            <a:extLst>
              <a:ext uri="{FF2B5EF4-FFF2-40B4-BE49-F238E27FC236}">
                <a16:creationId xmlns:a16="http://schemas.microsoft.com/office/drawing/2014/main" id="{6D7BD1F4-0789-6C4B-A5B4-C51D38D2FE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5486400"/>
            <a:ext cx="1143000" cy="4572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1919" name="Rectangle 19">
            <a:extLst>
              <a:ext uri="{FF2B5EF4-FFF2-40B4-BE49-F238E27FC236}">
                <a16:creationId xmlns:a16="http://schemas.microsoft.com/office/drawing/2014/main" id="{BB1D7F83-8B9D-334F-9ABF-347FA1EA28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59436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1920" name="Rectangle 20">
            <a:extLst>
              <a:ext uri="{FF2B5EF4-FFF2-40B4-BE49-F238E27FC236}">
                <a16:creationId xmlns:a16="http://schemas.microsoft.com/office/drawing/2014/main" id="{EC50CC6F-0A67-044C-A376-20C7972665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9400" y="38862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Text Box 2">
            <a:extLst>
              <a:ext uri="{FF2B5EF4-FFF2-40B4-BE49-F238E27FC236}">
                <a16:creationId xmlns:a16="http://schemas.microsoft.com/office/drawing/2014/main" id="{AC8DB9A7-6B36-AD4A-BD12-5D6CC2954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C8ED256-07E3-8C48-8F2A-9DE43EDFDC2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119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93891" name="Text Box 3">
            <a:extLst>
              <a:ext uri="{FF2B5EF4-FFF2-40B4-BE49-F238E27FC236}">
                <a16:creationId xmlns:a16="http://schemas.microsoft.com/office/drawing/2014/main" id="{FD72D376-5A7C-824E-AFFB-090D4BD02E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A37AF07D-D220-7C48-810A-5E70530DFA31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216580240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43667258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185691995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626867964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597306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862417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5724300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1925877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1580631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246285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464066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35266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221172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6597652"/>
                  </a:ext>
                </a:extLst>
              </a:tr>
            </a:tbl>
          </a:graphicData>
        </a:graphic>
      </p:graphicFrame>
      <p:sp>
        <p:nvSpPr>
          <p:cNvPr id="293949" name="Rectangle 15">
            <a:extLst>
              <a:ext uri="{FF2B5EF4-FFF2-40B4-BE49-F238E27FC236}">
                <a16:creationId xmlns:a16="http://schemas.microsoft.com/office/drawing/2014/main" id="{63997667-9330-F94B-8F2C-4AF042890E1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667000" y="27432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1C113C28-D1FF-C94F-B6AF-38223F5324E1}"/>
              </a:ext>
            </a:extLst>
          </p:cNvPr>
          <p:cNvGraphicFramePr>
            <a:graphicFrameLocks noGrp="1"/>
          </p:cNvGraphicFramePr>
          <p:nvPr/>
        </p:nvGraphicFramePr>
        <p:xfrm>
          <a:off x="4953000" y="2286000"/>
          <a:ext cx="3581400" cy="1625600"/>
        </p:xfrm>
        <a:graphic>
          <a:graphicData uri="http://schemas.openxmlformats.org/drawingml/2006/table">
            <a:tbl>
              <a:tblPr/>
              <a:tblGrid>
                <a:gridCol w="2286000">
                  <a:extLst>
                    <a:ext uri="{9D8B030D-6E8A-4147-A177-3AD203B41FA5}">
                      <a16:colId xmlns:a16="http://schemas.microsoft.com/office/drawing/2014/main" val="565420220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240519399"/>
                    </a:ext>
                  </a:extLst>
                </a:gridCol>
              </a:tblGrid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Paar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8288348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4931672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–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  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69561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02043"/>
                  </a:ext>
                </a:extLst>
              </a:tr>
            </a:tbl>
          </a:graphicData>
        </a:graphic>
      </p:graphicFrame>
      <p:sp>
        <p:nvSpPr>
          <p:cNvPr id="293967" name="Rectangle 13">
            <a:extLst>
              <a:ext uri="{FF2B5EF4-FFF2-40B4-BE49-F238E27FC236}">
                <a16:creationId xmlns:a16="http://schemas.microsoft.com/office/drawing/2014/main" id="{4761E212-6445-4B49-A04A-3C9E16CC2D06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238500" y="2705100"/>
            <a:ext cx="838200" cy="6096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3968" name="Rectangle 14">
            <a:extLst>
              <a:ext uri="{FF2B5EF4-FFF2-40B4-BE49-F238E27FC236}">
                <a16:creationId xmlns:a16="http://schemas.microsoft.com/office/drawing/2014/main" id="{60207F49-A807-B34D-8E7E-C2B86ABD9AA8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524000" y="44196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3969" name="Rectangle 21">
            <a:extLst>
              <a:ext uri="{FF2B5EF4-FFF2-40B4-BE49-F238E27FC236}">
                <a16:creationId xmlns:a16="http://schemas.microsoft.com/office/drawing/2014/main" id="{A3519CD4-A9F0-E348-A0C3-1887CD603BDC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276600" y="52578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Text Box 2">
            <a:extLst>
              <a:ext uri="{FF2B5EF4-FFF2-40B4-BE49-F238E27FC236}">
                <a16:creationId xmlns:a16="http://schemas.microsoft.com/office/drawing/2014/main" id="{4C853DA3-0079-D744-ABDB-2AC2A28BFF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9221DEB-500E-9340-9292-09A8A55A20A8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74755" name="Text Box 3">
            <a:extLst>
              <a:ext uri="{FF2B5EF4-FFF2-40B4-BE49-F238E27FC236}">
                <a16:creationId xmlns:a16="http://schemas.microsoft.com/office/drawing/2014/main" id="{5EF0C983-A6DC-0641-AFE3-21DA4BA47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Historische achtergrond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74756" name="TextBox 6">
            <a:extLst>
              <a:ext uri="{FF2B5EF4-FFF2-40B4-BE49-F238E27FC236}">
                <a16:creationId xmlns:a16="http://schemas.microsoft.com/office/drawing/2014/main" id="{18EBBF64-B96F-C547-B12E-42F97D603A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133600"/>
            <a:ext cx="5029200" cy="317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eerste bewoners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Kelten naar Pretania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400 n.Chr.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invoering Christendom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1170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Engelse invasie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1200–1900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Regelmatig opstanden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1916–1921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Onafhankelijkheidsoorlog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december 1921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Voorlopige Regering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			     IRA tegen deling: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           Burgeroorlog …</a:t>
            </a:r>
          </a:p>
        </p:txBody>
      </p:sp>
      <p:pic>
        <p:nvPicPr>
          <p:cNvPr id="74757" name="Picture 7" descr="Map-Ireland 1.jpg">
            <a:extLst>
              <a:ext uri="{FF2B5EF4-FFF2-40B4-BE49-F238E27FC236}">
                <a16:creationId xmlns:a16="http://schemas.microsoft.com/office/drawing/2014/main" id="{A170ED8C-1427-C141-BE6D-D4995A8E3A9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133600"/>
            <a:ext cx="3089275" cy="386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4758" name="Freeform 10">
            <a:extLst>
              <a:ext uri="{FF2B5EF4-FFF2-40B4-BE49-F238E27FC236}">
                <a16:creationId xmlns:a16="http://schemas.microsoft.com/office/drawing/2014/main" id="{D041DB0D-D564-974B-BA69-A09D81660A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9838" y="2498725"/>
            <a:ext cx="1258887" cy="1006475"/>
          </a:xfrm>
          <a:custGeom>
            <a:avLst/>
            <a:gdLst>
              <a:gd name="T0" fmla="*/ 232446 w 1259840"/>
              <a:gd name="T1" fmla="*/ 173098 h 1006160"/>
              <a:gd name="T2" fmla="*/ 212233 w 1259840"/>
              <a:gd name="T3" fmla="*/ 254560 h 1006160"/>
              <a:gd name="T4" fmla="*/ 192020 w 1259840"/>
              <a:gd name="T5" fmla="*/ 325834 h 1006160"/>
              <a:gd name="T6" fmla="*/ 131381 w 1259840"/>
              <a:gd name="T7" fmla="*/ 376746 h 1006160"/>
              <a:gd name="T8" fmla="*/ 101061 w 1259840"/>
              <a:gd name="T9" fmla="*/ 386927 h 1006160"/>
              <a:gd name="T10" fmla="*/ 70742 w 1259840"/>
              <a:gd name="T11" fmla="*/ 407289 h 1006160"/>
              <a:gd name="T12" fmla="*/ 30319 w 1259840"/>
              <a:gd name="T13" fmla="*/ 417474 h 1006160"/>
              <a:gd name="T14" fmla="*/ 0 w 1259840"/>
              <a:gd name="T15" fmla="*/ 427658 h 1006160"/>
              <a:gd name="T16" fmla="*/ 10104 w 1259840"/>
              <a:gd name="T17" fmla="*/ 478569 h 1006160"/>
              <a:gd name="T18" fmla="*/ 70742 w 1259840"/>
              <a:gd name="T19" fmla="*/ 519295 h 1006160"/>
              <a:gd name="T20" fmla="*/ 101061 w 1259840"/>
              <a:gd name="T21" fmla="*/ 539663 h 1006160"/>
              <a:gd name="T22" fmla="*/ 131381 w 1259840"/>
              <a:gd name="T23" fmla="*/ 631301 h 1006160"/>
              <a:gd name="T24" fmla="*/ 141489 w 1259840"/>
              <a:gd name="T25" fmla="*/ 661849 h 1006160"/>
              <a:gd name="T26" fmla="*/ 262764 w 1259840"/>
              <a:gd name="T27" fmla="*/ 692395 h 1006160"/>
              <a:gd name="T28" fmla="*/ 333509 w 1259840"/>
              <a:gd name="T29" fmla="*/ 763673 h 1006160"/>
              <a:gd name="T30" fmla="*/ 424465 w 1259840"/>
              <a:gd name="T31" fmla="*/ 733123 h 1006160"/>
              <a:gd name="T32" fmla="*/ 454784 w 1259840"/>
              <a:gd name="T33" fmla="*/ 722942 h 1006160"/>
              <a:gd name="T34" fmla="*/ 485103 w 1259840"/>
              <a:gd name="T35" fmla="*/ 712761 h 1006160"/>
              <a:gd name="T36" fmla="*/ 515423 w 1259840"/>
              <a:gd name="T37" fmla="*/ 722942 h 1006160"/>
              <a:gd name="T38" fmla="*/ 576061 w 1259840"/>
              <a:gd name="T39" fmla="*/ 692395 h 1006160"/>
              <a:gd name="T40" fmla="*/ 626593 w 1259840"/>
              <a:gd name="T41" fmla="*/ 641485 h 1006160"/>
              <a:gd name="T42" fmla="*/ 656911 w 1259840"/>
              <a:gd name="T43" fmla="*/ 631301 h 1006160"/>
              <a:gd name="T44" fmla="*/ 747868 w 1259840"/>
              <a:gd name="T45" fmla="*/ 580390 h 1006160"/>
              <a:gd name="T46" fmla="*/ 778187 w 1259840"/>
              <a:gd name="T47" fmla="*/ 590574 h 1006160"/>
              <a:gd name="T48" fmla="*/ 798400 w 1259840"/>
              <a:gd name="T49" fmla="*/ 651668 h 1006160"/>
              <a:gd name="T50" fmla="*/ 788293 w 1259840"/>
              <a:gd name="T51" fmla="*/ 692395 h 1006160"/>
              <a:gd name="T52" fmla="*/ 778187 w 1259840"/>
              <a:gd name="T53" fmla="*/ 722942 h 1006160"/>
              <a:gd name="T54" fmla="*/ 808506 w 1259840"/>
              <a:gd name="T55" fmla="*/ 926589 h 1006160"/>
              <a:gd name="T56" fmla="*/ 848930 w 1259840"/>
              <a:gd name="T57" fmla="*/ 1008045 h 1006160"/>
              <a:gd name="T58" fmla="*/ 939887 w 1259840"/>
              <a:gd name="T59" fmla="*/ 997864 h 1006160"/>
              <a:gd name="T60" fmla="*/ 960101 w 1259840"/>
              <a:gd name="T61" fmla="*/ 967317 h 1006160"/>
              <a:gd name="T62" fmla="*/ 990420 w 1259840"/>
              <a:gd name="T63" fmla="*/ 936771 h 1006160"/>
              <a:gd name="T64" fmla="*/ 1020739 w 1259840"/>
              <a:gd name="T65" fmla="*/ 875678 h 1006160"/>
              <a:gd name="T66" fmla="*/ 1111696 w 1259840"/>
              <a:gd name="T67" fmla="*/ 824766 h 1006160"/>
              <a:gd name="T68" fmla="*/ 1172334 w 1259840"/>
              <a:gd name="T69" fmla="*/ 784035 h 1006160"/>
              <a:gd name="T70" fmla="*/ 1202653 w 1259840"/>
              <a:gd name="T71" fmla="*/ 763673 h 1006160"/>
              <a:gd name="T72" fmla="*/ 1243078 w 1259840"/>
              <a:gd name="T73" fmla="*/ 672030 h 1006160"/>
              <a:gd name="T74" fmla="*/ 1253184 w 1259840"/>
              <a:gd name="T75" fmla="*/ 641485 h 1006160"/>
              <a:gd name="T76" fmla="*/ 1212759 w 1259840"/>
              <a:gd name="T77" fmla="*/ 509113 h 1006160"/>
              <a:gd name="T78" fmla="*/ 1182440 w 1259840"/>
              <a:gd name="T79" fmla="*/ 488751 h 1006160"/>
              <a:gd name="T80" fmla="*/ 1111696 w 1259840"/>
              <a:gd name="T81" fmla="*/ 437839 h 1006160"/>
              <a:gd name="T82" fmla="*/ 1030845 w 1259840"/>
              <a:gd name="T83" fmla="*/ 427658 h 1006160"/>
              <a:gd name="T84" fmla="*/ 1040951 w 1259840"/>
              <a:gd name="T85" fmla="*/ 397108 h 1006160"/>
              <a:gd name="T86" fmla="*/ 1020739 w 1259840"/>
              <a:gd name="T87" fmla="*/ 295284 h 1006160"/>
              <a:gd name="T88" fmla="*/ 980314 w 1259840"/>
              <a:gd name="T89" fmla="*/ 234191 h 1006160"/>
              <a:gd name="T90" fmla="*/ 960101 w 1259840"/>
              <a:gd name="T91" fmla="*/ 203648 h 1006160"/>
              <a:gd name="T92" fmla="*/ 939887 w 1259840"/>
              <a:gd name="T93" fmla="*/ 173098 h 1006160"/>
              <a:gd name="T94" fmla="*/ 929782 w 1259840"/>
              <a:gd name="T95" fmla="*/ 142555 h 1006160"/>
              <a:gd name="T96" fmla="*/ 909568 w 1259840"/>
              <a:gd name="T97" fmla="*/ 112005 h 1006160"/>
              <a:gd name="T98" fmla="*/ 848930 w 1259840"/>
              <a:gd name="T99" fmla="*/ 71274 h 1006160"/>
              <a:gd name="T100" fmla="*/ 798400 w 1259840"/>
              <a:gd name="T101" fmla="*/ 0 h 1006160"/>
              <a:gd name="T102" fmla="*/ 656911 w 1259840"/>
              <a:gd name="T103" fmla="*/ 20362 h 1006160"/>
              <a:gd name="T104" fmla="*/ 596274 w 1259840"/>
              <a:gd name="T105" fmla="*/ 40731 h 1006160"/>
              <a:gd name="T106" fmla="*/ 565955 w 1259840"/>
              <a:gd name="T107" fmla="*/ 50912 h 1006160"/>
              <a:gd name="T108" fmla="*/ 485103 w 1259840"/>
              <a:gd name="T109" fmla="*/ 61093 h 1006160"/>
              <a:gd name="T110" fmla="*/ 454784 w 1259840"/>
              <a:gd name="T111" fmla="*/ 81455 h 1006160"/>
              <a:gd name="T112" fmla="*/ 404254 w 1259840"/>
              <a:gd name="T113" fmla="*/ 91643 h 1006160"/>
              <a:gd name="T114" fmla="*/ 303189 w 1259840"/>
              <a:gd name="T115" fmla="*/ 112005 h 1006160"/>
              <a:gd name="T116" fmla="*/ 212233 w 1259840"/>
              <a:gd name="T117" fmla="*/ 152736 h 1006160"/>
              <a:gd name="T118" fmla="*/ 212233 w 1259840"/>
              <a:gd name="T119" fmla="*/ 213829 h 1006160"/>
              <a:gd name="T120" fmla="*/ 232446 w 1259840"/>
              <a:gd name="T121" fmla="*/ 173098 h 1006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259840"/>
              <a:gd name="T184" fmla="*/ 0 h 1006160"/>
              <a:gd name="T185" fmla="*/ 1259840 w 1259840"/>
              <a:gd name="T186" fmla="*/ 1006160 h 100616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259840" h="1006160">
                <a:moveTo>
                  <a:pt x="233680" y="172720"/>
                </a:moveTo>
                <a:cubicBezTo>
                  <a:pt x="233680" y="179493"/>
                  <a:pt x="234188" y="181103"/>
                  <a:pt x="213360" y="254000"/>
                </a:cubicBezTo>
                <a:cubicBezTo>
                  <a:pt x="211666" y="259927"/>
                  <a:pt x="199130" y="315985"/>
                  <a:pt x="193040" y="325120"/>
                </a:cubicBezTo>
                <a:cubicBezTo>
                  <a:pt x="181805" y="341972"/>
                  <a:pt x="150822" y="366549"/>
                  <a:pt x="132080" y="375920"/>
                </a:cubicBezTo>
                <a:cubicBezTo>
                  <a:pt x="122501" y="380709"/>
                  <a:pt x="111179" y="381291"/>
                  <a:pt x="101600" y="386080"/>
                </a:cubicBezTo>
                <a:cubicBezTo>
                  <a:pt x="90678" y="391541"/>
                  <a:pt x="82343" y="401590"/>
                  <a:pt x="71120" y="406400"/>
                </a:cubicBezTo>
                <a:cubicBezTo>
                  <a:pt x="58285" y="411901"/>
                  <a:pt x="43906" y="412724"/>
                  <a:pt x="30480" y="416560"/>
                </a:cubicBezTo>
                <a:cubicBezTo>
                  <a:pt x="20182" y="419502"/>
                  <a:pt x="10160" y="423333"/>
                  <a:pt x="0" y="426720"/>
                </a:cubicBezTo>
                <a:cubicBezTo>
                  <a:pt x="3387" y="443653"/>
                  <a:pt x="2437" y="462074"/>
                  <a:pt x="10160" y="477520"/>
                </a:cubicBezTo>
                <a:cubicBezTo>
                  <a:pt x="29420" y="516040"/>
                  <a:pt x="41016" y="503108"/>
                  <a:pt x="71120" y="518160"/>
                </a:cubicBezTo>
                <a:cubicBezTo>
                  <a:pt x="82042" y="523621"/>
                  <a:pt x="91440" y="531707"/>
                  <a:pt x="101600" y="538480"/>
                </a:cubicBezTo>
                <a:cubicBezTo>
                  <a:pt x="148181" y="608351"/>
                  <a:pt x="149963" y="576272"/>
                  <a:pt x="132080" y="629920"/>
                </a:cubicBezTo>
                <a:cubicBezTo>
                  <a:pt x="135467" y="640080"/>
                  <a:pt x="135550" y="652037"/>
                  <a:pt x="142240" y="660400"/>
                </a:cubicBezTo>
                <a:cubicBezTo>
                  <a:pt x="169556" y="694544"/>
                  <a:pt x="232617" y="687375"/>
                  <a:pt x="264160" y="690880"/>
                </a:cubicBezTo>
                <a:cubicBezTo>
                  <a:pt x="310741" y="760751"/>
                  <a:pt x="281632" y="744117"/>
                  <a:pt x="335280" y="762000"/>
                </a:cubicBezTo>
                <a:lnTo>
                  <a:pt x="426720" y="731520"/>
                </a:lnTo>
                <a:lnTo>
                  <a:pt x="457200" y="721360"/>
                </a:lnTo>
                <a:lnTo>
                  <a:pt x="487680" y="711200"/>
                </a:lnTo>
                <a:cubicBezTo>
                  <a:pt x="497840" y="714587"/>
                  <a:pt x="507450" y="721360"/>
                  <a:pt x="518160" y="721360"/>
                </a:cubicBezTo>
                <a:cubicBezTo>
                  <a:pt x="539192" y="721360"/>
                  <a:pt x="563709" y="701154"/>
                  <a:pt x="579120" y="690880"/>
                </a:cubicBezTo>
                <a:cubicBezTo>
                  <a:pt x="599440" y="660400"/>
                  <a:pt x="596053" y="657013"/>
                  <a:pt x="629920" y="640080"/>
                </a:cubicBezTo>
                <a:cubicBezTo>
                  <a:pt x="639499" y="635291"/>
                  <a:pt x="651038" y="635121"/>
                  <a:pt x="660400" y="629920"/>
                </a:cubicBezTo>
                <a:cubicBezTo>
                  <a:pt x="765206" y="571694"/>
                  <a:pt x="682871" y="602110"/>
                  <a:pt x="751840" y="579120"/>
                </a:cubicBezTo>
                <a:cubicBezTo>
                  <a:pt x="762000" y="582507"/>
                  <a:pt x="776095" y="580565"/>
                  <a:pt x="782320" y="589280"/>
                </a:cubicBezTo>
                <a:cubicBezTo>
                  <a:pt x="794770" y="606709"/>
                  <a:pt x="802640" y="650240"/>
                  <a:pt x="802640" y="650240"/>
                </a:cubicBezTo>
                <a:cubicBezTo>
                  <a:pt x="799253" y="663787"/>
                  <a:pt x="796316" y="677454"/>
                  <a:pt x="792480" y="690880"/>
                </a:cubicBezTo>
                <a:cubicBezTo>
                  <a:pt x="789538" y="701178"/>
                  <a:pt x="782320" y="710650"/>
                  <a:pt x="782320" y="721360"/>
                </a:cubicBezTo>
                <a:cubicBezTo>
                  <a:pt x="782320" y="802349"/>
                  <a:pt x="799602" y="845373"/>
                  <a:pt x="812800" y="924560"/>
                </a:cubicBezTo>
                <a:cubicBezTo>
                  <a:pt x="824967" y="997565"/>
                  <a:pt x="805820" y="974093"/>
                  <a:pt x="853440" y="1005840"/>
                </a:cubicBezTo>
                <a:cubicBezTo>
                  <a:pt x="883920" y="1002453"/>
                  <a:pt x="916059" y="1006160"/>
                  <a:pt x="944880" y="995680"/>
                </a:cubicBezTo>
                <a:cubicBezTo>
                  <a:pt x="956356" y="991507"/>
                  <a:pt x="957383" y="974581"/>
                  <a:pt x="965200" y="965200"/>
                </a:cubicBezTo>
                <a:cubicBezTo>
                  <a:pt x="974398" y="954162"/>
                  <a:pt x="985520" y="944880"/>
                  <a:pt x="995680" y="934720"/>
                </a:cubicBezTo>
                <a:cubicBezTo>
                  <a:pt x="1002927" y="912978"/>
                  <a:pt x="1007623" y="889980"/>
                  <a:pt x="1026160" y="873760"/>
                </a:cubicBezTo>
                <a:cubicBezTo>
                  <a:pt x="1135567" y="778029"/>
                  <a:pt x="1046614" y="862397"/>
                  <a:pt x="1117600" y="822960"/>
                </a:cubicBezTo>
                <a:cubicBezTo>
                  <a:pt x="1138948" y="811100"/>
                  <a:pt x="1158240" y="795867"/>
                  <a:pt x="1178560" y="782320"/>
                </a:cubicBezTo>
                <a:lnTo>
                  <a:pt x="1209040" y="762000"/>
                </a:lnTo>
                <a:cubicBezTo>
                  <a:pt x="1241241" y="713698"/>
                  <a:pt x="1225499" y="743104"/>
                  <a:pt x="1249680" y="670560"/>
                </a:cubicBezTo>
                <a:lnTo>
                  <a:pt x="1259840" y="640080"/>
                </a:lnTo>
                <a:cubicBezTo>
                  <a:pt x="1253685" y="596996"/>
                  <a:pt x="1253158" y="541958"/>
                  <a:pt x="1219200" y="508000"/>
                </a:cubicBezTo>
                <a:cubicBezTo>
                  <a:pt x="1210566" y="499366"/>
                  <a:pt x="1198101" y="495497"/>
                  <a:pt x="1188720" y="487680"/>
                </a:cubicBezTo>
                <a:cubicBezTo>
                  <a:pt x="1157510" y="461672"/>
                  <a:pt x="1160572" y="447623"/>
                  <a:pt x="1117600" y="436880"/>
                </a:cubicBezTo>
                <a:cubicBezTo>
                  <a:pt x="1091111" y="430258"/>
                  <a:pt x="1063413" y="430107"/>
                  <a:pt x="1036320" y="426720"/>
                </a:cubicBezTo>
                <a:cubicBezTo>
                  <a:pt x="1039707" y="416560"/>
                  <a:pt x="1046480" y="406950"/>
                  <a:pt x="1046480" y="396240"/>
                </a:cubicBezTo>
                <a:cubicBezTo>
                  <a:pt x="1046480" y="383114"/>
                  <a:pt x="1038672" y="317161"/>
                  <a:pt x="1026160" y="294640"/>
                </a:cubicBezTo>
                <a:cubicBezTo>
                  <a:pt x="1014300" y="273292"/>
                  <a:pt x="999067" y="254000"/>
                  <a:pt x="985520" y="233680"/>
                </a:cubicBezTo>
                <a:lnTo>
                  <a:pt x="965200" y="203200"/>
                </a:lnTo>
                <a:cubicBezTo>
                  <a:pt x="958427" y="193040"/>
                  <a:pt x="948741" y="184304"/>
                  <a:pt x="944880" y="172720"/>
                </a:cubicBezTo>
                <a:cubicBezTo>
                  <a:pt x="941493" y="162560"/>
                  <a:pt x="939509" y="151819"/>
                  <a:pt x="934720" y="142240"/>
                </a:cubicBezTo>
                <a:cubicBezTo>
                  <a:pt x="929259" y="131318"/>
                  <a:pt x="923590" y="119801"/>
                  <a:pt x="914400" y="111760"/>
                </a:cubicBezTo>
                <a:cubicBezTo>
                  <a:pt x="896021" y="95678"/>
                  <a:pt x="853440" y="71120"/>
                  <a:pt x="853440" y="71120"/>
                </a:cubicBezTo>
                <a:cubicBezTo>
                  <a:pt x="829733" y="0"/>
                  <a:pt x="853440" y="16933"/>
                  <a:pt x="802640" y="0"/>
                </a:cubicBezTo>
                <a:cubicBezTo>
                  <a:pt x="732031" y="7061"/>
                  <a:pt x="715645" y="3747"/>
                  <a:pt x="660400" y="20320"/>
                </a:cubicBezTo>
                <a:cubicBezTo>
                  <a:pt x="639884" y="26475"/>
                  <a:pt x="619760" y="33867"/>
                  <a:pt x="599440" y="40640"/>
                </a:cubicBezTo>
                <a:lnTo>
                  <a:pt x="568960" y="50800"/>
                </a:lnTo>
                <a:cubicBezTo>
                  <a:pt x="475234" y="19558"/>
                  <a:pt x="531957" y="16683"/>
                  <a:pt x="487680" y="60960"/>
                </a:cubicBezTo>
                <a:cubicBezTo>
                  <a:pt x="479046" y="69594"/>
                  <a:pt x="468633" y="76993"/>
                  <a:pt x="457200" y="81280"/>
                </a:cubicBezTo>
                <a:cubicBezTo>
                  <a:pt x="441031" y="87343"/>
                  <a:pt x="423153" y="87252"/>
                  <a:pt x="406400" y="91440"/>
                </a:cubicBezTo>
                <a:cubicBezTo>
                  <a:pt x="311825" y="115084"/>
                  <a:pt x="479043" y="86868"/>
                  <a:pt x="304800" y="111760"/>
                </a:cubicBezTo>
                <a:cubicBezTo>
                  <a:pt x="232256" y="135941"/>
                  <a:pt x="261662" y="120199"/>
                  <a:pt x="213360" y="152400"/>
                </a:cubicBezTo>
                <a:cubicBezTo>
                  <a:pt x="204329" y="179493"/>
                  <a:pt x="195298" y="186267"/>
                  <a:pt x="213360" y="213360"/>
                </a:cubicBezTo>
                <a:cubicBezTo>
                  <a:pt x="215239" y="216178"/>
                  <a:pt x="233680" y="165947"/>
                  <a:pt x="233680" y="172720"/>
                </a:cubicBezTo>
                <a:close/>
              </a:path>
            </a:pathLst>
          </a:custGeom>
          <a:solidFill>
            <a:srgbClr val="FF0000">
              <a:alpha val="56862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Text Box 2">
            <a:extLst>
              <a:ext uri="{FF2B5EF4-FFF2-40B4-BE49-F238E27FC236}">
                <a16:creationId xmlns:a16="http://schemas.microsoft.com/office/drawing/2014/main" id="{904DA9FD-930C-DA4A-A9FE-CE28A072E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B01F104-12C0-E74A-B7DD-1B8A3F0FCBB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120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95939" name="Text Box 3">
            <a:extLst>
              <a:ext uri="{FF2B5EF4-FFF2-40B4-BE49-F238E27FC236}">
                <a16:creationId xmlns:a16="http://schemas.microsoft.com/office/drawing/2014/main" id="{29E51C39-1046-154F-B1BD-22FFD8E16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3DCBB5ED-C484-AF41-B2BC-16AB465F5AB0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4579868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18730245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76509426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023451833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74711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625158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985539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875695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8175941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771397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001813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472370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51123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52552454"/>
                  </a:ext>
                </a:extLst>
              </a:tr>
            </a:tbl>
          </a:graphicData>
        </a:graphic>
      </p:graphicFrame>
      <p:sp>
        <p:nvSpPr>
          <p:cNvPr id="295997" name="Rectangle 15">
            <a:extLst>
              <a:ext uri="{FF2B5EF4-FFF2-40B4-BE49-F238E27FC236}">
                <a16:creationId xmlns:a16="http://schemas.microsoft.com/office/drawing/2014/main" id="{FB9BCA27-70BC-4D45-9A31-18A60CA65D65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2667000" y="35814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5998" name="Rectangle 14">
            <a:extLst>
              <a:ext uri="{FF2B5EF4-FFF2-40B4-BE49-F238E27FC236}">
                <a16:creationId xmlns:a16="http://schemas.microsoft.com/office/drawing/2014/main" id="{96D1CA82-AA7D-BE4E-9CC4-033FB8E666FF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1524000" y="35814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5999" name="Rectangle 21">
            <a:extLst>
              <a:ext uri="{FF2B5EF4-FFF2-40B4-BE49-F238E27FC236}">
                <a16:creationId xmlns:a16="http://schemas.microsoft.com/office/drawing/2014/main" id="{D1A877A8-86B2-7447-9130-D96B2CBC2499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276600" y="44196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47D2EA5-9454-8E4C-A458-89C5CF2BF9C3}"/>
              </a:ext>
            </a:extLst>
          </p:cNvPr>
          <p:cNvGraphicFramePr>
            <a:graphicFrameLocks noGrp="1"/>
          </p:cNvGraphicFramePr>
          <p:nvPr/>
        </p:nvGraphicFramePr>
        <p:xfrm>
          <a:off x="4953000" y="2286000"/>
          <a:ext cx="3581400" cy="2032000"/>
        </p:xfrm>
        <a:graphic>
          <a:graphicData uri="http://schemas.openxmlformats.org/drawingml/2006/table">
            <a:tbl>
              <a:tblPr/>
              <a:tblGrid>
                <a:gridCol w="2286000">
                  <a:extLst>
                    <a:ext uri="{9D8B030D-6E8A-4147-A177-3AD203B41FA5}">
                      <a16:colId xmlns:a16="http://schemas.microsoft.com/office/drawing/2014/main" val="552860961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2415436702"/>
                    </a:ext>
                  </a:extLst>
                </a:gridCol>
              </a:tblGrid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Paar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09644591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3422887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–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  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660948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4980302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5282912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Text Box 2">
            <a:extLst>
              <a:ext uri="{FF2B5EF4-FFF2-40B4-BE49-F238E27FC236}">
                <a16:creationId xmlns:a16="http://schemas.microsoft.com/office/drawing/2014/main" id="{51BEAE18-2704-F340-9D21-9D514E67F2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BBFDD31-A56F-4046-AF6A-C9E3B9B7CB5F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121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97987" name="Text Box 3">
            <a:extLst>
              <a:ext uri="{FF2B5EF4-FFF2-40B4-BE49-F238E27FC236}">
                <a16:creationId xmlns:a16="http://schemas.microsoft.com/office/drawing/2014/main" id="{A28FB80A-54C8-5C4B-9554-EDA64F3EA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77DBE574-CF87-7B47-9E7C-41931EA5799E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613903715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68258254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11599260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734751959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162038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804882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899647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8810813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3806477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251658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016287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741635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1161191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0768524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59E5AE4E-7ADA-7E44-8655-FFDC196AECB9}"/>
              </a:ext>
            </a:extLst>
          </p:cNvPr>
          <p:cNvGraphicFramePr>
            <a:graphicFrameLocks noGrp="1"/>
          </p:cNvGraphicFramePr>
          <p:nvPr/>
        </p:nvGraphicFramePr>
        <p:xfrm>
          <a:off x="4953000" y="2286000"/>
          <a:ext cx="3581400" cy="2032000"/>
        </p:xfrm>
        <a:graphic>
          <a:graphicData uri="http://schemas.openxmlformats.org/drawingml/2006/table">
            <a:tbl>
              <a:tblPr/>
              <a:tblGrid>
                <a:gridCol w="2286000">
                  <a:extLst>
                    <a:ext uri="{9D8B030D-6E8A-4147-A177-3AD203B41FA5}">
                      <a16:colId xmlns:a16="http://schemas.microsoft.com/office/drawing/2014/main" val="3793232908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1282345822"/>
                    </a:ext>
                  </a:extLst>
                </a:gridCol>
              </a:tblGrid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Paar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9746568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4291105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–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  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8247487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7082380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3224793"/>
                  </a:ext>
                </a:extLst>
              </a:tr>
            </a:tbl>
          </a:graphicData>
        </a:graphic>
      </p:graphicFrame>
      <p:sp>
        <p:nvSpPr>
          <p:cNvPr id="298065" name="Right Brace 10">
            <a:extLst>
              <a:ext uri="{FF2B5EF4-FFF2-40B4-BE49-F238E27FC236}">
                <a16:creationId xmlns:a16="http://schemas.microsoft.com/office/drawing/2014/main" id="{0A50A83F-67EF-8F40-8E8F-59557F06B198}"/>
              </a:ext>
            </a:extLst>
          </p:cNvPr>
          <p:cNvSpPr>
            <a:spLocks/>
          </p:cNvSpPr>
          <p:nvPr/>
        </p:nvSpPr>
        <p:spPr bwMode="auto">
          <a:xfrm>
            <a:off x="8229600" y="2743200"/>
            <a:ext cx="228600" cy="685800"/>
          </a:xfrm>
          <a:prstGeom prst="rightBrace">
            <a:avLst>
              <a:gd name="adj1" fmla="val 8333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8066" name="Right Brace 11">
            <a:extLst>
              <a:ext uri="{FF2B5EF4-FFF2-40B4-BE49-F238E27FC236}">
                <a16:creationId xmlns:a16="http://schemas.microsoft.com/office/drawing/2014/main" id="{243175A2-B7FA-F041-8022-C5AB82D030F1}"/>
              </a:ext>
            </a:extLst>
          </p:cNvPr>
          <p:cNvSpPr>
            <a:spLocks/>
          </p:cNvSpPr>
          <p:nvPr/>
        </p:nvSpPr>
        <p:spPr bwMode="auto">
          <a:xfrm>
            <a:off x="8229600" y="3581400"/>
            <a:ext cx="228600" cy="685800"/>
          </a:xfrm>
          <a:prstGeom prst="rightBrace">
            <a:avLst>
              <a:gd name="adj1" fmla="val 8333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8067" name="TextBox 12">
            <a:extLst>
              <a:ext uri="{FF2B5EF4-FFF2-40B4-BE49-F238E27FC236}">
                <a16:creationId xmlns:a16="http://schemas.microsoft.com/office/drawing/2014/main" id="{A67F9E04-8C58-314D-976B-AD4A8A8A15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8200" y="2819400"/>
            <a:ext cx="533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298068" name="TextBox 13">
            <a:extLst>
              <a:ext uri="{FF2B5EF4-FFF2-40B4-BE49-F238E27FC236}">
                <a16:creationId xmlns:a16="http://schemas.microsoft.com/office/drawing/2014/main" id="{A1621606-7401-4442-84BD-C00789F6C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365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298069" name="Oval 11">
            <a:extLst>
              <a:ext uri="{FF2B5EF4-FFF2-40B4-BE49-F238E27FC236}">
                <a16:creationId xmlns:a16="http://schemas.microsoft.com/office/drawing/2014/main" id="{03754379-359E-B041-8E3E-DA7CFE1E6D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2895600"/>
            <a:ext cx="457200" cy="3810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98070" name="Oval 12">
            <a:extLst>
              <a:ext uri="{FF2B5EF4-FFF2-40B4-BE49-F238E27FC236}">
                <a16:creationId xmlns:a16="http://schemas.microsoft.com/office/drawing/2014/main" id="{323C06C4-159F-CC46-863D-DBDDA68927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733800"/>
            <a:ext cx="457200" cy="3810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Text Box 2">
            <a:extLst>
              <a:ext uri="{FF2B5EF4-FFF2-40B4-BE49-F238E27FC236}">
                <a16:creationId xmlns:a16="http://schemas.microsoft.com/office/drawing/2014/main" id="{5306AC33-EAB4-7C49-837B-CD5DF53AB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75C1F66-01F5-0B4D-BCC6-6A8F4590B589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122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00035" name="Text Box 3">
            <a:extLst>
              <a:ext uri="{FF2B5EF4-FFF2-40B4-BE49-F238E27FC236}">
                <a16:creationId xmlns:a16="http://schemas.microsoft.com/office/drawing/2014/main" id="{6B3FA596-1A5B-C54D-97F8-1916006DEE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99AD0D5C-6A77-424A-81A4-D926181423E2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2211308975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132965653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4641955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4108769824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31684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0781117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326402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294927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8419874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960115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993643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044480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525206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31142078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86014A51-BB6A-8844-9F93-1E1C7541FF72}"/>
              </a:ext>
            </a:extLst>
          </p:cNvPr>
          <p:cNvGraphicFramePr>
            <a:graphicFrameLocks noGrp="1"/>
          </p:cNvGraphicFramePr>
          <p:nvPr/>
        </p:nvGraphicFramePr>
        <p:xfrm>
          <a:off x="4953000" y="2286000"/>
          <a:ext cx="3581400" cy="2032000"/>
        </p:xfrm>
        <a:graphic>
          <a:graphicData uri="http://schemas.openxmlformats.org/drawingml/2006/table">
            <a:tbl>
              <a:tblPr/>
              <a:tblGrid>
                <a:gridCol w="2286000">
                  <a:extLst>
                    <a:ext uri="{9D8B030D-6E8A-4147-A177-3AD203B41FA5}">
                      <a16:colId xmlns:a16="http://schemas.microsoft.com/office/drawing/2014/main" val="1347069579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1852837850"/>
                    </a:ext>
                  </a:extLst>
                </a:gridCol>
              </a:tblGrid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Paar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1822366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6336843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–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  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2441180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6493496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534975"/>
                  </a:ext>
                </a:extLst>
              </a:tr>
            </a:tbl>
          </a:graphicData>
        </a:graphic>
      </p:graphicFrame>
      <p:sp>
        <p:nvSpPr>
          <p:cNvPr id="300113" name="Right Brace 10">
            <a:extLst>
              <a:ext uri="{FF2B5EF4-FFF2-40B4-BE49-F238E27FC236}">
                <a16:creationId xmlns:a16="http://schemas.microsoft.com/office/drawing/2014/main" id="{9E782ADD-E1AE-6D41-9938-F16D185F516E}"/>
              </a:ext>
            </a:extLst>
          </p:cNvPr>
          <p:cNvSpPr>
            <a:spLocks/>
          </p:cNvSpPr>
          <p:nvPr/>
        </p:nvSpPr>
        <p:spPr bwMode="auto">
          <a:xfrm>
            <a:off x="8229600" y="2743200"/>
            <a:ext cx="228600" cy="685800"/>
          </a:xfrm>
          <a:prstGeom prst="rightBrace">
            <a:avLst>
              <a:gd name="adj1" fmla="val 8333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00114" name="Right Brace 11">
            <a:extLst>
              <a:ext uri="{FF2B5EF4-FFF2-40B4-BE49-F238E27FC236}">
                <a16:creationId xmlns:a16="http://schemas.microsoft.com/office/drawing/2014/main" id="{E73DFA96-4073-6B44-A07C-9FC3E91E14E7}"/>
              </a:ext>
            </a:extLst>
          </p:cNvPr>
          <p:cNvSpPr>
            <a:spLocks/>
          </p:cNvSpPr>
          <p:nvPr/>
        </p:nvSpPr>
        <p:spPr bwMode="auto">
          <a:xfrm>
            <a:off x="8229600" y="3581400"/>
            <a:ext cx="228600" cy="685800"/>
          </a:xfrm>
          <a:prstGeom prst="rightBrace">
            <a:avLst>
              <a:gd name="adj1" fmla="val 8333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00115" name="TextBox 12">
            <a:extLst>
              <a:ext uri="{FF2B5EF4-FFF2-40B4-BE49-F238E27FC236}">
                <a16:creationId xmlns:a16="http://schemas.microsoft.com/office/drawing/2014/main" id="{C1CE8B3E-13D9-FD4C-A4F3-4A40FC624A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8200" y="2819400"/>
            <a:ext cx="533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300116" name="TextBox 13">
            <a:extLst>
              <a:ext uri="{FF2B5EF4-FFF2-40B4-BE49-F238E27FC236}">
                <a16:creationId xmlns:a16="http://schemas.microsoft.com/office/drawing/2014/main" id="{40145442-8928-A045-8502-3BE5C2FD79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365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300117" name="TextBox 16">
            <a:extLst>
              <a:ext uri="{FF2B5EF4-FFF2-40B4-BE49-F238E27FC236}">
                <a16:creationId xmlns:a16="http://schemas.microsoft.com/office/drawing/2014/main" id="{3F23F11C-FA47-D94F-A924-648954190D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5400" y="4719638"/>
            <a:ext cx="38100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chemeClr val="tx1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chemeClr val="tx1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cat = </a:t>
            </a:r>
            <a:r>
              <a:rPr lang="en-US" altLang="nl-NL" b="1">
                <a:solidFill>
                  <a:srgbClr val="FF0000"/>
                </a:solidFill>
              </a:rPr>
              <a:t>€300 </a:t>
            </a:r>
            <a:r>
              <a:rPr lang="en-US" altLang="nl-NL" b="1">
                <a:solidFill>
                  <a:schemeClr val="tx1"/>
                </a:solidFill>
              </a:rPr>
              <a:t>vs.   cat = </a:t>
            </a:r>
            <a:r>
              <a:rPr lang="en-US" altLang="nl-NL" b="1">
                <a:solidFill>
                  <a:srgbClr val="FF0000"/>
                </a:solidFill>
              </a:rPr>
              <a:t>€450</a:t>
            </a:r>
            <a:endParaRPr lang="en-US" altLang="nl-NL" b="1">
              <a:solidFill>
                <a:schemeClr val="tx1"/>
              </a:solidFill>
            </a:endParaRPr>
          </a:p>
        </p:txBody>
      </p:sp>
      <p:sp>
        <p:nvSpPr>
          <p:cNvPr id="300118" name="Oval 11">
            <a:extLst>
              <a:ext uri="{FF2B5EF4-FFF2-40B4-BE49-F238E27FC236}">
                <a16:creationId xmlns:a16="http://schemas.microsoft.com/office/drawing/2014/main" id="{D1A2AB1D-9A5C-D346-BF0E-349869584B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2895600"/>
            <a:ext cx="457200" cy="3810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00119" name="Oval 12">
            <a:extLst>
              <a:ext uri="{FF2B5EF4-FFF2-40B4-BE49-F238E27FC236}">
                <a16:creationId xmlns:a16="http://schemas.microsoft.com/office/drawing/2014/main" id="{238040E5-5A19-8A45-8BDD-B858BAC3FA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58200" y="3733800"/>
            <a:ext cx="457200" cy="3810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cxnSp>
        <p:nvCxnSpPr>
          <p:cNvPr id="300120" name="Straight Arrow Connector 14">
            <a:extLst>
              <a:ext uri="{FF2B5EF4-FFF2-40B4-BE49-F238E27FC236}">
                <a16:creationId xmlns:a16="http://schemas.microsoft.com/office/drawing/2014/main" id="{CC42C780-874A-4B4C-BE46-1B9A4797CC61}"/>
              </a:ext>
            </a:extLst>
          </p:cNvPr>
          <p:cNvCxnSpPr>
            <a:cxnSpLocks noChangeShapeType="1"/>
            <a:stCxn id="300118" idx="4"/>
          </p:cNvCxnSpPr>
          <p:nvPr/>
        </p:nvCxnSpPr>
        <p:spPr bwMode="auto">
          <a:xfrm rot="5400000">
            <a:off x="6324600" y="3200400"/>
            <a:ext cx="2286000" cy="24384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0121" name="Straight Arrow Connector 16">
            <a:extLst>
              <a:ext uri="{FF2B5EF4-FFF2-40B4-BE49-F238E27FC236}">
                <a16:creationId xmlns:a16="http://schemas.microsoft.com/office/drawing/2014/main" id="{C77F8566-F686-254D-BD6C-9546DAA16BCB}"/>
              </a:ext>
            </a:extLst>
          </p:cNvPr>
          <p:cNvCxnSpPr>
            <a:cxnSpLocks noChangeShapeType="1"/>
            <a:stCxn id="300119" idx="4"/>
          </p:cNvCxnSpPr>
          <p:nvPr/>
        </p:nvCxnSpPr>
        <p:spPr bwMode="auto">
          <a:xfrm rot="5400000">
            <a:off x="7734300" y="4610100"/>
            <a:ext cx="1447800" cy="45720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Text Box 2">
            <a:extLst>
              <a:ext uri="{FF2B5EF4-FFF2-40B4-BE49-F238E27FC236}">
                <a16:creationId xmlns:a16="http://schemas.microsoft.com/office/drawing/2014/main" id="{C30583FE-110E-1B45-AC2D-DA7F890AEA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5DFE268-2178-FE48-A926-CAC2F804B39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123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02083" name="Text Box 3">
            <a:extLst>
              <a:ext uri="{FF2B5EF4-FFF2-40B4-BE49-F238E27FC236}">
                <a16:creationId xmlns:a16="http://schemas.microsoft.com/office/drawing/2014/main" id="{ADEA8A9A-67B1-7C4A-8E00-6D7BA8EDF7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608C0A14-8401-6140-AC88-877B7F573250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2336655469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67259491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70135748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955913167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7203158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394456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218650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17453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566581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546535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882384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0852416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356392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9486830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0045810D-D99A-1A4F-BC6D-696D7BB4509F}"/>
              </a:ext>
            </a:extLst>
          </p:cNvPr>
          <p:cNvGraphicFramePr>
            <a:graphicFrameLocks noGrp="1"/>
          </p:cNvGraphicFramePr>
          <p:nvPr/>
        </p:nvGraphicFramePr>
        <p:xfrm>
          <a:off x="4953000" y="2286000"/>
          <a:ext cx="3581400" cy="2032000"/>
        </p:xfrm>
        <a:graphic>
          <a:graphicData uri="http://schemas.openxmlformats.org/drawingml/2006/table">
            <a:tbl>
              <a:tblPr/>
              <a:tblGrid>
                <a:gridCol w="2286000">
                  <a:extLst>
                    <a:ext uri="{9D8B030D-6E8A-4147-A177-3AD203B41FA5}">
                      <a16:colId xmlns:a16="http://schemas.microsoft.com/office/drawing/2014/main" val="171955871"/>
                    </a:ext>
                  </a:extLst>
                </a:gridCol>
                <a:gridCol w="1295400">
                  <a:extLst>
                    <a:ext uri="{9D8B030D-6E8A-4147-A177-3AD203B41FA5}">
                      <a16:colId xmlns:a16="http://schemas.microsoft.com/office/drawing/2014/main" val="1316611912"/>
                    </a:ext>
                  </a:extLst>
                </a:gridCol>
              </a:tblGrid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Paar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50737105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08811011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HOR 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–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  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8699752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 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1645549"/>
                  </a:ext>
                </a:extLst>
              </a:tr>
              <a:tr h="40640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VERT   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 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118459"/>
                  </a:ext>
                </a:extLst>
              </a:tr>
            </a:tbl>
          </a:graphicData>
        </a:graphic>
      </p:graphicFrame>
      <p:sp>
        <p:nvSpPr>
          <p:cNvPr id="302161" name="Right Brace 10">
            <a:extLst>
              <a:ext uri="{FF2B5EF4-FFF2-40B4-BE49-F238E27FC236}">
                <a16:creationId xmlns:a16="http://schemas.microsoft.com/office/drawing/2014/main" id="{6D7714D2-6E39-654B-AFAD-DA185AB2B737}"/>
              </a:ext>
            </a:extLst>
          </p:cNvPr>
          <p:cNvSpPr>
            <a:spLocks/>
          </p:cNvSpPr>
          <p:nvPr/>
        </p:nvSpPr>
        <p:spPr bwMode="auto">
          <a:xfrm>
            <a:off x="8229600" y="2743200"/>
            <a:ext cx="228600" cy="685800"/>
          </a:xfrm>
          <a:prstGeom prst="rightBrace">
            <a:avLst>
              <a:gd name="adj1" fmla="val 8333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02162" name="Right Brace 11">
            <a:extLst>
              <a:ext uri="{FF2B5EF4-FFF2-40B4-BE49-F238E27FC236}">
                <a16:creationId xmlns:a16="http://schemas.microsoft.com/office/drawing/2014/main" id="{5DB2EFBE-8810-3F40-A565-8E60CFDA330E}"/>
              </a:ext>
            </a:extLst>
          </p:cNvPr>
          <p:cNvSpPr>
            <a:spLocks/>
          </p:cNvSpPr>
          <p:nvPr/>
        </p:nvSpPr>
        <p:spPr bwMode="auto">
          <a:xfrm>
            <a:off x="8229600" y="3581400"/>
            <a:ext cx="228600" cy="685800"/>
          </a:xfrm>
          <a:prstGeom prst="rightBrace">
            <a:avLst>
              <a:gd name="adj1" fmla="val 8333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02163" name="TextBox 12">
            <a:extLst>
              <a:ext uri="{FF2B5EF4-FFF2-40B4-BE49-F238E27FC236}">
                <a16:creationId xmlns:a16="http://schemas.microsoft.com/office/drawing/2014/main" id="{9D4FDF19-FC76-144A-A3DF-0B385615CF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8200" y="2819400"/>
            <a:ext cx="533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14</a:t>
            </a:r>
          </a:p>
        </p:txBody>
      </p:sp>
      <p:sp>
        <p:nvSpPr>
          <p:cNvPr id="302164" name="TextBox 13">
            <a:extLst>
              <a:ext uri="{FF2B5EF4-FFF2-40B4-BE49-F238E27FC236}">
                <a16:creationId xmlns:a16="http://schemas.microsoft.com/office/drawing/2014/main" id="{0DEC1B46-61FA-144F-998E-D7D87097C4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4400" y="3652838"/>
            <a:ext cx="381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2F96ED24-AE19-9F48-BB6A-55A84BF0C794}"/>
              </a:ext>
            </a:extLst>
          </p:cNvPr>
          <p:cNvSpPr txBox="1"/>
          <p:nvPr/>
        </p:nvSpPr>
        <p:spPr>
          <a:xfrm>
            <a:off x="5105400" y="5329535"/>
            <a:ext cx="3349895" cy="461665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b="1" dirty="0" err="1"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Theoretische</a:t>
            </a:r>
            <a:r>
              <a:rPr lang="en-US" b="1" dirty="0"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</a:t>
            </a:r>
            <a:r>
              <a:rPr lang="en-US" b="1" dirty="0">
                <a:ln>
                  <a:solidFill>
                    <a:srgbClr val="FF0000"/>
                  </a:solidFill>
                </a:ln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Maxima</a:t>
            </a:r>
            <a:r>
              <a:rPr lang="en-US" b="1" dirty="0"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!!!</a:t>
            </a:r>
          </a:p>
        </p:txBody>
      </p:sp>
      <p:sp>
        <p:nvSpPr>
          <p:cNvPr id="302166" name="Down Arrow 15">
            <a:extLst>
              <a:ext uri="{FF2B5EF4-FFF2-40B4-BE49-F238E27FC236}">
                <a16:creationId xmlns:a16="http://schemas.microsoft.com/office/drawing/2014/main" id="{D3BD87E2-8504-B546-9B32-8194D9E13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9400" y="4572000"/>
            <a:ext cx="457200" cy="609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Text Box 2">
            <a:extLst>
              <a:ext uri="{FF2B5EF4-FFF2-40B4-BE49-F238E27FC236}">
                <a16:creationId xmlns:a16="http://schemas.microsoft.com/office/drawing/2014/main" id="{269AF3C2-441D-F54C-92B3-47DEC087D9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F847EA2-6E2D-0841-B827-E68F3926273F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124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04131" name="Text Box 3">
            <a:extLst>
              <a:ext uri="{FF2B5EF4-FFF2-40B4-BE49-F238E27FC236}">
                <a16:creationId xmlns:a16="http://schemas.microsoft.com/office/drawing/2014/main" id="{B0E7E8D7-B837-C942-9136-C4C8D12142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BA369866-29E9-9643-83BA-75EE96A74879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631793179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15582994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90083533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408979505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95483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789199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1321857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475801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389760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5145848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480581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434151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9744348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4076147"/>
                  </a:ext>
                </a:extLst>
              </a:tr>
            </a:tbl>
          </a:graphicData>
        </a:graphic>
      </p:graphicFrame>
      <p:sp>
        <p:nvSpPr>
          <p:cNvPr id="304189" name="TextBox 12">
            <a:extLst>
              <a:ext uri="{FF2B5EF4-FFF2-40B4-BE49-F238E27FC236}">
                <a16:creationId xmlns:a16="http://schemas.microsoft.com/office/drawing/2014/main" id="{1C101411-9E14-084E-B6CC-E1DFBB41F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2590800"/>
            <a:ext cx="2743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Hor = </a:t>
            </a:r>
            <a:r>
              <a:rPr lang="en-US" altLang="nl-NL" b="1">
                <a:solidFill>
                  <a:srgbClr val="FF0000"/>
                </a:solidFill>
              </a:rPr>
              <a:t>14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Vert = </a:t>
            </a:r>
            <a:r>
              <a:rPr lang="en-US" altLang="nl-NL" b="1">
                <a:solidFill>
                  <a:srgbClr val="FF0000"/>
                </a:solidFill>
              </a:rPr>
              <a:t>7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Text Box 2">
            <a:extLst>
              <a:ext uri="{FF2B5EF4-FFF2-40B4-BE49-F238E27FC236}">
                <a16:creationId xmlns:a16="http://schemas.microsoft.com/office/drawing/2014/main" id="{4EB7E7B7-F0CE-EB4F-BD86-7C4B27016C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02A07D4-606E-2D43-B36B-E438F2B43317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125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06179" name="Text Box 3">
            <a:extLst>
              <a:ext uri="{FF2B5EF4-FFF2-40B4-BE49-F238E27FC236}">
                <a16:creationId xmlns:a16="http://schemas.microsoft.com/office/drawing/2014/main" id="{CD8CE3D1-9E8D-8549-862A-31319ED60A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FD447AD1-3107-4A45-8525-14C4B8F4BE43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348072072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11145134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84780118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769055163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2259405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557458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526481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938319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067359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882740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099504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52683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1759989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9862414"/>
                  </a:ext>
                </a:extLst>
              </a:tr>
            </a:tbl>
          </a:graphicData>
        </a:graphic>
      </p:graphicFrame>
      <p:sp>
        <p:nvSpPr>
          <p:cNvPr id="306237" name="TextBox 12">
            <a:extLst>
              <a:ext uri="{FF2B5EF4-FFF2-40B4-BE49-F238E27FC236}">
                <a16:creationId xmlns:a16="http://schemas.microsoft.com/office/drawing/2014/main" id="{DB434BB8-DC0C-154D-8B98-1C364A649F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2590800"/>
            <a:ext cx="2743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Hor = </a:t>
            </a:r>
            <a:r>
              <a:rPr lang="en-US" altLang="nl-NL" b="1">
                <a:solidFill>
                  <a:srgbClr val="FF0000"/>
                </a:solidFill>
              </a:rPr>
              <a:t>14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Vert = </a:t>
            </a:r>
            <a:r>
              <a:rPr lang="en-US" altLang="nl-NL" b="1">
                <a:solidFill>
                  <a:srgbClr val="FF0000"/>
                </a:solidFill>
              </a:rPr>
              <a:t>7</a:t>
            </a:r>
          </a:p>
        </p:txBody>
      </p:sp>
      <p:sp>
        <p:nvSpPr>
          <p:cNvPr id="306238" name="Rectangle 16">
            <a:extLst>
              <a:ext uri="{FF2B5EF4-FFF2-40B4-BE49-F238E27FC236}">
                <a16:creationId xmlns:a16="http://schemas.microsoft.com/office/drawing/2014/main" id="{F907FC17-B787-9C4C-8CF6-0CE2D59FA8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590800"/>
            <a:ext cx="1219200" cy="457200"/>
          </a:xfrm>
          <a:prstGeom prst="rect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Text Box 2">
            <a:extLst>
              <a:ext uri="{FF2B5EF4-FFF2-40B4-BE49-F238E27FC236}">
                <a16:creationId xmlns:a16="http://schemas.microsoft.com/office/drawing/2014/main" id="{3422D8E2-4D1A-2D40-8C31-ED567870A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4BC8F24-4C41-2B45-B54C-DBFEA4BFDC1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126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08227" name="Text Box 3">
            <a:extLst>
              <a:ext uri="{FF2B5EF4-FFF2-40B4-BE49-F238E27FC236}">
                <a16:creationId xmlns:a16="http://schemas.microsoft.com/office/drawing/2014/main" id="{5AB0C9DB-D813-E145-9443-C799967237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9" name="Table 8">
            <a:extLst>
              <a:ext uri="{FF2B5EF4-FFF2-40B4-BE49-F238E27FC236}">
                <a16:creationId xmlns:a16="http://schemas.microsoft.com/office/drawing/2014/main" id="{A09413FB-FB0E-3143-8A9C-5808D02770D8}"/>
              </a:ext>
            </a:extLst>
          </p:cNvPr>
          <p:cNvGraphicFramePr>
            <a:graphicFrameLocks noGrp="1"/>
          </p:cNvGraphicFramePr>
          <p:nvPr/>
        </p:nvGraphicFramePr>
        <p:xfrm>
          <a:off x="1676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1072496495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368258739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80363368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17526559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890112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751883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748859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036264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864179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518539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553877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97723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4373738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5232231"/>
                  </a:ext>
                </a:extLst>
              </a:tr>
            </a:tbl>
          </a:graphicData>
        </a:graphic>
      </p:graphicFrame>
      <p:sp>
        <p:nvSpPr>
          <p:cNvPr id="308285" name="TextBox 12">
            <a:extLst>
              <a:ext uri="{FF2B5EF4-FFF2-40B4-BE49-F238E27FC236}">
                <a16:creationId xmlns:a16="http://schemas.microsoft.com/office/drawing/2014/main" id="{B6A2CCF2-5A6A-7549-A2EF-42793585A7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2590800"/>
            <a:ext cx="2743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Hor = </a:t>
            </a:r>
            <a:r>
              <a:rPr lang="en-US" altLang="nl-NL" b="1">
                <a:solidFill>
                  <a:srgbClr val="FF0000"/>
                </a:solidFill>
              </a:rPr>
              <a:t>14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Vert = </a:t>
            </a:r>
            <a:r>
              <a:rPr lang="en-US" altLang="nl-NL" b="1">
                <a:solidFill>
                  <a:srgbClr val="FF0000"/>
                </a:solidFill>
              </a:rPr>
              <a:t>7 </a:t>
            </a:r>
            <a:r>
              <a:rPr lang="en-US" altLang="nl-NL" b="1">
                <a:solidFill>
                  <a:schemeClr val="tx1"/>
                </a:solidFill>
              </a:rPr>
              <a:t>&gt;&gt;&gt;</a:t>
            </a:r>
            <a:r>
              <a:rPr lang="en-US" altLang="nl-NL" b="1">
                <a:solidFill>
                  <a:srgbClr val="FF0000"/>
                </a:solidFill>
              </a:rPr>
              <a:t> 6</a:t>
            </a:r>
          </a:p>
        </p:txBody>
      </p:sp>
      <p:sp>
        <p:nvSpPr>
          <p:cNvPr id="308286" name="Rectangle 16">
            <a:extLst>
              <a:ext uri="{FF2B5EF4-FFF2-40B4-BE49-F238E27FC236}">
                <a16:creationId xmlns:a16="http://schemas.microsoft.com/office/drawing/2014/main" id="{33E00812-0BD7-0B4F-980C-F9EEC6E178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09800" y="2590800"/>
            <a:ext cx="1219200" cy="457200"/>
          </a:xfrm>
          <a:prstGeom prst="rect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cxnSp>
        <p:nvCxnSpPr>
          <p:cNvPr id="308287" name="Straight Connector 7">
            <a:extLst>
              <a:ext uri="{FF2B5EF4-FFF2-40B4-BE49-F238E27FC236}">
                <a16:creationId xmlns:a16="http://schemas.microsoft.com/office/drawing/2014/main" id="{3F4145E6-3249-1345-AE5A-D5C1CAABE415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2705100" y="2781300"/>
            <a:ext cx="685800" cy="457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8288" name="Straight Connector 10">
            <a:extLst>
              <a:ext uri="{FF2B5EF4-FFF2-40B4-BE49-F238E27FC236}">
                <a16:creationId xmlns:a16="http://schemas.microsoft.com/office/drawing/2014/main" id="{D84E65DC-82EE-7545-8C8E-698C0BC5FD11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 flipH="1">
            <a:off x="2743200" y="2743200"/>
            <a:ext cx="685800" cy="5334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Text Box 2">
            <a:extLst>
              <a:ext uri="{FF2B5EF4-FFF2-40B4-BE49-F238E27FC236}">
                <a16:creationId xmlns:a16="http://schemas.microsoft.com/office/drawing/2014/main" id="{478B4355-6C34-8148-A81B-67297F2DC9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6DA3674-76BC-014D-B081-D05AA6C7259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127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10275" name="Text Box 3">
            <a:extLst>
              <a:ext uri="{FF2B5EF4-FFF2-40B4-BE49-F238E27FC236}">
                <a16:creationId xmlns:a16="http://schemas.microsoft.com/office/drawing/2014/main" id="{6678FD6E-57FF-F842-B26C-C0B48DFE50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310276" name="TextBox 6">
            <a:extLst>
              <a:ext uri="{FF2B5EF4-FFF2-40B4-BE49-F238E27FC236}">
                <a16:creationId xmlns:a16="http://schemas.microsoft.com/office/drawing/2014/main" id="{67022702-A5A4-114D-AEE2-F214A616AD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86000"/>
            <a:ext cx="6249988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1. Hoe</a:t>
            </a:r>
            <a:r>
              <a:rPr lang="en-US" altLang="nl-NL" sz="2800">
                <a:solidFill>
                  <a:srgbClr val="FF0000"/>
                </a:solidFill>
              </a:rPr>
              <a:t> schaars </a:t>
            </a:r>
            <a:r>
              <a:rPr lang="en-US" altLang="nl-NL" sz="2800">
                <a:solidFill>
                  <a:srgbClr val="0000FF"/>
                </a:solidFill>
              </a:rPr>
              <a:t>zijn de ‘Composite’ paren?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2. Waarom geen onderscheid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                </a:t>
            </a:r>
            <a:r>
              <a:rPr lang="en-US" altLang="nl-NL" sz="2800">
                <a:solidFill>
                  <a:srgbClr val="FF0000"/>
                </a:solidFill>
              </a:rPr>
              <a:t>Links</a:t>
            </a:r>
            <a:r>
              <a:rPr lang="en-US" altLang="nl-NL" sz="2800">
                <a:solidFill>
                  <a:srgbClr val="0000FF"/>
                </a:solidFill>
              </a:rPr>
              <a:t>-</a:t>
            </a:r>
            <a:r>
              <a:rPr lang="en-US" altLang="nl-NL" sz="2800">
                <a:solidFill>
                  <a:srgbClr val="FF0000"/>
                </a:solidFill>
              </a:rPr>
              <a:t>Rechts </a:t>
            </a:r>
            <a:r>
              <a:rPr lang="en-US" altLang="nl-NL" sz="2800">
                <a:solidFill>
                  <a:srgbClr val="0000FF"/>
                </a:solidFill>
              </a:rPr>
              <a:t>en </a:t>
            </a:r>
            <a:r>
              <a:rPr lang="en-US" altLang="nl-NL" sz="2800">
                <a:solidFill>
                  <a:srgbClr val="FF0000"/>
                </a:solidFill>
              </a:rPr>
              <a:t>Boven</a:t>
            </a:r>
            <a:r>
              <a:rPr lang="en-US" altLang="nl-NL" sz="2800">
                <a:solidFill>
                  <a:srgbClr val="0000FF"/>
                </a:solidFill>
              </a:rPr>
              <a:t>-</a:t>
            </a:r>
            <a:r>
              <a:rPr lang="en-US" altLang="nl-NL" sz="2800">
                <a:solidFill>
                  <a:srgbClr val="FF0000"/>
                </a:solidFill>
              </a:rPr>
              <a:t>Onder</a:t>
            </a:r>
            <a:r>
              <a:rPr lang="en-US" altLang="nl-NL" sz="2800">
                <a:solidFill>
                  <a:srgbClr val="0000FF"/>
                </a:solidFill>
              </a:rPr>
              <a:t>?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Text Box 2">
            <a:extLst>
              <a:ext uri="{FF2B5EF4-FFF2-40B4-BE49-F238E27FC236}">
                <a16:creationId xmlns:a16="http://schemas.microsoft.com/office/drawing/2014/main" id="{1AA06DA5-A1FE-E248-B27E-33682767F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BC10EBE-994B-024D-B362-98B8ADA0847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128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12323" name="Text Box 3">
            <a:extLst>
              <a:ext uri="{FF2B5EF4-FFF2-40B4-BE49-F238E27FC236}">
                <a16:creationId xmlns:a16="http://schemas.microsoft.com/office/drawing/2014/main" id="{FE73F4A5-6F6D-974C-ABC3-3E93758AED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312324" name="TextBox 6">
            <a:extLst>
              <a:ext uri="{FF2B5EF4-FFF2-40B4-BE49-F238E27FC236}">
                <a16:creationId xmlns:a16="http://schemas.microsoft.com/office/drawing/2014/main" id="{7B7B04C6-5CDF-5F4F-82A0-742B0C1A71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86000"/>
            <a:ext cx="6810375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1. Hoe</a:t>
            </a:r>
            <a:r>
              <a:rPr lang="en-US" altLang="nl-NL" sz="2800">
                <a:solidFill>
                  <a:srgbClr val="FF0000"/>
                </a:solidFill>
              </a:rPr>
              <a:t> schaars </a:t>
            </a:r>
            <a:r>
              <a:rPr lang="en-US" altLang="nl-NL" sz="2800">
                <a:solidFill>
                  <a:srgbClr val="0000FF"/>
                </a:solidFill>
              </a:rPr>
              <a:t>zijn de ‘Composite’ paren?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2. Waarom geen onderscheid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                </a:t>
            </a:r>
            <a:r>
              <a:rPr lang="en-US" altLang="nl-NL" sz="2800">
                <a:solidFill>
                  <a:srgbClr val="FF0000"/>
                </a:solidFill>
              </a:rPr>
              <a:t>Links</a:t>
            </a:r>
            <a:r>
              <a:rPr lang="en-US" altLang="nl-NL" sz="2800">
                <a:solidFill>
                  <a:srgbClr val="0000FF"/>
                </a:solidFill>
              </a:rPr>
              <a:t>-</a:t>
            </a:r>
            <a:r>
              <a:rPr lang="en-US" altLang="nl-NL" sz="2800">
                <a:solidFill>
                  <a:srgbClr val="FF0000"/>
                </a:solidFill>
              </a:rPr>
              <a:t>Rechts </a:t>
            </a:r>
            <a:r>
              <a:rPr lang="en-US" altLang="nl-NL" sz="2800">
                <a:solidFill>
                  <a:srgbClr val="0000FF"/>
                </a:solidFill>
              </a:rPr>
              <a:t>en </a:t>
            </a:r>
            <a:r>
              <a:rPr lang="en-US" altLang="nl-NL" sz="2800">
                <a:solidFill>
                  <a:srgbClr val="FF0000"/>
                </a:solidFill>
              </a:rPr>
              <a:t>Boven</a:t>
            </a:r>
            <a:r>
              <a:rPr lang="en-US" altLang="nl-NL" sz="2800">
                <a:solidFill>
                  <a:srgbClr val="0000FF"/>
                </a:solidFill>
              </a:rPr>
              <a:t>-</a:t>
            </a:r>
            <a:r>
              <a:rPr lang="en-US" altLang="nl-NL" sz="2800">
                <a:solidFill>
                  <a:srgbClr val="FF0000"/>
                </a:solidFill>
              </a:rPr>
              <a:t>Onder</a:t>
            </a:r>
            <a:r>
              <a:rPr lang="en-US" altLang="nl-NL" sz="2800">
                <a:solidFill>
                  <a:srgbClr val="0000FF"/>
                </a:solidFill>
              </a:rPr>
              <a:t>?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 b="1">
                <a:solidFill>
                  <a:srgbClr val="FF0000"/>
                </a:solidFill>
              </a:rPr>
              <a:t>        Computerprogramma</a:t>
            </a:r>
            <a:r>
              <a:rPr lang="en-US" altLang="nl-NL" sz="2800">
                <a:solidFill>
                  <a:srgbClr val="0000FF"/>
                </a:solidFill>
              </a:rPr>
              <a:t> om de mogelijke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        </a:t>
            </a:r>
            <a:r>
              <a:rPr lang="en-US" altLang="nl-NL" sz="2800" b="1">
                <a:solidFill>
                  <a:srgbClr val="FF0000"/>
                </a:solidFill>
              </a:rPr>
              <a:t>opsplitsingen</a:t>
            </a:r>
            <a:r>
              <a:rPr lang="en-US" altLang="nl-NL" sz="2800">
                <a:solidFill>
                  <a:srgbClr val="0000FF"/>
                </a:solidFill>
              </a:rPr>
              <a:t> en bestaande </a:t>
            </a:r>
            <a:r>
              <a:rPr lang="en-US" altLang="nl-NL" sz="2800" b="1">
                <a:solidFill>
                  <a:srgbClr val="FF0000"/>
                </a:solidFill>
              </a:rPr>
              <a:t>aantallen</a:t>
            </a:r>
            <a:r>
              <a:rPr lang="en-US" altLang="nl-NL" sz="2800">
                <a:solidFill>
                  <a:srgbClr val="0000FF"/>
                </a:solidFill>
              </a:rPr>
              <a:t>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        te berekenen (</a:t>
            </a:r>
            <a:r>
              <a:rPr lang="en-US" altLang="nl-NL" sz="2800" i="1">
                <a:solidFill>
                  <a:srgbClr val="0000FF"/>
                </a:solidFill>
              </a:rPr>
              <a:t>zie artikel</a:t>
            </a:r>
            <a:r>
              <a:rPr lang="en-US" altLang="nl-NL" sz="2800">
                <a:solidFill>
                  <a:srgbClr val="0000FF"/>
                </a:solidFill>
              </a:rPr>
              <a:t>)</a:t>
            </a:r>
          </a:p>
        </p:txBody>
      </p:sp>
      <p:sp>
        <p:nvSpPr>
          <p:cNvPr id="312325" name="Down Arrow 15">
            <a:extLst>
              <a:ext uri="{FF2B5EF4-FFF2-40B4-BE49-F238E27FC236}">
                <a16:creationId xmlns:a16="http://schemas.microsoft.com/office/drawing/2014/main" id="{C6EAD87A-3CE9-214B-AC94-D764E2D3CEC6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838200" y="4419600"/>
            <a:ext cx="457200" cy="609600"/>
          </a:xfrm>
          <a:prstGeom prst="down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Text Box 2">
            <a:extLst>
              <a:ext uri="{FF2B5EF4-FFF2-40B4-BE49-F238E27FC236}">
                <a16:creationId xmlns:a16="http://schemas.microsoft.com/office/drawing/2014/main" id="{F6217738-2A7F-CD4F-8819-C3AE1C77B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54B5F01-9DEC-894B-BA2F-A66B3522495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129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14371" name="Text Box 3">
            <a:extLst>
              <a:ext uri="{FF2B5EF4-FFF2-40B4-BE49-F238E27FC236}">
                <a16:creationId xmlns:a16="http://schemas.microsoft.com/office/drawing/2014/main" id="{CC8B35B1-2D81-A745-9FFE-060232BE7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314372" name="TextBox 6">
            <a:extLst>
              <a:ext uri="{FF2B5EF4-FFF2-40B4-BE49-F238E27FC236}">
                <a16:creationId xmlns:a16="http://schemas.microsoft.com/office/drawing/2014/main" id="{4A9307E1-AEF7-714F-AE9E-4683251590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86000"/>
            <a:ext cx="48847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Aantal ‘composite’ vellen: </a:t>
            </a:r>
            <a:r>
              <a:rPr lang="en-US" altLang="nl-NL" sz="2800" b="1">
                <a:solidFill>
                  <a:srgbClr val="FF0000"/>
                </a:solidFill>
              </a:rPr>
              <a:t>4.830</a:t>
            </a:r>
            <a:endParaRPr lang="en-US" altLang="nl-NL" sz="2800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Text Box 2">
            <a:extLst>
              <a:ext uri="{FF2B5EF4-FFF2-40B4-BE49-F238E27FC236}">
                <a16:creationId xmlns:a16="http://schemas.microsoft.com/office/drawing/2014/main" id="{5CAE54DB-86DB-0843-AFB8-153D1427D2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9094CEB-578E-A943-ACC2-78421C5849A0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76803" name="Text Box 3">
            <a:extLst>
              <a:ext uri="{FF2B5EF4-FFF2-40B4-BE49-F238E27FC236}">
                <a16:creationId xmlns:a16="http://schemas.microsoft.com/office/drawing/2014/main" id="{4E198B3D-A56A-984C-BD9C-8B14145CC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Historische achtergrond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76804" name="TextBox 6">
            <a:extLst>
              <a:ext uri="{FF2B5EF4-FFF2-40B4-BE49-F238E27FC236}">
                <a16:creationId xmlns:a16="http://schemas.microsoft.com/office/drawing/2014/main" id="{19B3467D-3DF3-C14B-BD7A-B9309D27C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133600"/>
            <a:ext cx="5029200" cy="317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eerste bewoners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Kelten naar Pretania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400 n.Chr.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invoering Christendom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1170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Engelse invasie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1200–1900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Regelmatig opstanden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1916–1921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Onafhankelijkheidsoorlog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december 1921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Voorlopige Regering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december 1922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Ierse Vrijstaat</a:t>
            </a:r>
            <a:endParaRPr lang="en-US" altLang="nl-NL" sz="2000" b="1" u="sng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6805" name="Picture 7" descr="Map-Ireland 1.jpg">
            <a:extLst>
              <a:ext uri="{FF2B5EF4-FFF2-40B4-BE49-F238E27FC236}">
                <a16:creationId xmlns:a16="http://schemas.microsoft.com/office/drawing/2014/main" id="{1526184C-8DE8-E740-8750-CB7E9277D0A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133600"/>
            <a:ext cx="3089275" cy="386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6" name="Freeform 10">
            <a:extLst>
              <a:ext uri="{FF2B5EF4-FFF2-40B4-BE49-F238E27FC236}">
                <a16:creationId xmlns:a16="http://schemas.microsoft.com/office/drawing/2014/main" id="{49376D53-E913-654E-B690-EB06CFE861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9838" y="2498725"/>
            <a:ext cx="1258887" cy="1006475"/>
          </a:xfrm>
          <a:custGeom>
            <a:avLst/>
            <a:gdLst>
              <a:gd name="T0" fmla="*/ 232446 w 1259840"/>
              <a:gd name="T1" fmla="*/ 173098 h 1006160"/>
              <a:gd name="T2" fmla="*/ 212233 w 1259840"/>
              <a:gd name="T3" fmla="*/ 254560 h 1006160"/>
              <a:gd name="T4" fmla="*/ 192020 w 1259840"/>
              <a:gd name="T5" fmla="*/ 325834 h 1006160"/>
              <a:gd name="T6" fmla="*/ 131381 w 1259840"/>
              <a:gd name="T7" fmla="*/ 376746 h 1006160"/>
              <a:gd name="T8" fmla="*/ 101061 w 1259840"/>
              <a:gd name="T9" fmla="*/ 386927 h 1006160"/>
              <a:gd name="T10" fmla="*/ 70742 w 1259840"/>
              <a:gd name="T11" fmla="*/ 407289 h 1006160"/>
              <a:gd name="T12" fmla="*/ 30319 w 1259840"/>
              <a:gd name="T13" fmla="*/ 417474 h 1006160"/>
              <a:gd name="T14" fmla="*/ 0 w 1259840"/>
              <a:gd name="T15" fmla="*/ 427658 h 1006160"/>
              <a:gd name="T16" fmla="*/ 10104 w 1259840"/>
              <a:gd name="T17" fmla="*/ 478569 h 1006160"/>
              <a:gd name="T18" fmla="*/ 70742 w 1259840"/>
              <a:gd name="T19" fmla="*/ 519295 h 1006160"/>
              <a:gd name="T20" fmla="*/ 101061 w 1259840"/>
              <a:gd name="T21" fmla="*/ 539663 h 1006160"/>
              <a:gd name="T22" fmla="*/ 131381 w 1259840"/>
              <a:gd name="T23" fmla="*/ 631301 h 1006160"/>
              <a:gd name="T24" fmla="*/ 141489 w 1259840"/>
              <a:gd name="T25" fmla="*/ 661849 h 1006160"/>
              <a:gd name="T26" fmla="*/ 262764 w 1259840"/>
              <a:gd name="T27" fmla="*/ 692395 h 1006160"/>
              <a:gd name="T28" fmla="*/ 333509 w 1259840"/>
              <a:gd name="T29" fmla="*/ 763673 h 1006160"/>
              <a:gd name="T30" fmla="*/ 424465 w 1259840"/>
              <a:gd name="T31" fmla="*/ 733123 h 1006160"/>
              <a:gd name="T32" fmla="*/ 454784 w 1259840"/>
              <a:gd name="T33" fmla="*/ 722942 h 1006160"/>
              <a:gd name="T34" fmla="*/ 485103 w 1259840"/>
              <a:gd name="T35" fmla="*/ 712761 h 1006160"/>
              <a:gd name="T36" fmla="*/ 515423 w 1259840"/>
              <a:gd name="T37" fmla="*/ 722942 h 1006160"/>
              <a:gd name="T38" fmla="*/ 576061 w 1259840"/>
              <a:gd name="T39" fmla="*/ 692395 h 1006160"/>
              <a:gd name="T40" fmla="*/ 626593 w 1259840"/>
              <a:gd name="T41" fmla="*/ 641485 h 1006160"/>
              <a:gd name="T42" fmla="*/ 656911 w 1259840"/>
              <a:gd name="T43" fmla="*/ 631301 h 1006160"/>
              <a:gd name="T44" fmla="*/ 747868 w 1259840"/>
              <a:gd name="T45" fmla="*/ 580390 h 1006160"/>
              <a:gd name="T46" fmla="*/ 778187 w 1259840"/>
              <a:gd name="T47" fmla="*/ 590574 h 1006160"/>
              <a:gd name="T48" fmla="*/ 798400 w 1259840"/>
              <a:gd name="T49" fmla="*/ 651668 h 1006160"/>
              <a:gd name="T50" fmla="*/ 788293 w 1259840"/>
              <a:gd name="T51" fmla="*/ 692395 h 1006160"/>
              <a:gd name="T52" fmla="*/ 778187 w 1259840"/>
              <a:gd name="T53" fmla="*/ 722942 h 1006160"/>
              <a:gd name="T54" fmla="*/ 808506 w 1259840"/>
              <a:gd name="T55" fmla="*/ 926589 h 1006160"/>
              <a:gd name="T56" fmla="*/ 848930 w 1259840"/>
              <a:gd name="T57" fmla="*/ 1008045 h 1006160"/>
              <a:gd name="T58" fmla="*/ 939887 w 1259840"/>
              <a:gd name="T59" fmla="*/ 997864 h 1006160"/>
              <a:gd name="T60" fmla="*/ 960101 w 1259840"/>
              <a:gd name="T61" fmla="*/ 967317 h 1006160"/>
              <a:gd name="T62" fmla="*/ 990420 w 1259840"/>
              <a:gd name="T63" fmla="*/ 936771 h 1006160"/>
              <a:gd name="T64" fmla="*/ 1020739 w 1259840"/>
              <a:gd name="T65" fmla="*/ 875678 h 1006160"/>
              <a:gd name="T66" fmla="*/ 1111696 w 1259840"/>
              <a:gd name="T67" fmla="*/ 824766 h 1006160"/>
              <a:gd name="T68" fmla="*/ 1172334 w 1259840"/>
              <a:gd name="T69" fmla="*/ 784035 h 1006160"/>
              <a:gd name="T70" fmla="*/ 1202653 w 1259840"/>
              <a:gd name="T71" fmla="*/ 763673 h 1006160"/>
              <a:gd name="T72" fmla="*/ 1243078 w 1259840"/>
              <a:gd name="T73" fmla="*/ 672030 h 1006160"/>
              <a:gd name="T74" fmla="*/ 1253184 w 1259840"/>
              <a:gd name="T75" fmla="*/ 641485 h 1006160"/>
              <a:gd name="T76" fmla="*/ 1212759 w 1259840"/>
              <a:gd name="T77" fmla="*/ 509113 h 1006160"/>
              <a:gd name="T78" fmla="*/ 1182440 w 1259840"/>
              <a:gd name="T79" fmla="*/ 488751 h 1006160"/>
              <a:gd name="T80" fmla="*/ 1111696 w 1259840"/>
              <a:gd name="T81" fmla="*/ 437839 h 1006160"/>
              <a:gd name="T82" fmla="*/ 1030845 w 1259840"/>
              <a:gd name="T83" fmla="*/ 427658 h 1006160"/>
              <a:gd name="T84" fmla="*/ 1040951 w 1259840"/>
              <a:gd name="T85" fmla="*/ 397108 h 1006160"/>
              <a:gd name="T86" fmla="*/ 1020739 w 1259840"/>
              <a:gd name="T87" fmla="*/ 295284 h 1006160"/>
              <a:gd name="T88" fmla="*/ 980314 w 1259840"/>
              <a:gd name="T89" fmla="*/ 234191 h 1006160"/>
              <a:gd name="T90" fmla="*/ 960101 w 1259840"/>
              <a:gd name="T91" fmla="*/ 203648 h 1006160"/>
              <a:gd name="T92" fmla="*/ 939887 w 1259840"/>
              <a:gd name="T93" fmla="*/ 173098 h 1006160"/>
              <a:gd name="T94" fmla="*/ 929782 w 1259840"/>
              <a:gd name="T95" fmla="*/ 142555 h 1006160"/>
              <a:gd name="T96" fmla="*/ 909568 w 1259840"/>
              <a:gd name="T97" fmla="*/ 112005 h 1006160"/>
              <a:gd name="T98" fmla="*/ 848930 w 1259840"/>
              <a:gd name="T99" fmla="*/ 71274 h 1006160"/>
              <a:gd name="T100" fmla="*/ 798400 w 1259840"/>
              <a:gd name="T101" fmla="*/ 0 h 1006160"/>
              <a:gd name="T102" fmla="*/ 656911 w 1259840"/>
              <a:gd name="T103" fmla="*/ 20362 h 1006160"/>
              <a:gd name="T104" fmla="*/ 596274 w 1259840"/>
              <a:gd name="T105" fmla="*/ 40731 h 1006160"/>
              <a:gd name="T106" fmla="*/ 565955 w 1259840"/>
              <a:gd name="T107" fmla="*/ 50912 h 1006160"/>
              <a:gd name="T108" fmla="*/ 485103 w 1259840"/>
              <a:gd name="T109" fmla="*/ 61093 h 1006160"/>
              <a:gd name="T110" fmla="*/ 454784 w 1259840"/>
              <a:gd name="T111" fmla="*/ 81455 h 1006160"/>
              <a:gd name="T112" fmla="*/ 404254 w 1259840"/>
              <a:gd name="T113" fmla="*/ 91643 h 1006160"/>
              <a:gd name="T114" fmla="*/ 303189 w 1259840"/>
              <a:gd name="T115" fmla="*/ 112005 h 1006160"/>
              <a:gd name="T116" fmla="*/ 212233 w 1259840"/>
              <a:gd name="T117" fmla="*/ 152736 h 1006160"/>
              <a:gd name="T118" fmla="*/ 212233 w 1259840"/>
              <a:gd name="T119" fmla="*/ 213829 h 1006160"/>
              <a:gd name="T120" fmla="*/ 232446 w 1259840"/>
              <a:gd name="T121" fmla="*/ 173098 h 1006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259840"/>
              <a:gd name="T184" fmla="*/ 0 h 1006160"/>
              <a:gd name="T185" fmla="*/ 1259840 w 1259840"/>
              <a:gd name="T186" fmla="*/ 1006160 h 100616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259840" h="1006160">
                <a:moveTo>
                  <a:pt x="233680" y="172720"/>
                </a:moveTo>
                <a:cubicBezTo>
                  <a:pt x="233680" y="179493"/>
                  <a:pt x="234188" y="181103"/>
                  <a:pt x="213360" y="254000"/>
                </a:cubicBezTo>
                <a:cubicBezTo>
                  <a:pt x="211666" y="259927"/>
                  <a:pt x="199130" y="315985"/>
                  <a:pt x="193040" y="325120"/>
                </a:cubicBezTo>
                <a:cubicBezTo>
                  <a:pt x="181805" y="341972"/>
                  <a:pt x="150822" y="366549"/>
                  <a:pt x="132080" y="375920"/>
                </a:cubicBezTo>
                <a:cubicBezTo>
                  <a:pt x="122501" y="380709"/>
                  <a:pt x="111179" y="381291"/>
                  <a:pt x="101600" y="386080"/>
                </a:cubicBezTo>
                <a:cubicBezTo>
                  <a:pt x="90678" y="391541"/>
                  <a:pt x="82343" y="401590"/>
                  <a:pt x="71120" y="406400"/>
                </a:cubicBezTo>
                <a:cubicBezTo>
                  <a:pt x="58285" y="411901"/>
                  <a:pt x="43906" y="412724"/>
                  <a:pt x="30480" y="416560"/>
                </a:cubicBezTo>
                <a:cubicBezTo>
                  <a:pt x="20182" y="419502"/>
                  <a:pt x="10160" y="423333"/>
                  <a:pt x="0" y="426720"/>
                </a:cubicBezTo>
                <a:cubicBezTo>
                  <a:pt x="3387" y="443653"/>
                  <a:pt x="2437" y="462074"/>
                  <a:pt x="10160" y="477520"/>
                </a:cubicBezTo>
                <a:cubicBezTo>
                  <a:pt x="29420" y="516040"/>
                  <a:pt x="41016" y="503108"/>
                  <a:pt x="71120" y="518160"/>
                </a:cubicBezTo>
                <a:cubicBezTo>
                  <a:pt x="82042" y="523621"/>
                  <a:pt x="91440" y="531707"/>
                  <a:pt x="101600" y="538480"/>
                </a:cubicBezTo>
                <a:cubicBezTo>
                  <a:pt x="148181" y="608351"/>
                  <a:pt x="149963" y="576272"/>
                  <a:pt x="132080" y="629920"/>
                </a:cubicBezTo>
                <a:cubicBezTo>
                  <a:pt x="135467" y="640080"/>
                  <a:pt x="135550" y="652037"/>
                  <a:pt x="142240" y="660400"/>
                </a:cubicBezTo>
                <a:cubicBezTo>
                  <a:pt x="169556" y="694544"/>
                  <a:pt x="232617" y="687375"/>
                  <a:pt x="264160" y="690880"/>
                </a:cubicBezTo>
                <a:cubicBezTo>
                  <a:pt x="310741" y="760751"/>
                  <a:pt x="281632" y="744117"/>
                  <a:pt x="335280" y="762000"/>
                </a:cubicBezTo>
                <a:lnTo>
                  <a:pt x="426720" y="731520"/>
                </a:lnTo>
                <a:lnTo>
                  <a:pt x="457200" y="721360"/>
                </a:lnTo>
                <a:lnTo>
                  <a:pt x="487680" y="711200"/>
                </a:lnTo>
                <a:cubicBezTo>
                  <a:pt x="497840" y="714587"/>
                  <a:pt x="507450" y="721360"/>
                  <a:pt x="518160" y="721360"/>
                </a:cubicBezTo>
                <a:cubicBezTo>
                  <a:pt x="539192" y="721360"/>
                  <a:pt x="563709" y="701154"/>
                  <a:pt x="579120" y="690880"/>
                </a:cubicBezTo>
                <a:cubicBezTo>
                  <a:pt x="599440" y="660400"/>
                  <a:pt x="596053" y="657013"/>
                  <a:pt x="629920" y="640080"/>
                </a:cubicBezTo>
                <a:cubicBezTo>
                  <a:pt x="639499" y="635291"/>
                  <a:pt x="651038" y="635121"/>
                  <a:pt x="660400" y="629920"/>
                </a:cubicBezTo>
                <a:cubicBezTo>
                  <a:pt x="765206" y="571694"/>
                  <a:pt x="682871" y="602110"/>
                  <a:pt x="751840" y="579120"/>
                </a:cubicBezTo>
                <a:cubicBezTo>
                  <a:pt x="762000" y="582507"/>
                  <a:pt x="776095" y="580565"/>
                  <a:pt x="782320" y="589280"/>
                </a:cubicBezTo>
                <a:cubicBezTo>
                  <a:pt x="794770" y="606709"/>
                  <a:pt x="802640" y="650240"/>
                  <a:pt x="802640" y="650240"/>
                </a:cubicBezTo>
                <a:cubicBezTo>
                  <a:pt x="799253" y="663787"/>
                  <a:pt x="796316" y="677454"/>
                  <a:pt x="792480" y="690880"/>
                </a:cubicBezTo>
                <a:cubicBezTo>
                  <a:pt x="789538" y="701178"/>
                  <a:pt x="782320" y="710650"/>
                  <a:pt x="782320" y="721360"/>
                </a:cubicBezTo>
                <a:cubicBezTo>
                  <a:pt x="782320" y="802349"/>
                  <a:pt x="799602" y="845373"/>
                  <a:pt x="812800" y="924560"/>
                </a:cubicBezTo>
                <a:cubicBezTo>
                  <a:pt x="824967" y="997565"/>
                  <a:pt x="805820" y="974093"/>
                  <a:pt x="853440" y="1005840"/>
                </a:cubicBezTo>
                <a:cubicBezTo>
                  <a:pt x="883920" y="1002453"/>
                  <a:pt x="916059" y="1006160"/>
                  <a:pt x="944880" y="995680"/>
                </a:cubicBezTo>
                <a:cubicBezTo>
                  <a:pt x="956356" y="991507"/>
                  <a:pt x="957383" y="974581"/>
                  <a:pt x="965200" y="965200"/>
                </a:cubicBezTo>
                <a:cubicBezTo>
                  <a:pt x="974398" y="954162"/>
                  <a:pt x="985520" y="944880"/>
                  <a:pt x="995680" y="934720"/>
                </a:cubicBezTo>
                <a:cubicBezTo>
                  <a:pt x="1002927" y="912978"/>
                  <a:pt x="1007623" y="889980"/>
                  <a:pt x="1026160" y="873760"/>
                </a:cubicBezTo>
                <a:cubicBezTo>
                  <a:pt x="1135567" y="778029"/>
                  <a:pt x="1046614" y="862397"/>
                  <a:pt x="1117600" y="822960"/>
                </a:cubicBezTo>
                <a:cubicBezTo>
                  <a:pt x="1138948" y="811100"/>
                  <a:pt x="1158240" y="795867"/>
                  <a:pt x="1178560" y="782320"/>
                </a:cubicBezTo>
                <a:lnTo>
                  <a:pt x="1209040" y="762000"/>
                </a:lnTo>
                <a:cubicBezTo>
                  <a:pt x="1241241" y="713698"/>
                  <a:pt x="1225499" y="743104"/>
                  <a:pt x="1249680" y="670560"/>
                </a:cubicBezTo>
                <a:lnTo>
                  <a:pt x="1259840" y="640080"/>
                </a:lnTo>
                <a:cubicBezTo>
                  <a:pt x="1253685" y="596996"/>
                  <a:pt x="1253158" y="541958"/>
                  <a:pt x="1219200" y="508000"/>
                </a:cubicBezTo>
                <a:cubicBezTo>
                  <a:pt x="1210566" y="499366"/>
                  <a:pt x="1198101" y="495497"/>
                  <a:pt x="1188720" y="487680"/>
                </a:cubicBezTo>
                <a:cubicBezTo>
                  <a:pt x="1157510" y="461672"/>
                  <a:pt x="1160572" y="447623"/>
                  <a:pt x="1117600" y="436880"/>
                </a:cubicBezTo>
                <a:cubicBezTo>
                  <a:pt x="1091111" y="430258"/>
                  <a:pt x="1063413" y="430107"/>
                  <a:pt x="1036320" y="426720"/>
                </a:cubicBezTo>
                <a:cubicBezTo>
                  <a:pt x="1039707" y="416560"/>
                  <a:pt x="1046480" y="406950"/>
                  <a:pt x="1046480" y="396240"/>
                </a:cubicBezTo>
                <a:cubicBezTo>
                  <a:pt x="1046480" y="383114"/>
                  <a:pt x="1038672" y="317161"/>
                  <a:pt x="1026160" y="294640"/>
                </a:cubicBezTo>
                <a:cubicBezTo>
                  <a:pt x="1014300" y="273292"/>
                  <a:pt x="999067" y="254000"/>
                  <a:pt x="985520" y="233680"/>
                </a:cubicBezTo>
                <a:lnTo>
                  <a:pt x="965200" y="203200"/>
                </a:lnTo>
                <a:cubicBezTo>
                  <a:pt x="958427" y="193040"/>
                  <a:pt x="948741" y="184304"/>
                  <a:pt x="944880" y="172720"/>
                </a:cubicBezTo>
                <a:cubicBezTo>
                  <a:pt x="941493" y="162560"/>
                  <a:pt x="939509" y="151819"/>
                  <a:pt x="934720" y="142240"/>
                </a:cubicBezTo>
                <a:cubicBezTo>
                  <a:pt x="929259" y="131318"/>
                  <a:pt x="923590" y="119801"/>
                  <a:pt x="914400" y="111760"/>
                </a:cubicBezTo>
                <a:cubicBezTo>
                  <a:pt x="896021" y="95678"/>
                  <a:pt x="853440" y="71120"/>
                  <a:pt x="853440" y="71120"/>
                </a:cubicBezTo>
                <a:cubicBezTo>
                  <a:pt x="829733" y="0"/>
                  <a:pt x="853440" y="16933"/>
                  <a:pt x="802640" y="0"/>
                </a:cubicBezTo>
                <a:cubicBezTo>
                  <a:pt x="732031" y="7061"/>
                  <a:pt x="715645" y="3747"/>
                  <a:pt x="660400" y="20320"/>
                </a:cubicBezTo>
                <a:cubicBezTo>
                  <a:pt x="639884" y="26475"/>
                  <a:pt x="619760" y="33867"/>
                  <a:pt x="599440" y="40640"/>
                </a:cubicBezTo>
                <a:lnTo>
                  <a:pt x="568960" y="50800"/>
                </a:lnTo>
                <a:cubicBezTo>
                  <a:pt x="475234" y="19558"/>
                  <a:pt x="531957" y="16683"/>
                  <a:pt x="487680" y="60960"/>
                </a:cubicBezTo>
                <a:cubicBezTo>
                  <a:pt x="479046" y="69594"/>
                  <a:pt x="468633" y="76993"/>
                  <a:pt x="457200" y="81280"/>
                </a:cubicBezTo>
                <a:cubicBezTo>
                  <a:pt x="441031" y="87343"/>
                  <a:pt x="423153" y="87252"/>
                  <a:pt x="406400" y="91440"/>
                </a:cubicBezTo>
                <a:cubicBezTo>
                  <a:pt x="311825" y="115084"/>
                  <a:pt x="479043" y="86868"/>
                  <a:pt x="304800" y="111760"/>
                </a:cubicBezTo>
                <a:cubicBezTo>
                  <a:pt x="232256" y="135941"/>
                  <a:pt x="261662" y="120199"/>
                  <a:pt x="213360" y="152400"/>
                </a:cubicBezTo>
                <a:cubicBezTo>
                  <a:pt x="204329" y="179493"/>
                  <a:pt x="195298" y="186267"/>
                  <a:pt x="213360" y="213360"/>
                </a:cubicBezTo>
                <a:cubicBezTo>
                  <a:pt x="215239" y="216178"/>
                  <a:pt x="233680" y="165947"/>
                  <a:pt x="233680" y="172720"/>
                </a:cubicBezTo>
                <a:close/>
              </a:path>
            </a:pathLst>
          </a:custGeom>
          <a:solidFill>
            <a:srgbClr val="FF0000">
              <a:alpha val="56862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Text Box 2">
            <a:extLst>
              <a:ext uri="{FF2B5EF4-FFF2-40B4-BE49-F238E27FC236}">
                <a16:creationId xmlns:a16="http://schemas.microsoft.com/office/drawing/2014/main" id="{0DB823BF-09E1-664D-9880-4083329E50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B41B4C8-B315-424B-B9C4-07DC81C9104F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130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16419" name="Text Box 3">
            <a:extLst>
              <a:ext uri="{FF2B5EF4-FFF2-40B4-BE49-F238E27FC236}">
                <a16:creationId xmlns:a16="http://schemas.microsoft.com/office/drawing/2014/main" id="{BEBD772A-DBB9-7840-AD8E-38FFE8F789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316420" name="TextBox 6">
            <a:extLst>
              <a:ext uri="{FF2B5EF4-FFF2-40B4-BE49-F238E27FC236}">
                <a16:creationId xmlns:a16="http://schemas.microsoft.com/office/drawing/2014/main" id="{423C0DDF-E8DA-6B40-958D-D94249D5F3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86000"/>
            <a:ext cx="6777038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Aantal ‘composite’ vellen: </a:t>
            </a:r>
            <a:r>
              <a:rPr lang="en-US" altLang="nl-NL" sz="2800" b="1">
                <a:solidFill>
                  <a:srgbClr val="FF0000"/>
                </a:solidFill>
              </a:rPr>
              <a:t>4.830</a:t>
            </a:r>
            <a:r>
              <a:rPr lang="en-US" altLang="nl-NL" sz="2800">
                <a:solidFill>
                  <a:srgbClr val="FF0000"/>
                </a:solidFill>
              </a:rPr>
              <a:t>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FF0000"/>
                </a:solidFill>
              </a:rPr>
              <a:t>        </a:t>
            </a:r>
            <a:r>
              <a:rPr lang="en-US" altLang="nl-NL" sz="2800" b="1" i="1">
                <a:solidFill>
                  <a:srgbClr val="660066"/>
                </a:solidFill>
              </a:rPr>
              <a:t>Brian Kearsly: Discovering Seahorses</a:t>
            </a:r>
            <a:endParaRPr lang="en-US" altLang="nl-NL" sz="2800">
              <a:solidFill>
                <a:srgbClr val="0000FF"/>
              </a:solidFill>
            </a:endParaRPr>
          </a:p>
        </p:txBody>
      </p:sp>
      <p:sp>
        <p:nvSpPr>
          <p:cNvPr id="316421" name="Rectangle 6">
            <a:extLst>
              <a:ext uri="{FF2B5EF4-FFF2-40B4-BE49-F238E27FC236}">
                <a16:creationId xmlns:a16="http://schemas.microsoft.com/office/drawing/2014/main" id="{E6528B37-D09F-E348-AA4F-243F55C8C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657600"/>
            <a:ext cx="3505200" cy="91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16422" name="Rectangle 8">
            <a:extLst>
              <a:ext uri="{FF2B5EF4-FFF2-40B4-BE49-F238E27FC236}">
                <a16:creationId xmlns:a16="http://schemas.microsoft.com/office/drawing/2014/main" id="{B16D71EF-ACB7-DE4C-8D95-83E46D6535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3800" y="3657600"/>
            <a:ext cx="3505200" cy="914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Text Box 2">
            <a:extLst>
              <a:ext uri="{FF2B5EF4-FFF2-40B4-BE49-F238E27FC236}">
                <a16:creationId xmlns:a16="http://schemas.microsoft.com/office/drawing/2014/main" id="{87E8AF4A-BDD0-2142-94EE-8F6777C935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CCCBC72-3F84-2642-A011-8AC988D2248B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131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18467" name="Text Box 3">
            <a:extLst>
              <a:ext uri="{FF2B5EF4-FFF2-40B4-BE49-F238E27FC236}">
                <a16:creationId xmlns:a16="http://schemas.microsoft.com/office/drawing/2014/main" id="{B0CFA5CB-E1C3-7C42-841F-DDB958CD68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318468" name="TextBox 6">
            <a:extLst>
              <a:ext uri="{FF2B5EF4-FFF2-40B4-BE49-F238E27FC236}">
                <a16:creationId xmlns:a16="http://schemas.microsoft.com/office/drawing/2014/main" id="{19D49C11-CBE0-F246-BA81-5C2EBFA94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86000"/>
            <a:ext cx="6691313" cy="138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Aantal ‘composite’ vellen: 4.830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 b="1">
                <a:solidFill>
                  <a:srgbClr val="FF0000"/>
                </a:solidFill>
              </a:rPr>
              <a:t>Schatting</a:t>
            </a:r>
            <a:r>
              <a:rPr lang="en-US" altLang="nl-NL" sz="2800">
                <a:solidFill>
                  <a:srgbClr val="0000FF"/>
                </a:solidFill>
              </a:rPr>
              <a:t> verdeling  2/6 : 5/ : 10/: =  </a:t>
            </a:r>
            <a:r>
              <a:rPr lang="en-US" altLang="nl-NL" sz="2800" b="1">
                <a:solidFill>
                  <a:srgbClr val="FF0000"/>
                </a:solidFill>
              </a:rPr>
              <a:t>7</a:t>
            </a:r>
            <a:r>
              <a:rPr lang="en-US" altLang="nl-NL" sz="2800">
                <a:solidFill>
                  <a:srgbClr val="0000FF"/>
                </a:solidFill>
              </a:rPr>
              <a:t> : </a:t>
            </a:r>
            <a:r>
              <a:rPr lang="en-US" altLang="nl-NL" sz="2800" b="1">
                <a:solidFill>
                  <a:srgbClr val="FF0000"/>
                </a:solidFill>
              </a:rPr>
              <a:t>5</a:t>
            </a:r>
            <a:r>
              <a:rPr lang="en-US" altLang="nl-NL" sz="2800">
                <a:solidFill>
                  <a:srgbClr val="0000FF"/>
                </a:solidFill>
              </a:rPr>
              <a:t> : </a:t>
            </a:r>
            <a:r>
              <a:rPr lang="en-US" altLang="nl-NL" sz="2800" b="1">
                <a:solidFill>
                  <a:srgbClr val="FF0000"/>
                </a:solidFill>
              </a:rPr>
              <a:t>3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Text Box 2">
            <a:extLst>
              <a:ext uri="{FF2B5EF4-FFF2-40B4-BE49-F238E27FC236}">
                <a16:creationId xmlns:a16="http://schemas.microsoft.com/office/drawing/2014/main" id="{FFD960AB-4F75-E241-8DF3-F6AF2E8862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8683197-39AD-E746-8434-FF513C9312AD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132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20515" name="Text Box 3">
            <a:extLst>
              <a:ext uri="{FF2B5EF4-FFF2-40B4-BE49-F238E27FC236}">
                <a16:creationId xmlns:a16="http://schemas.microsoft.com/office/drawing/2014/main" id="{AED08737-9C73-6742-A126-27589286E9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320516" name="TextBox 6">
            <a:extLst>
              <a:ext uri="{FF2B5EF4-FFF2-40B4-BE49-F238E27FC236}">
                <a16:creationId xmlns:a16="http://schemas.microsoft.com/office/drawing/2014/main" id="{3D2A154D-D46A-534B-AE0F-6FEC5C421F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86000"/>
            <a:ext cx="6591300" cy="3108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Aantal ‘composite’ vellen: 4.830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Schatting verdeling  2/6 : 5/ : 10/: =  7 : 5 : 3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Onderscheid tussen </a:t>
            </a:r>
            <a:r>
              <a:rPr lang="en-US" altLang="nl-NL" sz="2800" b="1">
                <a:solidFill>
                  <a:srgbClr val="FF0000"/>
                </a:solidFill>
              </a:rPr>
              <a:t>L/R</a:t>
            </a:r>
            <a:r>
              <a:rPr lang="en-US" altLang="nl-NL" sz="2800">
                <a:solidFill>
                  <a:srgbClr val="0000FF"/>
                </a:solidFill>
              </a:rPr>
              <a:t> en </a:t>
            </a:r>
            <a:r>
              <a:rPr lang="en-US" altLang="nl-NL" sz="2800" b="1">
                <a:solidFill>
                  <a:srgbClr val="FF0000"/>
                </a:solidFill>
              </a:rPr>
              <a:t>B/O</a:t>
            </a:r>
            <a:r>
              <a:rPr lang="en-US" altLang="nl-NL" sz="2800">
                <a:solidFill>
                  <a:srgbClr val="0000FF"/>
                </a:solidFill>
              </a:rPr>
              <a:t>: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 b="1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 b="1">
                <a:solidFill>
                  <a:srgbClr val="0000FF"/>
                </a:solidFill>
              </a:rPr>
              <a:t>              3 x 4 = </a:t>
            </a:r>
            <a:r>
              <a:rPr lang="en-US" altLang="nl-NL" sz="2800" b="1">
                <a:solidFill>
                  <a:srgbClr val="FF0000"/>
                </a:solidFill>
              </a:rPr>
              <a:t>12</a:t>
            </a:r>
            <a:r>
              <a:rPr lang="en-US" altLang="nl-NL" sz="2800">
                <a:solidFill>
                  <a:srgbClr val="0000FF"/>
                </a:solidFill>
              </a:rPr>
              <a:t> paren (catalogus geeft </a:t>
            </a:r>
            <a:r>
              <a:rPr lang="en-US" altLang="nl-NL" sz="2800" b="1">
                <a:solidFill>
                  <a:srgbClr val="FF0000"/>
                </a:solidFill>
              </a:rPr>
              <a:t>6</a:t>
            </a:r>
            <a:r>
              <a:rPr lang="en-US" altLang="nl-NL" sz="2800">
                <a:solidFill>
                  <a:srgbClr val="0000FF"/>
                </a:solidFill>
              </a:rPr>
              <a:t>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Text Box 2">
            <a:extLst>
              <a:ext uri="{FF2B5EF4-FFF2-40B4-BE49-F238E27FC236}">
                <a16:creationId xmlns:a16="http://schemas.microsoft.com/office/drawing/2014/main" id="{802D3829-9659-8C44-8B4C-3AA3B73EE9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4CCC300-CB6F-7A42-BBA7-0266B98BC8F0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133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22563" name="Text Box 3">
            <a:extLst>
              <a:ext uri="{FF2B5EF4-FFF2-40B4-BE49-F238E27FC236}">
                <a16:creationId xmlns:a16="http://schemas.microsoft.com/office/drawing/2014/main" id="{5B9872A9-774D-A149-8723-94065A3C7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322564" name="TextBox 6">
            <a:extLst>
              <a:ext uri="{FF2B5EF4-FFF2-40B4-BE49-F238E27FC236}">
                <a16:creationId xmlns:a16="http://schemas.microsoft.com/office/drawing/2014/main" id="{E71228FA-2A42-8347-BE20-341A35630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86000"/>
            <a:ext cx="6726238" cy="3540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Aantal ‘composite’ vellen: 4.830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Schatting verdeling  2/6 : 5/ : 10/: =  7 : 5 : 3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Onderscheid tussen L/R en B/O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 b="1">
                <a:solidFill>
                  <a:srgbClr val="FF0000"/>
                </a:solidFill>
              </a:rPr>
              <a:t>Toevalstrekking</a:t>
            </a:r>
            <a:r>
              <a:rPr lang="en-US" altLang="nl-NL" sz="2800">
                <a:solidFill>
                  <a:srgbClr val="0000FF"/>
                </a:solidFill>
              </a:rPr>
              <a:t> met: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				 - </a:t>
            </a:r>
            <a:r>
              <a:rPr lang="en-US" altLang="nl-NL" sz="2800" b="1">
                <a:solidFill>
                  <a:srgbClr val="FF0000"/>
                </a:solidFill>
              </a:rPr>
              <a:t>3,25%</a:t>
            </a:r>
            <a:r>
              <a:rPr lang="en-US" altLang="nl-NL" sz="2800">
                <a:solidFill>
                  <a:srgbClr val="0000FF"/>
                </a:solidFill>
              </a:rPr>
              <a:t> behouden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Text Box 2">
            <a:extLst>
              <a:ext uri="{FF2B5EF4-FFF2-40B4-BE49-F238E27FC236}">
                <a16:creationId xmlns:a16="http://schemas.microsoft.com/office/drawing/2014/main" id="{BCC8E571-1DAF-3C4E-8F5D-2D87491BA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34D1D92-0997-214B-8DCD-63BD4DA9E3E9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134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24611" name="Text Box 3">
            <a:extLst>
              <a:ext uri="{FF2B5EF4-FFF2-40B4-BE49-F238E27FC236}">
                <a16:creationId xmlns:a16="http://schemas.microsoft.com/office/drawing/2014/main" id="{6C1CDA40-838C-864C-BD4F-75C250249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324612" name="TextBox 6">
            <a:extLst>
              <a:ext uri="{FF2B5EF4-FFF2-40B4-BE49-F238E27FC236}">
                <a16:creationId xmlns:a16="http://schemas.microsoft.com/office/drawing/2014/main" id="{7EDC6588-C3AC-7046-80E0-00E2C7A32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86000"/>
            <a:ext cx="7791450" cy="397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Aantal ‘composite’ vellen: 4.830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Schatting verdeling  2/6 : 5/ : 10/: =  7 : 5 : 3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Onderscheid tussen L/R en B/O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 b="1">
                <a:solidFill>
                  <a:srgbClr val="FF0000"/>
                </a:solidFill>
              </a:rPr>
              <a:t>Toevalstrekking</a:t>
            </a:r>
            <a:r>
              <a:rPr lang="en-US" altLang="nl-NL" sz="2800">
                <a:solidFill>
                  <a:srgbClr val="0000FF"/>
                </a:solidFill>
              </a:rPr>
              <a:t> met: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				 - </a:t>
            </a:r>
            <a:r>
              <a:rPr lang="en-US" altLang="nl-NL" sz="2800" b="1">
                <a:solidFill>
                  <a:srgbClr val="FF0000"/>
                </a:solidFill>
              </a:rPr>
              <a:t>3,25%</a:t>
            </a:r>
            <a:r>
              <a:rPr lang="en-US" altLang="nl-NL" sz="2800">
                <a:solidFill>
                  <a:srgbClr val="0000FF"/>
                </a:solidFill>
              </a:rPr>
              <a:t> behouden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 b="1" i="1">
                <a:solidFill>
                  <a:srgbClr val="0000FF"/>
                </a:solidFill>
              </a:rPr>
              <a:t>                                    </a:t>
            </a:r>
            <a:r>
              <a:rPr lang="en-US" altLang="nl-NL" sz="2800" b="1" i="1">
                <a:solidFill>
                  <a:srgbClr val="660066"/>
                </a:solidFill>
              </a:rPr>
              <a:t>John Horsey: The £5 Orange</a:t>
            </a:r>
            <a:r>
              <a:rPr lang="en-US" altLang="nl-NL" sz="2800">
                <a:solidFill>
                  <a:srgbClr val="0000FF"/>
                </a:solidFill>
              </a:rPr>
              <a:t> </a:t>
            </a:r>
          </a:p>
        </p:txBody>
      </p:sp>
      <p:pic>
        <p:nvPicPr>
          <p:cNvPr id="324613" name="Picture 4" descr="Victoria £5.jpg">
            <a:extLst>
              <a:ext uri="{FF2B5EF4-FFF2-40B4-BE49-F238E27FC236}">
                <a16:creationId xmlns:a16="http://schemas.microsoft.com/office/drawing/2014/main" id="{AFE9231B-6D97-C243-B7EF-ABD662B43C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1513" y="4233863"/>
            <a:ext cx="2706687" cy="1481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Text Box 2">
            <a:extLst>
              <a:ext uri="{FF2B5EF4-FFF2-40B4-BE49-F238E27FC236}">
                <a16:creationId xmlns:a16="http://schemas.microsoft.com/office/drawing/2014/main" id="{3DA8ECEF-EF96-9D49-85E7-3B092B088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7BDA60D-976D-F242-B80E-AFFFC5E17543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135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26659" name="Text Box 3">
            <a:extLst>
              <a:ext uri="{FF2B5EF4-FFF2-40B4-BE49-F238E27FC236}">
                <a16:creationId xmlns:a16="http://schemas.microsoft.com/office/drawing/2014/main" id="{BBB7D8CC-0690-D246-BFF7-1852DC0537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326660" name="TextBox 6">
            <a:extLst>
              <a:ext uri="{FF2B5EF4-FFF2-40B4-BE49-F238E27FC236}">
                <a16:creationId xmlns:a16="http://schemas.microsoft.com/office/drawing/2014/main" id="{4B7D66BF-A577-0043-843D-36C7AE27D7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286000"/>
            <a:ext cx="7613650" cy="397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Aantal ‘composite’ vellen: 4.830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Schatting verdeling  2/6 : 5/ : 10/: =  7 : 5 : 3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Onderscheid tussen L/R dan wel B/O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800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 b="1">
                <a:solidFill>
                  <a:srgbClr val="FF0000"/>
                </a:solidFill>
              </a:rPr>
              <a:t>Toevalstrekking</a:t>
            </a:r>
            <a:r>
              <a:rPr lang="en-US" altLang="nl-NL" sz="2800">
                <a:solidFill>
                  <a:srgbClr val="0000FF"/>
                </a:solidFill>
              </a:rPr>
              <a:t> met: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				 - </a:t>
            </a:r>
            <a:r>
              <a:rPr lang="en-US" altLang="nl-NL" sz="2800" b="1">
                <a:solidFill>
                  <a:srgbClr val="FF0000"/>
                </a:solidFill>
              </a:rPr>
              <a:t>3,25%</a:t>
            </a:r>
            <a:r>
              <a:rPr lang="en-US" altLang="nl-NL" sz="2800">
                <a:solidFill>
                  <a:srgbClr val="0000FF"/>
                </a:solidFill>
              </a:rPr>
              <a:t> behouden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				 - </a:t>
            </a:r>
            <a:r>
              <a:rPr lang="en-US" altLang="nl-NL" sz="2800" b="1">
                <a:solidFill>
                  <a:srgbClr val="FF0000"/>
                </a:solidFill>
              </a:rPr>
              <a:t>deels incomplete </a:t>
            </a:r>
            <a:r>
              <a:rPr lang="en-US" altLang="nl-NL" sz="2800">
                <a:solidFill>
                  <a:srgbClr val="0000FF"/>
                </a:solidFill>
              </a:rPr>
              <a:t>vellen (0% – 50%)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Text Box 2">
            <a:extLst>
              <a:ext uri="{FF2B5EF4-FFF2-40B4-BE49-F238E27FC236}">
                <a16:creationId xmlns:a16="http://schemas.microsoft.com/office/drawing/2014/main" id="{6E398FE6-8FFC-E241-9F67-B5012822A5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911138E-D15F-8C4D-8CC3-0B2582299F60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136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28707" name="Text Box 3">
            <a:extLst>
              <a:ext uri="{FF2B5EF4-FFF2-40B4-BE49-F238E27FC236}">
                <a16:creationId xmlns:a16="http://schemas.microsoft.com/office/drawing/2014/main" id="{45285877-1F64-214B-8E31-B992DB693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composites: aantallen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51397270-D922-7E43-82F4-D7ADC1EED660}"/>
              </a:ext>
            </a:extLst>
          </p:cNvPr>
          <p:cNvGraphicFramePr>
            <a:graphicFrameLocks noGrp="1"/>
          </p:cNvGraphicFramePr>
          <p:nvPr/>
        </p:nvGraphicFramePr>
        <p:xfrm>
          <a:off x="838200" y="2301875"/>
          <a:ext cx="3733800" cy="4022725"/>
        </p:xfrm>
        <a:graphic>
          <a:graphicData uri="http://schemas.openxmlformats.org/drawingml/2006/table">
            <a:tbl>
              <a:tblPr/>
              <a:tblGrid>
                <a:gridCol w="1866900">
                  <a:extLst>
                    <a:ext uri="{9D8B030D-6E8A-4147-A177-3AD203B41FA5}">
                      <a16:colId xmlns:a16="http://schemas.microsoft.com/office/drawing/2014/main" val="1360549971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3990805729"/>
                    </a:ext>
                  </a:extLst>
                </a:gridCol>
              </a:tblGrid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TYPE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6124379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6398395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3006756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1000117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196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5051871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265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12082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6256288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5819731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6452785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Text Box 2">
            <a:extLst>
              <a:ext uri="{FF2B5EF4-FFF2-40B4-BE49-F238E27FC236}">
                <a16:creationId xmlns:a16="http://schemas.microsoft.com/office/drawing/2014/main" id="{08EC28AC-1FBC-3A40-9417-F5FF6C286B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295E825-E93D-E347-A7D0-64B117F375A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137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30755" name="Text Box 3">
            <a:extLst>
              <a:ext uri="{FF2B5EF4-FFF2-40B4-BE49-F238E27FC236}">
                <a16:creationId xmlns:a16="http://schemas.microsoft.com/office/drawing/2014/main" id="{51B1C7B2-F92E-0046-BA7A-C544241A5D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composites: aantallen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B09D5ECF-4D8E-7E4C-A4AB-752919E9C433}"/>
              </a:ext>
            </a:extLst>
          </p:cNvPr>
          <p:cNvGraphicFramePr>
            <a:graphicFrameLocks noGrp="1"/>
          </p:cNvGraphicFramePr>
          <p:nvPr/>
        </p:nvGraphicFramePr>
        <p:xfrm>
          <a:off x="838200" y="2301875"/>
          <a:ext cx="3733800" cy="4022725"/>
        </p:xfrm>
        <a:graphic>
          <a:graphicData uri="http://schemas.openxmlformats.org/drawingml/2006/table">
            <a:tbl>
              <a:tblPr/>
              <a:tblGrid>
                <a:gridCol w="1866900">
                  <a:extLst>
                    <a:ext uri="{9D8B030D-6E8A-4147-A177-3AD203B41FA5}">
                      <a16:colId xmlns:a16="http://schemas.microsoft.com/office/drawing/2014/main" val="3069175062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2133312851"/>
                    </a:ext>
                  </a:extLst>
                </a:gridCol>
              </a:tblGrid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TYPE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0364431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9829882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2817226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3682185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196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4267668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265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5929366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5757623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8425392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975619"/>
                  </a:ext>
                </a:extLst>
              </a:tr>
            </a:tbl>
          </a:graphicData>
        </a:graphic>
      </p:graphicFrame>
      <p:cxnSp>
        <p:nvCxnSpPr>
          <p:cNvPr id="330788" name="Straight Arrow Connector 8">
            <a:extLst>
              <a:ext uri="{FF2B5EF4-FFF2-40B4-BE49-F238E27FC236}">
                <a16:creationId xmlns:a16="http://schemas.microsoft.com/office/drawing/2014/main" id="{DBF1C68D-D811-4B48-A632-F91953C0A5E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48200" y="2971800"/>
            <a:ext cx="1295400" cy="15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0789" name="TextBox 9">
            <a:extLst>
              <a:ext uri="{FF2B5EF4-FFF2-40B4-BE49-F238E27FC236}">
                <a16:creationId xmlns:a16="http://schemas.microsoft.com/office/drawing/2014/main" id="{5735E6DC-CD7F-5441-BE88-D1747E3516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2738438"/>
            <a:ext cx="812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chemeClr val="tx1"/>
                </a:solidFill>
              </a:rPr>
              <a:t>€</a:t>
            </a:r>
            <a:r>
              <a:rPr lang="en-US" altLang="nl-NL">
                <a:solidFill>
                  <a:srgbClr val="0000FF"/>
                </a:solidFill>
              </a:rPr>
              <a:t>300</a:t>
            </a:r>
            <a:endParaRPr lang="en-US" altLang="nl-NL">
              <a:solidFill>
                <a:schemeClr val="tx1"/>
              </a:solidFill>
            </a:endParaRPr>
          </a:p>
        </p:txBody>
      </p:sp>
      <p:sp>
        <p:nvSpPr>
          <p:cNvPr id="330790" name="TextBox 10">
            <a:extLst>
              <a:ext uri="{FF2B5EF4-FFF2-40B4-BE49-F238E27FC236}">
                <a16:creationId xmlns:a16="http://schemas.microsoft.com/office/drawing/2014/main" id="{F839F73B-FA6F-5C40-AC92-94ECB076C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3119438"/>
            <a:ext cx="812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€</a:t>
            </a:r>
            <a:r>
              <a:rPr lang="en-US" altLang="nl-NL" b="1">
                <a:solidFill>
                  <a:srgbClr val="FF0000"/>
                </a:solidFill>
              </a:rPr>
              <a:t>450</a:t>
            </a:r>
          </a:p>
        </p:txBody>
      </p:sp>
      <p:cxnSp>
        <p:nvCxnSpPr>
          <p:cNvPr id="330791" name="Straight Arrow Connector 11">
            <a:extLst>
              <a:ext uri="{FF2B5EF4-FFF2-40B4-BE49-F238E27FC236}">
                <a16:creationId xmlns:a16="http://schemas.microsoft.com/office/drawing/2014/main" id="{7AB6CFE5-2F1B-1549-B011-4E9C3578DA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48200" y="3351213"/>
            <a:ext cx="1295400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Text Box 2">
            <a:extLst>
              <a:ext uri="{FF2B5EF4-FFF2-40B4-BE49-F238E27FC236}">
                <a16:creationId xmlns:a16="http://schemas.microsoft.com/office/drawing/2014/main" id="{529EFC55-C883-EC43-A6E0-5F3481991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3B04DAE-2E1E-554D-907D-40219840CA57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138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32803" name="Text Box 3">
            <a:extLst>
              <a:ext uri="{FF2B5EF4-FFF2-40B4-BE49-F238E27FC236}">
                <a16:creationId xmlns:a16="http://schemas.microsoft.com/office/drawing/2014/main" id="{6B08898C-3D32-C04F-83FA-1F0EFEEDF5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composites: aantallen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5F5B795E-8D83-C947-9C90-1813D4E02D7F}"/>
              </a:ext>
            </a:extLst>
          </p:cNvPr>
          <p:cNvGraphicFramePr>
            <a:graphicFrameLocks noGrp="1"/>
          </p:cNvGraphicFramePr>
          <p:nvPr/>
        </p:nvGraphicFramePr>
        <p:xfrm>
          <a:off x="838200" y="2301875"/>
          <a:ext cx="3733800" cy="4022725"/>
        </p:xfrm>
        <a:graphic>
          <a:graphicData uri="http://schemas.openxmlformats.org/drawingml/2006/table">
            <a:tbl>
              <a:tblPr/>
              <a:tblGrid>
                <a:gridCol w="1866900">
                  <a:extLst>
                    <a:ext uri="{9D8B030D-6E8A-4147-A177-3AD203B41FA5}">
                      <a16:colId xmlns:a16="http://schemas.microsoft.com/office/drawing/2014/main" val="1194427603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500089513"/>
                    </a:ext>
                  </a:extLst>
                </a:gridCol>
              </a:tblGrid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TYPE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22372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874636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6763328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5536794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196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4714815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265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8150234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1356486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0823569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2404931"/>
                  </a:ext>
                </a:extLst>
              </a:tr>
            </a:tbl>
          </a:graphicData>
        </a:graphic>
      </p:graphicFrame>
      <p:cxnSp>
        <p:nvCxnSpPr>
          <p:cNvPr id="332836" name="Straight Arrow Connector 8">
            <a:extLst>
              <a:ext uri="{FF2B5EF4-FFF2-40B4-BE49-F238E27FC236}">
                <a16:creationId xmlns:a16="http://schemas.microsoft.com/office/drawing/2014/main" id="{CEF2E4C0-F1D5-3443-AA3A-700F480778C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48200" y="4348163"/>
            <a:ext cx="1295400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2837" name="TextBox 9">
            <a:extLst>
              <a:ext uri="{FF2B5EF4-FFF2-40B4-BE49-F238E27FC236}">
                <a16:creationId xmlns:a16="http://schemas.microsoft.com/office/drawing/2014/main" id="{BB762FC7-FA7C-F74D-97F6-7E06A5C0C0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4114800"/>
            <a:ext cx="8128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€</a:t>
            </a:r>
            <a:r>
              <a:rPr lang="en-US" altLang="nl-NL" b="1">
                <a:solidFill>
                  <a:srgbClr val="FF0000"/>
                </a:solidFill>
              </a:rPr>
              <a:t>575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332838" name="TextBox 10">
            <a:extLst>
              <a:ext uri="{FF2B5EF4-FFF2-40B4-BE49-F238E27FC236}">
                <a16:creationId xmlns:a16="http://schemas.microsoft.com/office/drawing/2014/main" id="{603021A1-936E-6546-8BB0-B95BC294F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4495800"/>
            <a:ext cx="812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chemeClr val="tx1"/>
                </a:solidFill>
              </a:rPr>
              <a:t>€</a:t>
            </a:r>
            <a:r>
              <a:rPr lang="en-US" altLang="nl-NL">
                <a:solidFill>
                  <a:srgbClr val="0000FF"/>
                </a:solidFill>
              </a:rPr>
              <a:t>450</a:t>
            </a:r>
            <a:endParaRPr lang="en-US" altLang="nl-NL">
              <a:solidFill>
                <a:srgbClr val="FF0000"/>
              </a:solidFill>
            </a:endParaRPr>
          </a:p>
        </p:txBody>
      </p:sp>
      <p:cxnSp>
        <p:nvCxnSpPr>
          <p:cNvPr id="332839" name="Straight Arrow Connector 11">
            <a:extLst>
              <a:ext uri="{FF2B5EF4-FFF2-40B4-BE49-F238E27FC236}">
                <a16:creationId xmlns:a16="http://schemas.microsoft.com/office/drawing/2014/main" id="{140E3363-734C-1549-81EB-4844135770A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48200" y="4727575"/>
            <a:ext cx="1295400" cy="15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Text Box 2">
            <a:extLst>
              <a:ext uri="{FF2B5EF4-FFF2-40B4-BE49-F238E27FC236}">
                <a16:creationId xmlns:a16="http://schemas.microsoft.com/office/drawing/2014/main" id="{BA399E02-6F00-AB40-81D4-12A6E43EB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A516709-FFD5-3243-9DDC-B06482C5182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139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34851" name="Text Box 3">
            <a:extLst>
              <a:ext uri="{FF2B5EF4-FFF2-40B4-BE49-F238E27FC236}">
                <a16:creationId xmlns:a16="http://schemas.microsoft.com/office/drawing/2014/main" id="{F4A7F08C-964D-7541-9261-4D850E175D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composites: aantallen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CDB9CA0B-3709-2A49-B061-5D6F9215C428}"/>
              </a:ext>
            </a:extLst>
          </p:cNvPr>
          <p:cNvGraphicFramePr>
            <a:graphicFrameLocks noGrp="1"/>
          </p:cNvGraphicFramePr>
          <p:nvPr/>
        </p:nvGraphicFramePr>
        <p:xfrm>
          <a:off x="838200" y="2301875"/>
          <a:ext cx="3733800" cy="4022725"/>
        </p:xfrm>
        <a:graphic>
          <a:graphicData uri="http://schemas.openxmlformats.org/drawingml/2006/table">
            <a:tbl>
              <a:tblPr/>
              <a:tblGrid>
                <a:gridCol w="1866900">
                  <a:extLst>
                    <a:ext uri="{9D8B030D-6E8A-4147-A177-3AD203B41FA5}">
                      <a16:colId xmlns:a16="http://schemas.microsoft.com/office/drawing/2014/main" val="403722363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329923077"/>
                    </a:ext>
                  </a:extLst>
                </a:gridCol>
              </a:tblGrid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TYPE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8373790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1623073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61004392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40123392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196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9755523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265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31778815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0723862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95687320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55140991"/>
                  </a:ext>
                </a:extLst>
              </a:tr>
            </a:tbl>
          </a:graphicData>
        </a:graphic>
      </p:graphicFrame>
      <p:cxnSp>
        <p:nvCxnSpPr>
          <p:cNvPr id="334884" name="Straight Arrow Connector 12">
            <a:extLst>
              <a:ext uri="{FF2B5EF4-FFF2-40B4-BE49-F238E27FC236}">
                <a16:creationId xmlns:a16="http://schemas.microsoft.com/office/drawing/2014/main" id="{5CDE6124-7610-B54C-871C-799E60730D6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48200" y="5715000"/>
            <a:ext cx="1295400" cy="1588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4885" name="TextBox 13">
            <a:extLst>
              <a:ext uri="{FF2B5EF4-FFF2-40B4-BE49-F238E27FC236}">
                <a16:creationId xmlns:a16="http://schemas.microsoft.com/office/drawing/2014/main" id="{29439179-2E6B-614A-9A7B-253C24CC9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5481638"/>
            <a:ext cx="9667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€</a:t>
            </a:r>
            <a:r>
              <a:rPr lang="en-US" altLang="nl-NL" b="1">
                <a:solidFill>
                  <a:srgbClr val="FF0000"/>
                </a:solidFill>
              </a:rPr>
              <a:t>1550 </a:t>
            </a:r>
          </a:p>
        </p:txBody>
      </p:sp>
      <p:sp>
        <p:nvSpPr>
          <p:cNvPr id="334886" name="TextBox 14">
            <a:extLst>
              <a:ext uri="{FF2B5EF4-FFF2-40B4-BE49-F238E27FC236}">
                <a16:creationId xmlns:a16="http://schemas.microsoft.com/office/drawing/2014/main" id="{25199C73-76C1-374F-903D-FFE349416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5862638"/>
            <a:ext cx="9667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chemeClr val="tx1"/>
                </a:solidFill>
              </a:rPr>
              <a:t>€</a:t>
            </a:r>
            <a:r>
              <a:rPr lang="en-US" altLang="nl-NL">
                <a:solidFill>
                  <a:srgbClr val="0000FF"/>
                </a:solidFill>
              </a:rPr>
              <a:t>1350</a:t>
            </a:r>
            <a:r>
              <a:rPr lang="en-US" altLang="nl-NL">
                <a:solidFill>
                  <a:schemeClr val="tx1"/>
                </a:solidFill>
              </a:rPr>
              <a:t> </a:t>
            </a:r>
          </a:p>
        </p:txBody>
      </p:sp>
      <p:cxnSp>
        <p:nvCxnSpPr>
          <p:cNvPr id="334887" name="Straight Arrow Connector 15">
            <a:extLst>
              <a:ext uri="{FF2B5EF4-FFF2-40B4-BE49-F238E27FC236}">
                <a16:creationId xmlns:a16="http://schemas.microsoft.com/office/drawing/2014/main" id="{2CFCA9B0-3E9B-F740-A9CD-B55AC72993E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48200" y="6094413"/>
            <a:ext cx="1295400" cy="1587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Text Box 2">
            <a:extLst>
              <a:ext uri="{FF2B5EF4-FFF2-40B4-BE49-F238E27FC236}">
                <a16:creationId xmlns:a16="http://schemas.microsoft.com/office/drawing/2014/main" id="{A84D0C05-561B-514D-A34D-FD57454F5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C64B8A4-62DE-CE4A-9FA8-E9B485CCC312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78851" name="Text Box 3">
            <a:extLst>
              <a:ext uri="{FF2B5EF4-FFF2-40B4-BE49-F238E27FC236}">
                <a16:creationId xmlns:a16="http://schemas.microsoft.com/office/drawing/2014/main" id="{E00EE6CE-9DF6-7F4C-A8A5-7D75868737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Historische achtergrond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78852" name="TextBox 6">
            <a:extLst>
              <a:ext uri="{FF2B5EF4-FFF2-40B4-BE49-F238E27FC236}">
                <a16:creationId xmlns:a16="http://schemas.microsoft.com/office/drawing/2014/main" id="{16549AB4-39FE-A346-905E-472B721705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133600"/>
            <a:ext cx="5029200" cy="3170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A5A5E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12.500 v.Chr.: eerste bewoners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A5A5E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500 v.Chr.: Kelten naar Pretania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A5A5E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400 n.Chr.: invoering Christendom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A5A5E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1170: Engelse invasie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A5A5E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1200–1900: Regelmatig opstanden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A5A5E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1916–1921: Onafhankelijkheidsoorlog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december 1921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Voorlopige Regering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 december 1922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Ierse Vrijstaat</a:t>
            </a:r>
            <a:endParaRPr lang="en-US" altLang="nl-NL" sz="2000" b="1" u="sng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78853" name="Picture 7" descr="Map-Ireland 1.jpg">
            <a:extLst>
              <a:ext uri="{FF2B5EF4-FFF2-40B4-BE49-F238E27FC236}">
                <a16:creationId xmlns:a16="http://schemas.microsoft.com/office/drawing/2014/main" id="{E2FB6BCF-09B3-424E-8C63-91979C3D0C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133600"/>
            <a:ext cx="3089275" cy="386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854" name="Freeform 10">
            <a:extLst>
              <a:ext uri="{FF2B5EF4-FFF2-40B4-BE49-F238E27FC236}">
                <a16:creationId xmlns:a16="http://schemas.microsoft.com/office/drawing/2014/main" id="{7B811D8E-771B-4045-899E-7730E6B279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2514600"/>
            <a:ext cx="1260475" cy="1006475"/>
          </a:xfrm>
          <a:custGeom>
            <a:avLst/>
            <a:gdLst>
              <a:gd name="T0" fmla="*/ 234506 w 1259840"/>
              <a:gd name="T1" fmla="*/ 173098 h 1006160"/>
              <a:gd name="T2" fmla="*/ 214116 w 1259840"/>
              <a:gd name="T3" fmla="*/ 254560 h 1006160"/>
              <a:gd name="T4" fmla="*/ 193721 w 1259840"/>
              <a:gd name="T5" fmla="*/ 325834 h 1006160"/>
              <a:gd name="T6" fmla="*/ 132549 w 1259840"/>
              <a:gd name="T7" fmla="*/ 376746 h 1006160"/>
              <a:gd name="T8" fmla="*/ 101957 w 1259840"/>
              <a:gd name="T9" fmla="*/ 386927 h 1006160"/>
              <a:gd name="T10" fmla="*/ 71372 w 1259840"/>
              <a:gd name="T11" fmla="*/ 407289 h 1006160"/>
              <a:gd name="T12" fmla="*/ 30585 w 1259840"/>
              <a:gd name="T13" fmla="*/ 417474 h 1006160"/>
              <a:gd name="T14" fmla="*/ 0 w 1259840"/>
              <a:gd name="T15" fmla="*/ 427658 h 1006160"/>
              <a:gd name="T16" fmla="*/ 10195 w 1259840"/>
              <a:gd name="T17" fmla="*/ 478569 h 1006160"/>
              <a:gd name="T18" fmla="*/ 71372 w 1259840"/>
              <a:gd name="T19" fmla="*/ 519295 h 1006160"/>
              <a:gd name="T20" fmla="*/ 101957 w 1259840"/>
              <a:gd name="T21" fmla="*/ 539663 h 1006160"/>
              <a:gd name="T22" fmla="*/ 132549 w 1259840"/>
              <a:gd name="T23" fmla="*/ 631301 h 1006160"/>
              <a:gd name="T24" fmla="*/ 142744 w 1259840"/>
              <a:gd name="T25" fmla="*/ 661849 h 1006160"/>
              <a:gd name="T26" fmla="*/ 265092 w 1259840"/>
              <a:gd name="T27" fmla="*/ 692395 h 1006160"/>
              <a:gd name="T28" fmla="*/ 336464 w 1259840"/>
              <a:gd name="T29" fmla="*/ 763673 h 1006160"/>
              <a:gd name="T30" fmla="*/ 428228 w 1259840"/>
              <a:gd name="T31" fmla="*/ 733123 h 1006160"/>
              <a:gd name="T32" fmla="*/ 458816 w 1259840"/>
              <a:gd name="T33" fmla="*/ 722942 h 1006160"/>
              <a:gd name="T34" fmla="*/ 489403 w 1259840"/>
              <a:gd name="T35" fmla="*/ 712761 h 1006160"/>
              <a:gd name="T36" fmla="*/ 519991 w 1259840"/>
              <a:gd name="T37" fmla="*/ 722942 h 1006160"/>
              <a:gd name="T38" fmla="*/ 581166 w 1259840"/>
              <a:gd name="T39" fmla="*/ 692395 h 1006160"/>
              <a:gd name="T40" fmla="*/ 632146 w 1259840"/>
              <a:gd name="T41" fmla="*/ 641485 h 1006160"/>
              <a:gd name="T42" fmla="*/ 662734 w 1259840"/>
              <a:gd name="T43" fmla="*/ 631301 h 1006160"/>
              <a:gd name="T44" fmla="*/ 754497 w 1259840"/>
              <a:gd name="T45" fmla="*/ 580390 h 1006160"/>
              <a:gd name="T46" fmla="*/ 785085 w 1259840"/>
              <a:gd name="T47" fmla="*/ 590574 h 1006160"/>
              <a:gd name="T48" fmla="*/ 805477 w 1259840"/>
              <a:gd name="T49" fmla="*/ 651668 h 1006160"/>
              <a:gd name="T50" fmla="*/ 795280 w 1259840"/>
              <a:gd name="T51" fmla="*/ 692395 h 1006160"/>
              <a:gd name="T52" fmla="*/ 785085 w 1259840"/>
              <a:gd name="T53" fmla="*/ 722942 h 1006160"/>
              <a:gd name="T54" fmla="*/ 815673 w 1259840"/>
              <a:gd name="T55" fmla="*/ 926589 h 1006160"/>
              <a:gd name="T56" fmla="*/ 856455 w 1259840"/>
              <a:gd name="T57" fmla="*/ 1008045 h 1006160"/>
              <a:gd name="T58" fmla="*/ 948218 w 1259840"/>
              <a:gd name="T59" fmla="*/ 997864 h 1006160"/>
              <a:gd name="T60" fmla="*/ 968610 w 1259840"/>
              <a:gd name="T61" fmla="*/ 967317 h 1006160"/>
              <a:gd name="T62" fmla="*/ 999198 w 1259840"/>
              <a:gd name="T63" fmla="*/ 936771 h 1006160"/>
              <a:gd name="T64" fmla="*/ 1029786 w 1259840"/>
              <a:gd name="T65" fmla="*/ 875678 h 1006160"/>
              <a:gd name="T66" fmla="*/ 1121549 w 1259840"/>
              <a:gd name="T67" fmla="*/ 824766 h 1006160"/>
              <a:gd name="T68" fmla="*/ 1182725 w 1259840"/>
              <a:gd name="T69" fmla="*/ 784035 h 1006160"/>
              <a:gd name="T70" fmla="*/ 1213312 w 1259840"/>
              <a:gd name="T71" fmla="*/ 763673 h 1006160"/>
              <a:gd name="T72" fmla="*/ 1254096 w 1259840"/>
              <a:gd name="T73" fmla="*/ 672030 h 1006160"/>
              <a:gd name="T74" fmla="*/ 1264292 w 1259840"/>
              <a:gd name="T75" fmla="*/ 641485 h 1006160"/>
              <a:gd name="T76" fmla="*/ 1223508 w 1259840"/>
              <a:gd name="T77" fmla="*/ 509113 h 1006160"/>
              <a:gd name="T78" fmla="*/ 1192920 w 1259840"/>
              <a:gd name="T79" fmla="*/ 488751 h 1006160"/>
              <a:gd name="T80" fmla="*/ 1121549 w 1259840"/>
              <a:gd name="T81" fmla="*/ 437839 h 1006160"/>
              <a:gd name="T82" fmla="*/ 1039982 w 1259840"/>
              <a:gd name="T83" fmla="*/ 427658 h 1006160"/>
              <a:gd name="T84" fmla="*/ 1050178 w 1259840"/>
              <a:gd name="T85" fmla="*/ 397108 h 1006160"/>
              <a:gd name="T86" fmla="*/ 1029786 w 1259840"/>
              <a:gd name="T87" fmla="*/ 295284 h 1006160"/>
              <a:gd name="T88" fmla="*/ 989002 w 1259840"/>
              <a:gd name="T89" fmla="*/ 234191 h 1006160"/>
              <a:gd name="T90" fmla="*/ 968610 w 1259840"/>
              <a:gd name="T91" fmla="*/ 203648 h 1006160"/>
              <a:gd name="T92" fmla="*/ 948218 w 1259840"/>
              <a:gd name="T93" fmla="*/ 173098 h 1006160"/>
              <a:gd name="T94" fmla="*/ 938023 w 1259840"/>
              <a:gd name="T95" fmla="*/ 142555 h 1006160"/>
              <a:gd name="T96" fmla="*/ 917631 w 1259840"/>
              <a:gd name="T97" fmla="*/ 112005 h 1006160"/>
              <a:gd name="T98" fmla="*/ 856455 w 1259840"/>
              <a:gd name="T99" fmla="*/ 71274 h 1006160"/>
              <a:gd name="T100" fmla="*/ 805477 w 1259840"/>
              <a:gd name="T101" fmla="*/ 0 h 1006160"/>
              <a:gd name="T102" fmla="*/ 662734 w 1259840"/>
              <a:gd name="T103" fmla="*/ 20362 h 1006160"/>
              <a:gd name="T104" fmla="*/ 601558 w 1259840"/>
              <a:gd name="T105" fmla="*/ 40731 h 1006160"/>
              <a:gd name="T106" fmla="*/ 570970 w 1259840"/>
              <a:gd name="T107" fmla="*/ 50912 h 1006160"/>
              <a:gd name="T108" fmla="*/ 489403 w 1259840"/>
              <a:gd name="T109" fmla="*/ 61093 h 1006160"/>
              <a:gd name="T110" fmla="*/ 458816 w 1259840"/>
              <a:gd name="T111" fmla="*/ 81455 h 1006160"/>
              <a:gd name="T112" fmla="*/ 407835 w 1259840"/>
              <a:gd name="T113" fmla="*/ 91643 h 1006160"/>
              <a:gd name="T114" fmla="*/ 305878 w 1259840"/>
              <a:gd name="T115" fmla="*/ 112005 h 1006160"/>
              <a:gd name="T116" fmla="*/ 214116 w 1259840"/>
              <a:gd name="T117" fmla="*/ 152736 h 1006160"/>
              <a:gd name="T118" fmla="*/ 214116 w 1259840"/>
              <a:gd name="T119" fmla="*/ 213829 h 1006160"/>
              <a:gd name="T120" fmla="*/ 234506 w 1259840"/>
              <a:gd name="T121" fmla="*/ 173098 h 1006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259840"/>
              <a:gd name="T184" fmla="*/ 0 h 1006160"/>
              <a:gd name="T185" fmla="*/ 1259840 w 1259840"/>
              <a:gd name="T186" fmla="*/ 1006160 h 100616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259840" h="1006160">
                <a:moveTo>
                  <a:pt x="233680" y="172720"/>
                </a:moveTo>
                <a:cubicBezTo>
                  <a:pt x="233680" y="179493"/>
                  <a:pt x="234188" y="181103"/>
                  <a:pt x="213360" y="254000"/>
                </a:cubicBezTo>
                <a:cubicBezTo>
                  <a:pt x="211666" y="259927"/>
                  <a:pt x="199130" y="315985"/>
                  <a:pt x="193040" y="325120"/>
                </a:cubicBezTo>
                <a:cubicBezTo>
                  <a:pt x="181805" y="341972"/>
                  <a:pt x="150822" y="366549"/>
                  <a:pt x="132080" y="375920"/>
                </a:cubicBezTo>
                <a:cubicBezTo>
                  <a:pt x="122501" y="380709"/>
                  <a:pt x="111179" y="381291"/>
                  <a:pt x="101600" y="386080"/>
                </a:cubicBezTo>
                <a:cubicBezTo>
                  <a:pt x="90678" y="391541"/>
                  <a:pt x="82343" y="401590"/>
                  <a:pt x="71120" y="406400"/>
                </a:cubicBezTo>
                <a:cubicBezTo>
                  <a:pt x="58285" y="411901"/>
                  <a:pt x="43906" y="412724"/>
                  <a:pt x="30480" y="416560"/>
                </a:cubicBezTo>
                <a:cubicBezTo>
                  <a:pt x="20182" y="419502"/>
                  <a:pt x="10160" y="423333"/>
                  <a:pt x="0" y="426720"/>
                </a:cubicBezTo>
                <a:cubicBezTo>
                  <a:pt x="3387" y="443653"/>
                  <a:pt x="2437" y="462074"/>
                  <a:pt x="10160" y="477520"/>
                </a:cubicBezTo>
                <a:cubicBezTo>
                  <a:pt x="29420" y="516040"/>
                  <a:pt x="41016" y="503108"/>
                  <a:pt x="71120" y="518160"/>
                </a:cubicBezTo>
                <a:cubicBezTo>
                  <a:pt x="82042" y="523621"/>
                  <a:pt x="91440" y="531707"/>
                  <a:pt x="101600" y="538480"/>
                </a:cubicBezTo>
                <a:cubicBezTo>
                  <a:pt x="148181" y="608351"/>
                  <a:pt x="149963" y="576272"/>
                  <a:pt x="132080" y="629920"/>
                </a:cubicBezTo>
                <a:cubicBezTo>
                  <a:pt x="135467" y="640080"/>
                  <a:pt x="135550" y="652037"/>
                  <a:pt x="142240" y="660400"/>
                </a:cubicBezTo>
                <a:cubicBezTo>
                  <a:pt x="169556" y="694544"/>
                  <a:pt x="232617" y="687375"/>
                  <a:pt x="264160" y="690880"/>
                </a:cubicBezTo>
                <a:cubicBezTo>
                  <a:pt x="310741" y="760751"/>
                  <a:pt x="281632" y="744117"/>
                  <a:pt x="335280" y="762000"/>
                </a:cubicBezTo>
                <a:lnTo>
                  <a:pt x="426720" y="731520"/>
                </a:lnTo>
                <a:lnTo>
                  <a:pt x="457200" y="721360"/>
                </a:lnTo>
                <a:lnTo>
                  <a:pt x="487680" y="711200"/>
                </a:lnTo>
                <a:cubicBezTo>
                  <a:pt x="497840" y="714587"/>
                  <a:pt x="507450" y="721360"/>
                  <a:pt x="518160" y="721360"/>
                </a:cubicBezTo>
                <a:cubicBezTo>
                  <a:pt x="539192" y="721360"/>
                  <a:pt x="563709" y="701154"/>
                  <a:pt x="579120" y="690880"/>
                </a:cubicBezTo>
                <a:cubicBezTo>
                  <a:pt x="599440" y="660400"/>
                  <a:pt x="596053" y="657013"/>
                  <a:pt x="629920" y="640080"/>
                </a:cubicBezTo>
                <a:cubicBezTo>
                  <a:pt x="639499" y="635291"/>
                  <a:pt x="651038" y="635121"/>
                  <a:pt x="660400" y="629920"/>
                </a:cubicBezTo>
                <a:cubicBezTo>
                  <a:pt x="765206" y="571694"/>
                  <a:pt x="682871" y="602110"/>
                  <a:pt x="751840" y="579120"/>
                </a:cubicBezTo>
                <a:cubicBezTo>
                  <a:pt x="762000" y="582507"/>
                  <a:pt x="776095" y="580565"/>
                  <a:pt x="782320" y="589280"/>
                </a:cubicBezTo>
                <a:cubicBezTo>
                  <a:pt x="794770" y="606709"/>
                  <a:pt x="802640" y="650240"/>
                  <a:pt x="802640" y="650240"/>
                </a:cubicBezTo>
                <a:cubicBezTo>
                  <a:pt x="799253" y="663787"/>
                  <a:pt x="796316" y="677454"/>
                  <a:pt x="792480" y="690880"/>
                </a:cubicBezTo>
                <a:cubicBezTo>
                  <a:pt x="789538" y="701178"/>
                  <a:pt x="782320" y="710650"/>
                  <a:pt x="782320" y="721360"/>
                </a:cubicBezTo>
                <a:cubicBezTo>
                  <a:pt x="782320" y="802349"/>
                  <a:pt x="799602" y="845373"/>
                  <a:pt x="812800" y="924560"/>
                </a:cubicBezTo>
                <a:cubicBezTo>
                  <a:pt x="824967" y="997565"/>
                  <a:pt x="805820" y="974093"/>
                  <a:pt x="853440" y="1005840"/>
                </a:cubicBezTo>
                <a:cubicBezTo>
                  <a:pt x="883920" y="1002453"/>
                  <a:pt x="916059" y="1006160"/>
                  <a:pt x="944880" y="995680"/>
                </a:cubicBezTo>
                <a:cubicBezTo>
                  <a:pt x="956356" y="991507"/>
                  <a:pt x="957383" y="974581"/>
                  <a:pt x="965200" y="965200"/>
                </a:cubicBezTo>
                <a:cubicBezTo>
                  <a:pt x="974398" y="954162"/>
                  <a:pt x="985520" y="944880"/>
                  <a:pt x="995680" y="934720"/>
                </a:cubicBezTo>
                <a:cubicBezTo>
                  <a:pt x="1002927" y="912978"/>
                  <a:pt x="1007623" y="889980"/>
                  <a:pt x="1026160" y="873760"/>
                </a:cubicBezTo>
                <a:cubicBezTo>
                  <a:pt x="1135567" y="778029"/>
                  <a:pt x="1046614" y="862397"/>
                  <a:pt x="1117600" y="822960"/>
                </a:cubicBezTo>
                <a:cubicBezTo>
                  <a:pt x="1138948" y="811100"/>
                  <a:pt x="1158240" y="795867"/>
                  <a:pt x="1178560" y="782320"/>
                </a:cubicBezTo>
                <a:lnTo>
                  <a:pt x="1209040" y="762000"/>
                </a:lnTo>
                <a:cubicBezTo>
                  <a:pt x="1241241" y="713698"/>
                  <a:pt x="1225499" y="743104"/>
                  <a:pt x="1249680" y="670560"/>
                </a:cubicBezTo>
                <a:lnTo>
                  <a:pt x="1259840" y="640080"/>
                </a:lnTo>
                <a:cubicBezTo>
                  <a:pt x="1253685" y="596996"/>
                  <a:pt x="1253158" y="541958"/>
                  <a:pt x="1219200" y="508000"/>
                </a:cubicBezTo>
                <a:cubicBezTo>
                  <a:pt x="1210566" y="499366"/>
                  <a:pt x="1198101" y="495497"/>
                  <a:pt x="1188720" y="487680"/>
                </a:cubicBezTo>
                <a:cubicBezTo>
                  <a:pt x="1157510" y="461672"/>
                  <a:pt x="1160572" y="447623"/>
                  <a:pt x="1117600" y="436880"/>
                </a:cubicBezTo>
                <a:cubicBezTo>
                  <a:pt x="1091111" y="430258"/>
                  <a:pt x="1063413" y="430107"/>
                  <a:pt x="1036320" y="426720"/>
                </a:cubicBezTo>
                <a:cubicBezTo>
                  <a:pt x="1039707" y="416560"/>
                  <a:pt x="1046480" y="406950"/>
                  <a:pt x="1046480" y="396240"/>
                </a:cubicBezTo>
                <a:cubicBezTo>
                  <a:pt x="1046480" y="383114"/>
                  <a:pt x="1038672" y="317161"/>
                  <a:pt x="1026160" y="294640"/>
                </a:cubicBezTo>
                <a:cubicBezTo>
                  <a:pt x="1014300" y="273292"/>
                  <a:pt x="999067" y="254000"/>
                  <a:pt x="985520" y="233680"/>
                </a:cubicBezTo>
                <a:lnTo>
                  <a:pt x="965200" y="203200"/>
                </a:lnTo>
                <a:cubicBezTo>
                  <a:pt x="958427" y="193040"/>
                  <a:pt x="948741" y="184304"/>
                  <a:pt x="944880" y="172720"/>
                </a:cubicBezTo>
                <a:cubicBezTo>
                  <a:pt x="941493" y="162560"/>
                  <a:pt x="939509" y="151819"/>
                  <a:pt x="934720" y="142240"/>
                </a:cubicBezTo>
                <a:cubicBezTo>
                  <a:pt x="929259" y="131318"/>
                  <a:pt x="923590" y="119801"/>
                  <a:pt x="914400" y="111760"/>
                </a:cubicBezTo>
                <a:cubicBezTo>
                  <a:pt x="896021" y="95678"/>
                  <a:pt x="853440" y="71120"/>
                  <a:pt x="853440" y="71120"/>
                </a:cubicBezTo>
                <a:cubicBezTo>
                  <a:pt x="829733" y="0"/>
                  <a:pt x="853440" y="16933"/>
                  <a:pt x="802640" y="0"/>
                </a:cubicBezTo>
                <a:cubicBezTo>
                  <a:pt x="732031" y="7061"/>
                  <a:pt x="715645" y="3747"/>
                  <a:pt x="660400" y="20320"/>
                </a:cubicBezTo>
                <a:cubicBezTo>
                  <a:pt x="639884" y="26475"/>
                  <a:pt x="619760" y="33867"/>
                  <a:pt x="599440" y="40640"/>
                </a:cubicBezTo>
                <a:lnTo>
                  <a:pt x="568960" y="50800"/>
                </a:lnTo>
                <a:cubicBezTo>
                  <a:pt x="475234" y="19558"/>
                  <a:pt x="531957" y="16683"/>
                  <a:pt x="487680" y="60960"/>
                </a:cubicBezTo>
                <a:cubicBezTo>
                  <a:pt x="479046" y="69594"/>
                  <a:pt x="468633" y="76993"/>
                  <a:pt x="457200" y="81280"/>
                </a:cubicBezTo>
                <a:cubicBezTo>
                  <a:pt x="441031" y="87343"/>
                  <a:pt x="423153" y="87252"/>
                  <a:pt x="406400" y="91440"/>
                </a:cubicBezTo>
                <a:cubicBezTo>
                  <a:pt x="311825" y="115084"/>
                  <a:pt x="479043" y="86868"/>
                  <a:pt x="304800" y="111760"/>
                </a:cubicBezTo>
                <a:cubicBezTo>
                  <a:pt x="232256" y="135941"/>
                  <a:pt x="261662" y="120199"/>
                  <a:pt x="213360" y="152400"/>
                </a:cubicBezTo>
                <a:cubicBezTo>
                  <a:pt x="204329" y="179493"/>
                  <a:pt x="195298" y="186267"/>
                  <a:pt x="213360" y="213360"/>
                </a:cubicBezTo>
                <a:cubicBezTo>
                  <a:pt x="215239" y="216178"/>
                  <a:pt x="233680" y="165947"/>
                  <a:pt x="233680" y="172720"/>
                </a:cubicBezTo>
                <a:close/>
              </a:path>
            </a:pathLst>
          </a:custGeom>
          <a:solidFill>
            <a:srgbClr val="FF0000">
              <a:alpha val="56862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78855" name="Rectangle 8">
            <a:extLst>
              <a:ext uri="{FF2B5EF4-FFF2-40B4-BE49-F238E27FC236}">
                <a16:creationId xmlns:a16="http://schemas.microsoft.com/office/drawing/2014/main" id="{D5FDF119-74F2-E24B-B870-23AF31246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4191000"/>
            <a:ext cx="4876800" cy="1371600"/>
          </a:xfrm>
          <a:prstGeom prst="rect">
            <a:avLst/>
          </a:prstGeom>
          <a:solidFill>
            <a:srgbClr val="83DA44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Text Box 2">
            <a:extLst>
              <a:ext uri="{FF2B5EF4-FFF2-40B4-BE49-F238E27FC236}">
                <a16:creationId xmlns:a16="http://schemas.microsoft.com/office/drawing/2014/main" id="{F3652D43-45FC-BD41-A283-68915B0337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FA93AF7-7467-B94A-B92C-B68D3237AEB4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140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36899" name="Text Box 3">
            <a:extLst>
              <a:ext uri="{FF2B5EF4-FFF2-40B4-BE49-F238E27FC236}">
                <a16:creationId xmlns:a16="http://schemas.microsoft.com/office/drawing/2014/main" id="{1D6D9463-67CD-5B41-A5FC-01F22C198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composites: aantallen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73E0FBE2-6B34-4D46-812C-26B94489670B}"/>
              </a:ext>
            </a:extLst>
          </p:cNvPr>
          <p:cNvGraphicFramePr>
            <a:graphicFrameLocks noGrp="1"/>
          </p:cNvGraphicFramePr>
          <p:nvPr/>
        </p:nvGraphicFramePr>
        <p:xfrm>
          <a:off x="838200" y="2301875"/>
          <a:ext cx="7467600" cy="4022725"/>
        </p:xfrm>
        <a:graphic>
          <a:graphicData uri="http://schemas.openxmlformats.org/drawingml/2006/table">
            <a:tbl>
              <a:tblPr/>
              <a:tblGrid>
                <a:gridCol w="1866900">
                  <a:extLst>
                    <a:ext uri="{9D8B030D-6E8A-4147-A177-3AD203B41FA5}">
                      <a16:colId xmlns:a16="http://schemas.microsoft.com/office/drawing/2014/main" val="869722895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1574772543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245616512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43036597"/>
                    </a:ext>
                  </a:extLst>
                </a:gridCol>
              </a:tblGrid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TYPE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1500831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368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0348138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203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128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3594559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56328097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196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44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152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9791356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265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123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851468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81528331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8439645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98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82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9108037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Text Box 2">
            <a:extLst>
              <a:ext uri="{FF2B5EF4-FFF2-40B4-BE49-F238E27FC236}">
                <a16:creationId xmlns:a16="http://schemas.microsoft.com/office/drawing/2014/main" id="{A56E371A-5C97-7E48-A426-C91C9591B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FD7D2B1-0845-734F-B5FD-CB31BD5B92D7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141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38947" name="Text Box 3">
            <a:extLst>
              <a:ext uri="{FF2B5EF4-FFF2-40B4-BE49-F238E27FC236}">
                <a16:creationId xmlns:a16="http://schemas.microsoft.com/office/drawing/2014/main" id="{ACD819D5-4A73-5E49-9205-986FF7800D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composites: aantallen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E160F4F5-F809-E146-8EEB-B3048BDB653E}"/>
              </a:ext>
            </a:extLst>
          </p:cNvPr>
          <p:cNvGraphicFramePr>
            <a:graphicFrameLocks noGrp="1"/>
          </p:cNvGraphicFramePr>
          <p:nvPr/>
        </p:nvGraphicFramePr>
        <p:xfrm>
          <a:off x="838200" y="2301875"/>
          <a:ext cx="7467600" cy="4022725"/>
        </p:xfrm>
        <a:graphic>
          <a:graphicData uri="http://schemas.openxmlformats.org/drawingml/2006/table">
            <a:tbl>
              <a:tblPr/>
              <a:tblGrid>
                <a:gridCol w="1866900">
                  <a:extLst>
                    <a:ext uri="{9D8B030D-6E8A-4147-A177-3AD203B41FA5}">
                      <a16:colId xmlns:a16="http://schemas.microsoft.com/office/drawing/2014/main" val="3905660995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3815051928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3365510850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2088114413"/>
                    </a:ext>
                  </a:extLst>
                </a:gridCol>
              </a:tblGrid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TYPE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7103808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368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3709395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203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128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4423165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340049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196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44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152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8612227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265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123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0254518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8102947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52056478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8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98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82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1382750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EF1CA243-BC78-4348-B0BD-BBAD986906D9}"/>
              </a:ext>
            </a:extLst>
          </p:cNvPr>
          <p:cNvGraphicFramePr>
            <a:graphicFrameLocks noGrp="1"/>
          </p:cNvGraphicFramePr>
          <p:nvPr/>
        </p:nvGraphicFramePr>
        <p:xfrm>
          <a:off x="8458200" y="2286000"/>
          <a:ext cx="533400" cy="4038600"/>
        </p:xfrm>
        <a:graphic>
          <a:graphicData uri="http://schemas.openxmlformats.org/drawingml/2006/table">
            <a:tbl>
              <a:tblPr/>
              <a:tblGrid>
                <a:gridCol w="533400">
                  <a:extLst>
                    <a:ext uri="{9D8B030D-6E8A-4147-A177-3AD203B41FA5}">
                      <a16:colId xmlns:a16="http://schemas.microsoft.com/office/drawing/2014/main" val="1011462763"/>
                    </a:ext>
                  </a:extLst>
                </a:gridCol>
              </a:tblGrid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50381803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216339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91073488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6359976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4x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6818601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=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04728213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0067576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3x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9804804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=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6158076"/>
                  </a:ext>
                </a:extLst>
              </a:tr>
            </a:tbl>
          </a:graphicData>
        </a:graphic>
      </p:graphicFrame>
      <p:sp>
        <p:nvSpPr>
          <p:cNvPr id="339022" name="Left-Right Arrow 8">
            <a:extLst>
              <a:ext uri="{FF2B5EF4-FFF2-40B4-BE49-F238E27FC236}">
                <a16:creationId xmlns:a16="http://schemas.microsoft.com/office/drawing/2014/main" id="{4B5BC81F-18E9-3748-860C-941F114B66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5486400"/>
            <a:ext cx="990600" cy="304800"/>
          </a:xfrm>
          <a:prstGeom prst="leftRightArrow">
            <a:avLst>
              <a:gd name="adj1" fmla="val 50000"/>
              <a:gd name="adj2" fmla="val 49999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39023" name="Left-Right Arrow 9">
            <a:extLst>
              <a:ext uri="{FF2B5EF4-FFF2-40B4-BE49-F238E27FC236}">
                <a16:creationId xmlns:a16="http://schemas.microsoft.com/office/drawing/2014/main" id="{15FD3A1D-910E-C149-A4D4-D8110FB6CC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4114800"/>
            <a:ext cx="990600" cy="304800"/>
          </a:xfrm>
          <a:prstGeom prst="leftRightArrow">
            <a:avLst>
              <a:gd name="adj1" fmla="val 50000"/>
              <a:gd name="adj2" fmla="val 49999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Text Box 2">
            <a:extLst>
              <a:ext uri="{FF2B5EF4-FFF2-40B4-BE49-F238E27FC236}">
                <a16:creationId xmlns:a16="http://schemas.microsoft.com/office/drawing/2014/main" id="{4B7FDC89-B9B3-E247-8740-E4F82BE933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C5E2725-6009-2342-BE4B-C220C7549BE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142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40995" name="Text Box 3">
            <a:extLst>
              <a:ext uri="{FF2B5EF4-FFF2-40B4-BE49-F238E27FC236}">
                <a16:creationId xmlns:a16="http://schemas.microsoft.com/office/drawing/2014/main" id="{9A28EEFB-63E9-F841-B000-781C78C723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composites: aantallen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FCCF9EE4-265F-D942-A599-85B1A0277391}"/>
              </a:ext>
            </a:extLst>
          </p:cNvPr>
          <p:cNvGraphicFramePr>
            <a:graphicFrameLocks noGrp="1"/>
          </p:cNvGraphicFramePr>
          <p:nvPr/>
        </p:nvGraphicFramePr>
        <p:xfrm>
          <a:off x="838200" y="2301875"/>
          <a:ext cx="7467600" cy="4033838"/>
        </p:xfrm>
        <a:graphic>
          <a:graphicData uri="http://schemas.openxmlformats.org/drawingml/2006/table">
            <a:tbl>
              <a:tblPr/>
              <a:tblGrid>
                <a:gridCol w="1866900">
                  <a:extLst>
                    <a:ext uri="{9D8B030D-6E8A-4147-A177-3AD203B41FA5}">
                      <a16:colId xmlns:a16="http://schemas.microsoft.com/office/drawing/2014/main" val="3415195248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3444031282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2683412895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4220129429"/>
                    </a:ext>
                  </a:extLst>
                </a:gridCol>
              </a:tblGrid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TYPE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5277308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368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30398656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203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128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6824624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A5A5E9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A5A5E9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2628855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196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44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152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054027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265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123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29264386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A5A5E9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A5A5E9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0930811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2550342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98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82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3292105"/>
                  </a:ext>
                </a:extLst>
              </a:tr>
            </a:tbl>
          </a:graphicData>
        </a:graphic>
      </p:graphicFrame>
      <p:sp>
        <p:nvSpPr>
          <p:cNvPr id="341048" name="Rectangle 5">
            <a:extLst>
              <a:ext uri="{FF2B5EF4-FFF2-40B4-BE49-F238E27FC236}">
                <a16:creationId xmlns:a16="http://schemas.microsoft.com/office/drawing/2014/main" id="{4BA6CF31-6CB2-3243-AA14-754520678C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24200" y="5334000"/>
            <a:ext cx="990600" cy="609600"/>
          </a:xfrm>
          <a:prstGeom prst="rect">
            <a:avLst/>
          </a:prstGeom>
          <a:solidFill>
            <a:srgbClr val="00B8FF">
              <a:alpha val="25098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Text Box 2">
            <a:extLst>
              <a:ext uri="{FF2B5EF4-FFF2-40B4-BE49-F238E27FC236}">
                <a16:creationId xmlns:a16="http://schemas.microsoft.com/office/drawing/2014/main" id="{AE210F0B-C84C-F44A-A608-0A478521A4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F7E0B1F-45F0-6B4B-A41B-C44D2F4A4B62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143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43043" name="Text Box 3">
            <a:extLst>
              <a:ext uri="{FF2B5EF4-FFF2-40B4-BE49-F238E27FC236}">
                <a16:creationId xmlns:a16="http://schemas.microsoft.com/office/drawing/2014/main" id="{B3052659-F758-2B47-AA22-D8E3E9BCC9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composites: aantallen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28739590-C468-8D48-AC0E-D77CC151E856}"/>
              </a:ext>
            </a:extLst>
          </p:cNvPr>
          <p:cNvGraphicFramePr>
            <a:graphicFrameLocks noGrp="1"/>
          </p:cNvGraphicFramePr>
          <p:nvPr/>
        </p:nvGraphicFramePr>
        <p:xfrm>
          <a:off x="838200" y="2301875"/>
          <a:ext cx="7467600" cy="4033838"/>
        </p:xfrm>
        <a:graphic>
          <a:graphicData uri="http://schemas.openxmlformats.org/drawingml/2006/table">
            <a:tbl>
              <a:tblPr/>
              <a:tblGrid>
                <a:gridCol w="1866900">
                  <a:extLst>
                    <a:ext uri="{9D8B030D-6E8A-4147-A177-3AD203B41FA5}">
                      <a16:colId xmlns:a16="http://schemas.microsoft.com/office/drawing/2014/main" val="3378249022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3045688733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1097704209"/>
                    </a:ext>
                  </a:extLst>
                </a:gridCol>
                <a:gridCol w="1866900">
                  <a:extLst>
                    <a:ext uri="{9D8B030D-6E8A-4147-A177-3AD203B41FA5}">
                      <a16:colId xmlns:a16="http://schemas.microsoft.com/office/drawing/2014/main" val="1670807965"/>
                    </a:ext>
                  </a:extLst>
                </a:gridCol>
              </a:tblGrid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TYPE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AANTAL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-</a:t>
                      </a: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84780843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579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368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7586750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2s 6d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203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128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407823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A5A5E9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70385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196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44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152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75716978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5s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265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123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09257676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A5A5E9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A5A5E9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3530386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HOR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7878DE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24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33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6582531"/>
                  </a:ext>
                </a:extLst>
              </a:tr>
              <a:tr h="447675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10s VERT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A5A5E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180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98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0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82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1863276"/>
                  </a:ext>
                </a:extLst>
              </a:tr>
            </a:tbl>
          </a:graphicData>
        </a:graphic>
      </p:graphicFrame>
      <p:sp>
        <p:nvSpPr>
          <p:cNvPr id="343096" name="Rectangle 5">
            <a:extLst>
              <a:ext uri="{FF2B5EF4-FFF2-40B4-BE49-F238E27FC236}">
                <a16:creationId xmlns:a16="http://schemas.microsoft.com/office/drawing/2014/main" id="{72234435-1826-4C4C-A6B8-E2CCFE9272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5334000"/>
            <a:ext cx="838200" cy="609600"/>
          </a:xfrm>
          <a:prstGeom prst="rect">
            <a:avLst/>
          </a:prstGeom>
          <a:solidFill>
            <a:srgbClr val="00B8FF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Text Box 2">
            <a:extLst>
              <a:ext uri="{FF2B5EF4-FFF2-40B4-BE49-F238E27FC236}">
                <a16:creationId xmlns:a16="http://schemas.microsoft.com/office/drawing/2014/main" id="{3D59432A-689F-644B-A904-8EB187CC8A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EB143BD-8BA5-674B-B620-2CFD439C4C08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144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345091" name="Picture 5">
            <a:extLst>
              <a:ext uri="{FF2B5EF4-FFF2-40B4-BE49-F238E27FC236}">
                <a16:creationId xmlns:a16="http://schemas.microsoft.com/office/drawing/2014/main" id="{A8B42085-C3BD-6F49-A8EE-F47ED45E624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95400" y="4267200"/>
            <a:ext cx="2209800" cy="1768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5092" name="Text Box 3">
            <a:extLst>
              <a:ext uri="{FF2B5EF4-FFF2-40B4-BE49-F238E27FC236}">
                <a16:creationId xmlns:a16="http://schemas.microsoft.com/office/drawing/2014/main" id="{39892630-44CE-3E40-8765-E793B20616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4 ‘composite’ 5/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345093" name="TextBox 7">
            <a:extLst>
              <a:ext uri="{FF2B5EF4-FFF2-40B4-BE49-F238E27FC236}">
                <a16:creationId xmlns:a16="http://schemas.microsoft.com/office/drawing/2014/main" id="{EB8DB7A0-E047-E549-BAAC-EB18483D4C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6172200"/>
            <a:ext cx="14287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00"/>
                </a:solidFill>
              </a:rPr>
              <a:t>VNW (</a:t>
            </a:r>
            <a:r>
              <a:rPr lang="en-US" altLang="nl-NL" sz="2000" b="1">
                <a:solidFill>
                  <a:srgbClr val="0000FF"/>
                </a:solidFill>
              </a:rPr>
              <a:t>142</a:t>
            </a:r>
            <a:r>
              <a:rPr lang="en-US" altLang="nl-NL" sz="2000" b="1">
                <a:solidFill>
                  <a:srgbClr val="000000"/>
                </a:solidFill>
              </a:rPr>
              <a:t>)</a:t>
            </a:r>
          </a:p>
        </p:txBody>
      </p:sp>
      <p:sp>
        <p:nvSpPr>
          <p:cNvPr id="345094" name="TextBox 8">
            <a:extLst>
              <a:ext uri="{FF2B5EF4-FFF2-40B4-BE49-F238E27FC236}">
                <a16:creationId xmlns:a16="http://schemas.microsoft.com/office/drawing/2014/main" id="{18826A82-C06F-D84F-BEC1-0FF722629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05450" y="6172200"/>
            <a:ext cx="14414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00"/>
                </a:solidFill>
              </a:rPr>
              <a:t>VWN (</a:t>
            </a:r>
            <a:r>
              <a:rPr lang="en-US" altLang="nl-NL" sz="2000" b="1">
                <a:solidFill>
                  <a:srgbClr val="0000FF"/>
                </a:solidFill>
              </a:rPr>
              <a:t>123</a:t>
            </a:r>
            <a:r>
              <a:rPr lang="en-US" altLang="nl-NL" sz="2000" b="1">
                <a:solidFill>
                  <a:srgbClr val="000000"/>
                </a:solidFill>
              </a:rPr>
              <a:t>)</a:t>
            </a:r>
          </a:p>
        </p:txBody>
      </p:sp>
      <p:pic>
        <p:nvPicPr>
          <p:cNvPr id="345095" name="Picture 9">
            <a:extLst>
              <a:ext uri="{FF2B5EF4-FFF2-40B4-BE49-F238E27FC236}">
                <a16:creationId xmlns:a16="http://schemas.microsoft.com/office/drawing/2014/main" id="{6B15F5FC-1740-F04F-B9F6-68D3F66B33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81600" y="4267200"/>
            <a:ext cx="21336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5096" name="Picture 10">
            <a:extLst>
              <a:ext uri="{FF2B5EF4-FFF2-40B4-BE49-F238E27FC236}">
                <a16:creationId xmlns:a16="http://schemas.microsoft.com/office/drawing/2014/main" id="{65D13808-6A65-564C-A16B-3B53512AB8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362200"/>
            <a:ext cx="3048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5097" name="TextBox 11">
            <a:extLst>
              <a:ext uri="{FF2B5EF4-FFF2-40B4-BE49-F238E27FC236}">
                <a16:creationId xmlns:a16="http://schemas.microsoft.com/office/drawing/2014/main" id="{C8F36FA5-5C5E-E943-8AD9-68938901E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1200" y="3505200"/>
            <a:ext cx="13128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00"/>
                </a:solidFill>
              </a:rPr>
              <a:t>HNW (</a:t>
            </a:r>
            <a:r>
              <a:rPr lang="en-US" altLang="nl-NL" sz="2000" b="1">
                <a:solidFill>
                  <a:srgbClr val="0000FF"/>
                </a:solidFill>
              </a:rPr>
              <a:t>44</a:t>
            </a:r>
            <a:r>
              <a:rPr lang="en-US" altLang="nl-NL" sz="2000" b="1">
                <a:solidFill>
                  <a:srgbClr val="000000"/>
                </a:solidFill>
              </a:rPr>
              <a:t>)</a:t>
            </a:r>
          </a:p>
        </p:txBody>
      </p:sp>
      <p:pic>
        <p:nvPicPr>
          <p:cNvPr id="345098" name="Picture 12">
            <a:extLst>
              <a:ext uri="{FF2B5EF4-FFF2-40B4-BE49-F238E27FC236}">
                <a16:creationId xmlns:a16="http://schemas.microsoft.com/office/drawing/2014/main" id="{4AB412D1-CB2D-7748-A56B-DE5A05161D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8200" y="2362200"/>
            <a:ext cx="3429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5099" name="TextBox 13">
            <a:extLst>
              <a:ext uri="{FF2B5EF4-FFF2-40B4-BE49-F238E27FC236}">
                <a16:creationId xmlns:a16="http://schemas.microsoft.com/office/drawing/2014/main" id="{30127B63-DDFB-2544-A97F-605F94CCB8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6400" y="3505200"/>
            <a:ext cx="145415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00"/>
                </a:solidFill>
              </a:rPr>
              <a:t>HWN (</a:t>
            </a:r>
            <a:r>
              <a:rPr lang="en-US" altLang="nl-NL" sz="2000" b="1">
                <a:solidFill>
                  <a:srgbClr val="0000FF"/>
                </a:solidFill>
              </a:rPr>
              <a:t>152</a:t>
            </a:r>
            <a:r>
              <a:rPr lang="en-US" altLang="nl-NL" sz="2000" b="1">
                <a:solidFill>
                  <a:srgbClr val="000000"/>
                </a:solidFill>
              </a:rPr>
              <a:t>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Text Box 2">
            <a:extLst>
              <a:ext uri="{FF2B5EF4-FFF2-40B4-BE49-F238E27FC236}">
                <a16:creationId xmlns:a16="http://schemas.microsoft.com/office/drawing/2014/main" id="{6A3DCB9A-9002-C84F-971D-EC1A8CE095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B1D558E-25D3-D54C-BA6A-EDF2255CEFBF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145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347139" name="Picture 2" descr="29a">
            <a:extLst>
              <a:ext uri="{FF2B5EF4-FFF2-40B4-BE49-F238E27FC236}">
                <a16:creationId xmlns:a16="http://schemas.microsoft.com/office/drawing/2014/main" id="{6355E203-5C9E-2E46-AF0E-6F0A5713E6B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33813" y="2317750"/>
            <a:ext cx="3862387" cy="3778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7140" name="Text Box 3">
            <a:extLst>
              <a:ext uri="{FF2B5EF4-FFF2-40B4-BE49-F238E27FC236}">
                <a16:creationId xmlns:a16="http://schemas.microsoft.com/office/drawing/2014/main" id="{FE36F0D5-FC40-5C43-87E6-980E25BFB6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Positioneel blok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72FA98CB-AD43-1044-83E3-752713CD6837}"/>
              </a:ext>
            </a:extLst>
          </p:cNvPr>
          <p:cNvGraphicFramePr>
            <a:graphicFrameLocks noGrp="1"/>
          </p:cNvGraphicFramePr>
          <p:nvPr/>
        </p:nvGraphicFramePr>
        <p:xfrm>
          <a:off x="1600200" y="2286000"/>
          <a:ext cx="1371600" cy="4114800"/>
        </p:xfrm>
        <a:graphic>
          <a:graphicData uri="http://schemas.openxmlformats.org/drawingml/2006/table">
            <a:tbl>
              <a:tblPr/>
              <a:tblGrid>
                <a:gridCol w="342900">
                  <a:extLst>
                    <a:ext uri="{9D8B030D-6E8A-4147-A177-3AD203B41FA5}">
                      <a16:colId xmlns:a16="http://schemas.microsoft.com/office/drawing/2014/main" val="883733424"/>
                    </a:ext>
                  </a:extLst>
                </a:gridCol>
                <a:gridCol w="342900">
                  <a:extLst>
                    <a:ext uri="{9D8B030D-6E8A-4147-A177-3AD203B41FA5}">
                      <a16:colId xmlns:a16="http://schemas.microsoft.com/office/drawing/2014/main" val="3437677219"/>
                    </a:ext>
                  </a:extLst>
                </a:gridCol>
                <a:gridCol w="342900">
                  <a:extLst>
                    <a:ext uri="{9D8B030D-6E8A-4147-A177-3AD203B41FA5}">
                      <a16:colId xmlns:a16="http://schemas.microsoft.com/office/drawing/2014/main" val="1681331374"/>
                    </a:ext>
                  </a:extLst>
                </a:gridCol>
                <a:gridCol w="342900">
                  <a:extLst>
                    <a:ext uri="{9D8B030D-6E8A-4147-A177-3AD203B41FA5}">
                      <a16:colId xmlns:a16="http://schemas.microsoft.com/office/drawing/2014/main" val="567518750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743166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90560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847969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5081143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388187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059002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9796887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462529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465171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0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778869"/>
                  </a:ext>
                </a:extLst>
              </a:tr>
            </a:tbl>
          </a:graphicData>
        </a:graphic>
      </p:graphicFrame>
      <p:sp>
        <p:nvSpPr>
          <p:cNvPr id="347198" name="Rectangle 8">
            <a:extLst>
              <a:ext uri="{FF2B5EF4-FFF2-40B4-BE49-F238E27FC236}">
                <a16:creationId xmlns:a16="http://schemas.microsoft.com/office/drawing/2014/main" id="{EED8E395-178F-344F-9C45-4CBE0BB347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2667000"/>
            <a:ext cx="304800" cy="838200"/>
          </a:xfrm>
          <a:prstGeom prst="rect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47199" name="Rectangle 9">
            <a:extLst>
              <a:ext uri="{FF2B5EF4-FFF2-40B4-BE49-F238E27FC236}">
                <a16:creationId xmlns:a16="http://schemas.microsoft.com/office/drawing/2014/main" id="{36B50B29-AAB1-EA49-BF25-C916529064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7000" y="2667000"/>
            <a:ext cx="304800" cy="838200"/>
          </a:xfrm>
          <a:prstGeom prst="rect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347200" name="TextBox 11">
            <a:extLst>
              <a:ext uri="{FF2B5EF4-FFF2-40B4-BE49-F238E27FC236}">
                <a16:creationId xmlns:a16="http://schemas.microsoft.com/office/drawing/2014/main" id="{01258BD0-36DC-0D46-82F4-CAA4864D34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9338" y="6305550"/>
            <a:ext cx="17621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00"/>
                </a:solidFill>
              </a:rPr>
              <a:t>VNW (</a:t>
            </a:r>
            <a:r>
              <a:rPr lang="en-US" altLang="nl-NL" sz="2000" b="1">
                <a:solidFill>
                  <a:srgbClr val="0000FF"/>
                </a:solidFill>
              </a:rPr>
              <a:t>2 : 211</a:t>
            </a:r>
            <a:r>
              <a:rPr lang="en-US" altLang="nl-NL" sz="2000" b="1">
                <a:solidFill>
                  <a:srgbClr val="000000"/>
                </a:solidFill>
              </a:rPr>
              <a:t>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Text Box 2">
            <a:extLst>
              <a:ext uri="{FF2B5EF4-FFF2-40B4-BE49-F238E27FC236}">
                <a16:creationId xmlns:a16="http://schemas.microsoft.com/office/drawing/2014/main" id="{268064A8-9A59-7F40-84B7-07313EF2C6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E37AA14-EA33-7448-BEDA-011CB873DF8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146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349187" name="TextBox 4">
            <a:extLst>
              <a:ext uri="{FF2B5EF4-FFF2-40B4-BE49-F238E27FC236}">
                <a16:creationId xmlns:a16="http://schemas.microsoft.com/office/drawing/2014/main" id="{2BF30B60-1319-C845-8282-60D7CC490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2400" y="3048000"/>
            <a:ext cx="8001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9600" b="1">
                <a:solidFill>
                  <a:srgbClr val="FF0000"/>
                </a:solidFill>
              </a:rPr>
              <a:t>?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Text Box 2">
            <a:extLst>
              <a:ext uri="{FF2B5EF4-FFF2-40B4-BE49-F238E27FC236}">
                <a16:creationId xmlns:a16="http://schemas.microsoft.com/office/drawing/2014/main" id="{A12998F6-2EFC-8C42-88BF-BBFB949B2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901A51E-029C-564A-86C3-89E192511DD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80899" name="Text Box 3">
            <a:extLst>
              <a:ext uri="{FF2B5EF4-FFF2-40B4-BE49-F238E27FC236}">
                <a16:creationId xmlns:a16="http://schemas.microsoft.com/office/drawing/2014/main" id="{2D07334A-7CB7-D64B-88CC-C91AD2AC5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Eigen Postzegels!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80900" name="TextBox 6">
            <a:extLst>
              <a:ext uri="{FF2B5EF4-FFF2-40B4-BE49-F238E27FC236}">
                <a16:creationId xmlns:a16="http://schemas.microsoft.com/office/drawing/2014/main" id="{4B2AFB65-0198-BE47-A92D-0F56FBC3D5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133600"/>
            <a:ext cx="68580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December 1921: </a:t>
            </a:r>
            <a:r>
              <a:rPr lang="en-US" altLang="nl-NL" sz="2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eigen postzegels!!!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nl-NL" u="sng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Text Box 2">
            <a:extLst>
              <a:ext uri="{FF2B5EF4-FFF2-40B4-BE49-F238E27FC236}">
                <a16:creationId xmlns:a16="http://schemas.microsoft.com/office/drawing/2014/main" id="{3F8DB6F6-4C4D-4745-85A3-89B2BF0BA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7403D01-8977-8442-8972-0755D83BC2BB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82947" name="Text Box 3">
            <a:extLst>
              <a:ext uri="{FF2B5EF4-FFF2-40B4-BE49-F238E27FC236}">
                <a16:creationId xmlns:a16="http://schemas.microsoft.com/office/drawing/2014/main" id="{719015E3-D758-C849-BFF0-3FCF4663E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Eigen Postzegels!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82948" name="TextBox 6">
            <a:extLst>
              <a:ext uri="{FF2B5EF4-FFF2-40B4-BE49-F238E27FC236}">
                <a16:creationId xmlns:a16="http://schemas.microsoft.com/office/drawing/2014/main" id="{BC560902-E2CE-7E45-B29F-5C21A2B502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133600"/>
            <a:ext cx="6858000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December 1921: eigen postzegels!!!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Maar: </a:t>
            </a:r>
            <a:r>
              <a:rPr lang="en-US" altLang="nl-NL" sz="2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duurt 1 jaar 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voor ontworpen en geproduceerd …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nl-NL" u="sng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2">
            <a:extLst>
              <a:ext uri="{FF2B5EF4-FFF2-40B4-BE49-F238E27FC236}">
                <a16:creationId xmlns:a16="http://schemas.microsoft.com/office/drawing/2014/main" id="{6517F9EF-66D7-4246-99F6-36FB7E3122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6F98A32-C137-DB47-88AD-4A92E2C1B647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84995" name="Text Box 3">
            <a:extLst>
              <a:ext uri="{FF2B5EF4-FFF2-40B4-BE49-F238E27FC236}">
                <a16:creationId xmlns:a16="http://schemas.microsoft.com/office/drawing/2014/main" id="{4DCB4AE9-58D1-DB45-AD0C-B585A40A5F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Eigen Postzegels!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84996" name="TextBox 6">
            <a:extLst>
              <a:ext uri="{FF2B5EF4-FFF2-40B4-BE49-F238E27FC236}">
                <a16:creationId xmlns:a16="http://schemas.microsoft.com/office/drawing/2014/main" id="{7A279EE3-7688-4E46-B75B-8A82259B81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133600"/>
            <a:ext cx="7620000" cy="3786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December 1921: eigen postzegels!!!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Maar: </a:t>
            </a: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duurt 1 jaar 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voor ontworpen en geproduceerd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Dan eerst maar de </a:t>
            </a:r>
            <a:r>
              <a:rPr lang="en-US" altLang="nl-NL" sz="2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voorraad Engelse zegels opmaken …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nl-NL" u="sng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4997" name="Right Arrow 8">
            <a:extLst>
              <a:ext uri="{FF2B5EF4-FFF2-40B4-BE49-F238E27FC236}">
                <a16:creationId xmlns:a16="http://schemas.microsoft.com/office/drawing/2014/main" id="{912A41F6-39F7-9F4E-9383-297AFD6DA1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886200"/>
            <a:ext cx="457200" cy="5334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2">
            <a:extLst>
              <a:ext uri="{FF2B5EF4-FFF2-40B4-BE49-F238E27FC236}">
                <a16:creationId xmlns:a16="http://schemas.microsoft.com/office/drawing/2014/main" id="{EE093CF9-F99B-CC4E-BEB7-D09FA5CEC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000F113-C90F-B545-9D5A-3BB8039B6CBC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87043" name="Text Box 3">
            <a:extLst>
              <a:ext uri="{FF2B5EF4-FFF2-40B4-BE49-F238E27FC236}">
                <a16:creationId xmlns:a16="http://schemas.microsoft.com/office/drawing/2014/main" id="{8B40E52A-82CE-FB49-A40A-21D1118E20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definitives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87044" name="Picture 7" descr="KGV_1A.pdf">
            <a:extLst>
              <a:ext uri="{FF2B5EF4-FFF2-40B4-BE49-F238E27FC236}">
                <a16:creationId xmlns:a16="http://schemas.microsoft.com/office/drawing/2014/main" id="{35A877D1-F666-F74E-A074-4A6CCA8368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2300" y="2489200"/>
            <a:ext cx="5359400" cy="314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Text Box 2">
            <a:extLst>
              <a:ext uri="{FF2B5EF4-FFF2-40B4-BE49-F238E27FC236}">
                <a16:creationId xmlns:a16="http://schemas.microsoft.com/office/drawing/2014/main" id="{268A9DB8-365F-6B42-94CD-D41F7BA4A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2920A4C-01AB-7641-A5BA-A1AA346546D7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19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89091" name="Text Box 3">
            <a:extLst>
              <a:ext uri="{FF2B5EF4-FFF2-40B4-BE49-F238E27FC236}">
                <a16:creationId xmlns:a16="http://schemas.microsoft.com/office/drawing/2014/main" id="{8E287C4F-1EE8-264F-8DA1-3FC1C37074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definitives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89092" name="Picture 4" descr="KGV_2A.pdf">
            <a:extLst>
              <a:ext uri="{FF2B5EF4-FFF2-40B4-BE49-F238E27FC236}">
                <a16:creationId xmlns:a16="http://schemas.microsoft.com/office/drawing/2014/main" id="{56CD8F07-1DCA-D34A-A680-B7FFC2D1070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13000"/>
            <a:ext cx="4330700" cy="330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89093" name="Straight Connector 6">
            <a:extLst>
              <a:ext uri="{FF2B5EF4-FFF2-40B4-BE49-F238E27FC236}">
                <a16:creationId xmlns:a16="http://schemas.microsoft.com/office/drawing/2014/main" id="{565E58BD-00AF-824B-B7C4-0D9CB2E5EB65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342107" y="4077494"/>
            <a:ext cx="31242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Text Box 2">
            <a:extLst>
              <a:ext uri="{FF2B5EF4-FFF2-40B4-BE49-F238E27FC236}">
                <a16:creationId xmlns:a16="http://schemas.microsoft.com/office/drawing/2014/main" id="{6F8E94D5-6419-0E4D-AFB2-8F6C9D8D7C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434268B-5DAD-064F-BF6B-5D417F6A4EE4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54275" name="Text Box 3">
            <a:extLst>
              <a:ext uri="{FF2B5EF4-FFF2-40B4-BE49-F238E27FC236}">
                <a16:creationId xmlns:a16="http://schemas.microsoft.com/office/drawing/2014/main" id="{F3E68AB1-7F28-E348-9519-7A255CE0F4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3600">
                <a:solidFill>
                  <a:srgbClr val="333399"/>
                </a:solidFill>
                <a:latin typeface="Tahoma" panose="020B0604030504040204" pitchFamily="34" charset="0"/>
              </a:rPr>
              <a:t>Referenties</a:t>
            </a:r>
            <a:endParaRPr lang="en-GB" altLang="nl-NL" sz="36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54276" name="TextBox 9">
            <a:extLst>
              <a:ext uri="{FF2B5EF4-FFF2-40B4-BE49-F238E27FC236}">
                <a16:creationId xmlns:a16="http://schemas.microsoft.com/office/drawing/2014/main" id="{85AF553D-6869-F84C-85BF-E070315A6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2514600"/>
            <a:ext cx="7905750" cy="304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Dik Bakker &amp; Frans Op den Kamp. ‘Ierland: de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    vroege jaren’. Britannia News 178, september 2015,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    41-51.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Dik Bakker &amp; Frans Op den Kamp. ‘Ierland: opdrukken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    op de hoge waarden’. Britannia News 183, december 2016,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    41-54.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Text Box 2">
            <a:extLst>
              <a:ext uri="{FF2B5EF4-FFF2-40B4-BE49-F238E27FC236}">
                <a16:creationId xmlns:a16="http://schemas.microsoft.com/office/drawing/2014/main" id="{352B43FF-C5D7-2D45-817F-CC6E9A349D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81386DF-76D5-5E4F-ADE2-BD66B8A47449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20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91139" name="Text Box 3">
            <a:extLst>
              <a:ext uri="{FF2B5EF4-FFF2-40B4-BE49-F238E27FC236}">
                <a16:creationId xmlns:a16="http://schemas.microsoft.com/office/drawing/2014/main" id="{016CAB6C-870F-B44A-9A95-79CD268113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Eigen Postzegels!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FBEF1EA-EAE4-FE4F-B103-BBCF92AF546E}"/>
              </a:ext>
            </a:extLst>
          </p:cNvPr>
          <p:cNvSpPr txBox="1"/>
          <p:nvPr/>
        </p:nvSpPr>
        <p:spPr>
          <a:xfrm>
            <a:off x="762000" y="2133600"/>
            <a:ext cx="7772400" cy="2554288"/>
          </a:xfrm>
          <a:prstGeom prst="rect">
            <a:avLst/>
          </a:prstGeom>
          <a:noFill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A5A5E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December 1921: eigen postzegels!!!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A5A5E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A5A5E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Maar: duurt 1 jaar voor ontworpen en geproduceerd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Dus: eerst maar de voorraad Engelse zegels opmaken …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Text Box 2">
            <a:extLst>
              <a:ext uri="{FF2B5EF4-FFF2-40B4-BE49-F238E27FC236}">
                <a16:creationId xmlns:a16="http://schemas.microsoft.com/office/drawing/2014/main" id="{A5D9510D-D80C-2D44-B90A-3C86090BF8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CBC0067-FA2C-B743-AEDF-0ED9AF911FD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21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93187" name="Text Box 3">
            <a:extLst>
              <a:ext uri="{FF2B5EF4-FFF2-40B4-BE49-F238E27FC236}">
                <a16:creationId xmlns:a16="http://schemas.microsoft.com/office/drawing/2014/main" id="{B0EC70E1-5FBF-C145-B783-0AFD4BBA80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Eigen Postzegels!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AA4AFB8-F8BC-7647-9933-995035D84CA0}"/>
              </a:ext>
            </a:extLst>
          </p:cNvPr>
          <p:cNvSpPr txBox="1"/>
          <p:nvPr/>
        </p:nvSpPr>
        <p:spPr>
          <a:xfrm>
            <a:off x="762000" y="2133600"/>
            <a:ext cx="7772400" cy="2924175"/>
          </a:xfrm>
          <a:prstGeom prst="rect">
            <a:avLst/>
          </a:prstGeom>
          <a:noFill/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A5A5E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December 1921: eigen postzegels!!!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A5A5E9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A5A5E9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Maar: duurt 1 jaar voor ontworpen en geproduceerd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Dus: eerst maar de voorraad Engelse zegels opmaken …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 b="1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</a:t>
            </a:r>
            <a:r>
              <a:rPr lang="en-US" altLang="nl-NL" sz="2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maar wel met een eigen opdruk, in het Iers!!! </a:t>
            </a:r>
            <a:endParaRPr lang="en-US" altLang="nl-NL" sz="2800" b="1" u="sng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3189" name="Right Arrow 8">
            <a:extLst>
              <a:ext uri="{FF2B5EF4-FFF2-40B4-BE49-F238E27FC236}">
                <a16:creationId xmlns:a16="http://schemas.microsoft.com/office/drawing/2014/main" id="{3F79A930-9C5F-0043-9FF0-03DC7F12E3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4572000"/>
            <a:ext cx="457200" cy="5334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Text Box 2">
            <a:extLst>
              <a:ext uri="{FF2B5EF4-FFF2-40B4-BE49-F238E27FC236}">
                <a16:creationId xmlns:a16="http://schemas.microsoft.com/office/drawing/2014/main" id="{7736715E-BFC6-6A41-80C7-338361276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15DBE36-0C80-D645-BC93-6D2E29B6F81D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22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95235" name="Text Box 3">
            <a:extLst>
              <a:ext uri="{FF2B5EF4-FFF2-40B4-BE49-F238E27FC236}">
                <a16:creationId xmlns:a16="http://schemas.microsoft.com/office/drawing/2014/main" id="{027DD9B9-0F58-D546-A7A3-B4A24DEEF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definitives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95236" name="Picture 7" descr="KGV_1A.pdf">
            <a:extLst>
              <a:ext uri="{FF2B5EF4-FFF2-40B4-BE49-F238E27FC236}">
                <a16:creationId xmlns:a16="http://schemas.microsoft.com/office/drawing/2014/main" id="{9157B348-F98D-F142-ADAE-44B2F2BEE8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92300" y="2489200"/>
            <a:ext cx="5359400" cy="314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Text Box 2">
            <a:extLst>
              <a:ext uri="{FF2B5EF4-FFF2-40B4-BE49-F238E27FC236}">
                <a16:creationId xmlns:a16="http://schemas.microsoft.com/office/drawing/2014/main" id="{44EA2DD4-A205-5D48-ABD5-E33C24B9EA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417BA31-1FA9-4A4A-859E-FB02A47BDE3D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23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97283" name="Text Box 3">
            <a:extLst>
              <a:ext uri="{FF2B5EF4-FFF2-40B4-BE49-F238E27FC236}">
                <a16:creationId xmlns:a16="http://schemas.microsoft.com/office/drawing/2014/main" id="{FD651A75-9E3F-8044-A037-DDC2B5686A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definitives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cxnSp>
        <p:nvCxnSpPr>
          <p:cNvPr id="97284" name="Straight Connector 6">
            <a:extLst>
              <a:ext uri="{FF2B5EF4-FFF2-40B4-BE49-F238E27FC236}">
                <a16:creationId xmlns:a16="http://schemas.microsoft.com/office/drawing/2014/main" id="{8DADE213-8E84-334C-93CD-3859B0F55344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342107" y="4077494"/>
            <a:ext cx="31242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97285" name="Picture 8" descr="KGV_1B.pdf">
            <a:extLst>
              <a:ext uri="{FF2B5EF4-FFF2-40B4-BE49-F238E27FC236}">
                <a16:creationId xmlns:a16="http://schemas.microsoft.com/office/drawing/2014/main" id="{7CBE7467-4D87-604F-B1F5-4B9BEFE9C20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13000"/>
            <a:ext cx="5334000" cy="314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Text Box 2">
            <a:extLst>
              <a:ext uri="{FF2B5EF4-FFF2-40B4-BE49-F238E27FC236}">
                <a16:creationId xmlns:a16="http://schemas.microsoft.com/office/drawing/2014/main" id="{AE548330-2F7C-4D43-BB44-4A3F75550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CF00B25-FC88-DE4A-9752-0D47A7DD1F53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24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99331" name="Text Box 3">
            <a:extLst>
              <a:ext uri="{FF2B5EF4-FFF2-40B4-BE49-F238E27FC236}">
                <a16:creationId xmlns:a16="http://schemas.microsoft.com/office/drawing/2014/main" id="{C7BAD67C-9F7C-7D44-9A3F-CF4BDDAB0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cxnSp>
        <p:nvCxnSpPr>
          <p:cNvPr id="99332" name="Straight Connector 6">
            <a:extLst>
              <a:ext uri="{FF2B5EF4-FFF2-40B4-BE49-F238E27FC236}">
                <a16:creationId xmlns:a16="http://schemas.microsoft.com/office/drawing/2014/main" id="{A688FDBD-FF0E-3443-A468-683AA5AB22D5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342107" y="4077494"/>
            <a:ext cx="31242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99333" name="Picture 10" descr="KGV_1C.pdf">
            <a:extLst>
              <a:ext uri="{FF2B5EF4-FFF2-40B4-BE49-F238E27FC236}">
                <a16:creationId xmlns:a16="http://schemas.microsoft.com/office/drawing/2014/main" id="{F868FB27-23BE-E747-8F76-EEB5EABCA1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527300"/>
            <a:ext cx="5181600" cy="318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Text Box 2">
            <a:extLst>
              <a:ext uri="{FF2B5EF4-FFF2-40B4-BE49-F238E27FC236}">
                <a16:creationId xmlns:a16="http://schemas.microsoft.com/office/drawing/2014/main" id="{FAE71361-0CD9-2A47-93F5-5C82B3D8C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70587EF-850A-D54B-88C6-B6D9AD2EF739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25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01379" name="Text Box 3">
            <a:extLst>
              <a:ext uri="{FF2B5EF4-FFF2-40B4-BE49-F238E27FC236}">
                <a16:creationId xmlns:a16="http://schemas.microsoft.com/office/drawing/2014/main" id="{058C8643-452A-BD43-9CF3-592EE63ED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cxnSp>
        <p:nvCxnSpPr>
          <p:cNvPr id="101380" name="Straight Connector 6">
            <a:extLst>
              <a:ext uri="{FF2B5EF4-FFF2-40B4-BE49-F238E27FC236}">
                <a16:creationId xmlns:a16="http://schemas.microsoft.com/office/drawing/2014/main" id="{41618A2E-C4E9-C34B-8B84-347A0F08022D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342107" y="4077494"/>
            <a:ext cx="31242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01381" name="Picture 10" descr="KGV_1C.pdf">
            <a:extLst>
              <a:ext uri="{FF2B5EF4-FFF2-40B4-BE49-F238E27FC236}">
                <a16:creationId xmlns:a16="http://schemas.microsoft.com/office/drawing/2014/main" id="{67C59390-638F-0849-B677-0CF303CCF8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527300"/>
            <a:ext cx="5181600" cy="318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1382" name="Picture 11" descr="Provisional overprint.jpg">
            <a:extLst>
              <a:ext uri="{FF2B5EF4-FFF2-40B4-BE49-F238E27FC236}">
                <a16:creationId xmlns:a16="http://schemas.microsoft.com/office/drawing/2014/main" id="{54C4C7F7-BDAF-5D4D-8334-1E1F137DE31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0" y="3657600"/>
            <a:ext cx="2667000" cy="2667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83" name="TextBox 7">
            <a:extLst>
              <a:ext uri="{FF2B5EF4-FFF2-40B4-BE49-F238E27FC236}">
                <a16:creationId xmlns:a16="http://schemas.microsoft.com/office/drawing/2014/main" id="{45EE9007-C718-FE4E-A28B-7CF6D856F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1263" y="6324600"/>
            <a:ext cx="462121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FF0000"/>
                </a:solidFill>
              </a:rPr>
              <a:t>“Voorlopige Regering van Ierland 1922”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Text Box 2">
            <a:extLst>
              <a:ext uri="{FF2B5EF4-FFF2-40B4-BE49-F238E27FC236}">
                <a16:creationId xmlns:a16="http://schemas.microsoft.com/office/drawing/2014/main" id="{48C85030-6D00-5149-A7FC-10F13502A2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8C347B2-B6A3-B148-B472-92F8F21B39CB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26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03427" name="Text Box 3">
            <a:extLst>
              <a:ext uri="{FF2B5EF4-FFF2-40B4-BE49-F238E27FC236}">
                <a16:creationId xmlns:a16="http://schemas.microsoft.com/office/drawing/2014/main" id="{ADFF7ECE-B6D0-0440-8C2D-C29E1F6786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definitives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103428" name="Picture 4" descr="KGV_2A.pdf">
            <a:extLst>
              <a:ext uri="{FF2B5EF4-FFF2-40B4-BE49-F238E27FC236}">
                <a16:creationId xmlns:a16="http://schemas.microsoft.com/office/drawing/2014/main" id="{E31F54DE-5737-BE49-8430-57BDD46E94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413000"/>
            <a:ext cx="4330700" cy="330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03429" name="Straight Connector 6">
            <a:extLst>
              <a:ext uri="{FF2B5EF4-FFF2-40B4-BE49-F238E27FC236}">
                <a16:creationId xmlns:a16="http://schemas.microsoft.com/office/drawing/2014/main" id="{FD5F7AE7-6839-4245-8583-E6A448390942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342107" y="4077494"/>
            <a:ext cx="31242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Text Box 2">
            <a:extLst>
              <a:ext uri="{FF2B5EF4-FFF2-40B4-BE49-F238E27FC236}">
                <a16:creationId xmlns:a16="http://schemas.microsoft.com/office/drawing/2014/main" id="{80067503-9A09-0E4A-9D1A-3EEA83B93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E242E57-44B7-B845-A3BA-AEA689C0DAD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27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05475" name="Text Box 3">
            <a:extLst>
              <a:ext uri="{FF2B5EF4-FFF2-40B4-BE49-F238E27FC236}">
                <a16:creationId xmlns:a16="http://schemas.microsoft.com/office/drawing/2014/main" id="{AF4728B8-D9A8-2C41-9988-CB9FE145A5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definitives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cxnSp>
        <p:nvCxnSpPr>
          <p:cNvPr id="105476" name="Straight Connector 6">
            <a:extLst>
              <a:ext uri="{FF2B5EF4-FFF2-40B4-BE49-F238E27FC236}">
                <a16:creationId xmlns:a16="http://schemas.microsoft.com/office/drawing/2014/main" id="{9425B0FE-B7EF-A44D-BF2A-1D738440EFEE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342107" y="4077494"/>
            <a:ext cx="31242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05477" name="Picture 7" descr="KGV_2B.pdf">
            <a:extLst>
              <a:ext uri="{FF2B5EF4-FFF2-40B4-BE49-F238E27FC236}">
                <a16:creationId xmlns:a16="http://schemas.microsoft.com/office/drawing/2014/main" id="{0539205C-5C96-8F44-8D79-818D186939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501900"/>
            <a:ext cx="4318000" cy="328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Text Box 2">
            <a:extLst>
              <a:ext uri="{FF2B5EF4-FFF2-40B4-BE49-F238E27FC236}">
                <a16:creationId xmlns:a16="http://schemas.microsoft.com/office/drawing/2014/main" id="{500B3409-18B1-0B49-8B84-13A0F73866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232D8E5-9A63-9143-BBE1-D3FCB71FFB0C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28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07523" name="Text Box 3">
            <a:extLst>
              <a:ext uri="{FF2B5EF4-FFF2-40B4-BE49-F238E27FC236}">
                <a16:creationId xmlns:a16="http://schemas.microsoft.com/office/drawing/2014/main" id="{F930A036-CB1D-2E4B-B777-131FC90030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cxnSp>
        <p:nvCxnSpPr>
          <p:cNvPr id="107524" name="Straight Connector 6">
            <a:extLst>
              <a:ext uri="{FF2B5EF4-FFF2-40B4-BE49-F238E27FC236}">
                <a16:creationId xmlns:a16="http://schemas.microsoft.com/office/drawing/2014/main" id="{18B5D0E2-34E5-F64E-9042-96D9FB9CF9E0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342107" y="4077494"/>
            <a:ext cx="31242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07525" name="Picture 8" descr="KGV_2C.pdf">
            <a:extLst>
              <a:ext uri="{FF2B5EF4-FFF2-40B4-BE49-F238E27FC236}">
                <a16:creationId xmlns:a16="http://schemas.microsoft.com/office/drawing/2014/main" id="{8684FB17-C3C9-B346-81CC-CE80B5E846E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514600"/>
            <a:ext cx="4292600" cy="3238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526" name="Picture 7" descr="Provisional overprint SH.jpg">
            <a:extLst>
              <a:ext uri="{FF2B5EF4-FFF2-40B4-BE49-F238E27FC236}">
                <a16:creationId xmlns:a16="http://schemas.microsoft.com/office/drawing/2014/main" id="{C965299F-DC09-3F4C-9450-88D128F90FF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2844800"/>
            <a:ext cx="1828800" cy="116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ext Box 2">
            <a:extLst>
              <a:ext uri="{FF2B5EF4-FFF2-40B4-BE49-F238E27FC236}">
                <a16:creationId xmlns:a16="http://schemas.microsoft.com/office/drawing/2014/main" id="{759BE873-6FE5-7242-885E-CC66A721E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2D2AF73-66EC-5D4F-8540-ED2BA6976E33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29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09571" name="Text Box 3">
            <a:extLst>
              <a:ext uri="{FF2B5EF4-FFF2-40B4-BE49-F238E27FC236}">
                <a16:creationId xmlns:a16="http://schemas.microsoft.com/office/drawing/2014/main" id="{76638867-5CEF-3C45-8047-DC5447E42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09572" name="TextBox 5">
            <a:extLst>
              <a:ext uri="{FF2B5EF4-FFF2-40B4-BE49-F238E27FC236}">
                <a16:creationId xmlns:a16="http://schemas.microsoft.com/office/drawing/2014/main" id="{0E688AB0-9E52-5F47-B507-81B9A10C5A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54292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1922: </a:t>
            </a:r>
            <a:r>
              <a:rPr lang="en-US" altLang="nl-NL" u="sng">
                <a:solidFill>
                  <a:srgbClr val="FF0000"/>
                </a:solidFill>
              </a:rPr>
              <a:t>vier edities </a:t>
            </a:r>
            <a:r>
              <a:rPr lang="en-US" altLang="nl-NL" u="sng">
                <a:solidFill>
                  <a:srgbClr val="0000FF"/>
                </a:solidFill>
              </a:rPr>
              <a:t>door </a:t>
            </a:r>
            <a:r>
              <a:rPr lang="en-US" altLang="nl-NL" u="sng">
                <a:solidFill>
                  <a:srgbClr val="FF0000"/>
                </a:solidFill>
              </a:rPr>
              <a:t>diverse drukkerijen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Text Box 2">
            <a:extLst>
              <a:ext uri="{FF2B5EF4-FFF2-40B4-BE49-F238E27FC236}">
                <a16:creationId xmlns:a16="http://schemas.microsoft.com/office/drawing/2014/main" id="{48D123F7-A1D5-BF47-B30D-4A00E4A92C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588DFAD-8627-8A40-B99B-03624D857DB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56323" name="Text Box 3">
            <a:extLst>
              <a:ext uri="{FF2B5EF4-FFF2-40B4-BE49-F238E27FC236}">
                <a16:creationId xmlns:a16="http://schemas.microsoft.com/office/drawing/2014/main" id="{80460FCF-4549-F14C-A454-41E8F8B65E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3600">
                <a:solidFill>
                  <a:srgbClr val="333399"/>
                </a:solidFill>
                <a:latin typeface="Tahoma" panose="020B0604030504040204" pitchFamily="34" charset="0"/>
              </a:rPr>
              <a:t>Ierland en zijn 16 graafschappen</a:t>
            </a:r>
            <a:endParaRPr lang="en-GB" altLang="nl-NL" sz="36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56324" name="Picture 7" descr="Map-Ireland 1.jpg">
            <a:extLst>
              <a:ext uri="{FF2B5EF4-FFF2-40B4-BE49-F238E27FC236}">
                <a16:creationId xmlns:a16="http://schemas.microsoft.com/office/drawing/2014/main" id="{FD5562C6-0C08-AD48-88DF-61FBB4E4EB4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159000"/>
            <a:ext cx="3089275" cy="386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Text Box 2">
            <a:extLst>
              <a:ext uri="{FF2B5EF4-FFF2-40B4-BE49-F238E27FC236}">
                <a16:creationId xmlns:a16="http://schemas.microsoft.com/office/drawing/2014/main" id="{E41C159F-3F71-8149-AA61-5F100BF700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724039D-903F-1D48-B381-4DA59D77B68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30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11619" name="Text Box 3">
            <a:extLst>
              <a:ext uri="{FF2B5EF4-FFF2-40B4-BE49-F238E27FC236}">
                <a16:creationId xmlns:a16="http://schemas.microsoft.com/office/drawing/2014/main" id="{A6E325A4-31BD-574B-B9C9-EEDF3E41D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11620" name="TextBox 5">
            <a:extLst>
              <a:ext uri="{FF2B5EF4-FFF2-40B4-BE49-F238E27FC236}">
                <a16:creationId xmlns:a16="http://schemas.microsoft.com/office/drawing/2014/main" id="{35872FBC-5AED-684F-85F4-EC6DE28F3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5429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1922: vier edities door diverse drukkerijen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17 februari</a:t>
            </a:r>
            <a:r>
              <a:rPr lang="en-US" altLang="nl-NL">
                <a:solidFill>
                  <a:srgbClr val="0000FF"/>
                </a:solidFill>
              </a:rPr>
              <a:t>: </a:t>
            </a:r>
            <a:r>
              <a:rPr lang="en-US" altLang="nl-NL" b="1">
                <a:solidFill>
                  <a:srgbClr val="0000FF"/>
                </a:solidFill>
              </a:rPr>
              <a:t>Dollard Ltd.  …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Text Box 2">
            <a:extLst>
              <a:ext uri="{FF2B5EF4-FFF2-40B4-BE49-F238E27FC236}">
                <a16:creationId xmlns:a16="http://schemas.microsoft.com/office/drawing/2014/main" id="{9AC34998-867A-C343-A332-85CEBBC70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1EC3236-5FDB-4A4A-9F1D-E11301278CBB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31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13667" name="Text Box 3">
            <a:extLst>
              <a:ext uri="{FF2B5EF4-FFF2-40B4-BE49-F238E27FC236}">
                <a16:creationId xmlns:a16="http://schemas.microsoft.com/office/drawing/2014/main" id="{E89C85E7-EECD-1046-BAAE-893FF1EF02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cxnSp>
        <p:nvCxnSpPr>
          <p:cNvPr id="113668" name="Straight Connector 6">
            <a:extLst>
              <a:ext uri="{FF2B5EF4-FFF2-40B4-BE49-F238E27FC236}">
                <a16:creationId xmlns:a16="http://schemas.microsoft.com/office/drawing/2014/main" id="{3BA72805-82A2-884D-BD45-0C195D7F62E7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342107" y="4077494"/>
            <a:ext cx="31242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13669" name="Picture 10" descr="KGV_1C.pdf">
            <a:extLst>
              <a:ext uri="{FF2B5EF4-FFF2-40B4-BE49-F238E27FC236}">
                <a16:creationId xmlns:a16="http://schemas.microsoft.com/office/drawing/2014/main" id="{E3672663-9EFF-3549-AA53-3EA05164A0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527300"/>
            <a:ext cx="5181600" cy="318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70" name="Rectangle 7">
            <a:extLst>
              <a:ext uri="{FF2B5EF4-FFF2-40B4-BE49-F238E27FC236}">
                <a16:creationId xmlns:a16="http://schemas.microsoft.com/office/drawing/2014/main" id="{99AFC607-7FF3-C74C-97CF-25BB31B3A3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25908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  <p:sp>
        <p:nvSpPr>
          <p:cNvPr id="113671" name="Rectangle 8">
            <a:extLst>
              <a:ext uri="{FF2B5EF4-FFF2-40B4-BE49-F238E27FC236}">
                <a16:creationId xmlns:a16="http://schemas.microsoft.com/office/drawing/2014/main" id="{88DDD713-D6D3-C04D-ADBC-76D6086764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25908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  <p:sp>
        <p:nvSpPr>
          <p:cNvPr id="113672" name="Rectangle 9">
            <a:extLst>
              <a:ext uri="{FF2B5EF4-FFF2-40B4-BE49-F238E27FC236}">
                <a16:creationId xmlns:a16="http://schemas.microsoft.com/office/drawing/2014/main" id="{14666BC7-3170-1047-A465-1A68078BE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36576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  <p:sp>
        <p:nvSpPr>
          <p:cNvPr id="113673" name="Rectangle 11">
            <a:extLst>
              <a:ext uri="{FF2B5EF4-FFF2-40B4-BE49-F238E27FC236}">
                <a16:creationId xmlns:a16="http://schemas.microsoft.com/office/drawing/2014/main" id="{7A245005-DF77-E340-9000-D8B3425AC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05400" y="47244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Text Box 2">
            <a:extLst>
              <a:ext uri="{FF2B5EF4-FFF2-40B4-BE49-F238E27FC236}">
                <a16:creationId xmlns:a16="http://schemas.microsoft.com/office/drawing/2014/main" id="{B9075783-E41D-C946-8DD5-BDA6B083B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C228AF3-7BDB-6A46-9BFD-D14192B67C63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32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15715" name="Text Box 3">
            <a:extLst>
              <a:ext uri="{FF2B5EF4-FFF2-40B4-BE49-F238E27FC236}">
                <a16:creationId xmlns:a16="http://schemas.microsoft.com/office/drawing/2014/main" id="{6F7D5729-283D-684A-BBE7-9DFDA97BF6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15716" name="TextBox 5">
            <a:extLst>
              <a:ext uri="{FF2B5EF4-FFF2-40B4-BE49-F238E27FC236}">
                <a16:creationId xmlns:a16="http://schemas.microsoft.com/office/drawing/2014/main" id="{04ACCC5A-739E-AC4F-B11B-1731E1FCFF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6188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1922: vier edities door diverse drukkerijen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17 februari</a:t>
            </a:r>
            <a:r>
              <a:rPr lang="en-US" altLang="nl-NL">
                <a:solidFill>
                  <a:srgbClr val="0000FF"/>
                </a:solidFill>
              </a:rPr>
              <a:t>: Dollard Ltd.  </a:t>
            </a:r>
            <a:r>
              <a:rPr lang="en-GB" altLang="nl-NL" b="1">
                <a:solidFill>
                  <a:srgbClr val="0000FF"/>
                </a:solidFill>
              </a:rPr>
              <a:t>è</a:t>
            </a:r>
            <a:r>
              <a:rPr lang="en-US" altLang="nl-NL" b="1">
                <a:solidFill>
                  <a:srgbClr val="0000FF"/>
                </a:solidFill>
              </a:rPr>
              <a:t>n  Alex Thom &amp; Co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Text Box 2">
            <a:extLst>
              <a:ext uri="{FF2B5EF4-FFF2-40B4-BE49-F238E27FC236}">
                <a16:creationId xmlns:a16="http://schemas.microsoft.com/office/drawing/2014/main" id="{FCB9E8B5-C0B1-4C4C-BF05-FB267C9FBD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22E6C29-4AE6-CB4F-A2CB-86A30B23EB6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33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17763" name="Text Box 3">
            <a:extLst>
              <a:ext uri="{FF2B5EF4-FFF2-40B4-BE49-F238E27FC236}">
                <a16:creationId xmlns:a16="http://schemas.microsoft.com/office/drawing/2014/main" id="{5AF63E90-CBC1-B143-8878-0A33FC627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cxnSp>
        <p:nvCxnSpPr>
          <p:cNvPr id="117764" name="Straight Connector 6">
            <a:extLst>
              <a:ext uri="{FF2B5EF4-FFF2-40B4-BE49-F238E27FC236}">
                <a16:creationId xmlns:a16="http://schemas.microsoft.com/office/drawing/2014/main" id="{45B67AC5-F47F-944C-8068-EB5A550D209F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342107" y="4077494"/>
            <a:ext cx="31242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17765" name="Picture 10" descr="KGV_1C.pdf">
            <a:extLst>
              <a:ext uri="{FF2B5EF4-FFF2-40B4-BE49-F238E27FC236}">
                <a16:creationId xmlns:a16="http://schemas.microsoft.com/office/drawing/2014/main" id="{1A5C3E02-0FC0-4A4F-B4AC-C73C4E2E04A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527300"/>
            <a:ext cx="5181600" cy="318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7766" name="Rectangle 7">
            <a:extLst>
              <a:ext uri="{FF2B5EF4-FFF2-40B4-BE49-F238E27FC236}">
                <a16:creationId xmlns:a16="http://schemas.microsoft.com/office/drawing/2014/main" id="{67179825-D7D5-7144-A5C5-48CB9379AF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25908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  <p:sp>
        <p:nvSpPr>
          <p:cNvPr id="117767" name="Rectangle 8">
            <a:extLst>
              <a:ext uri="{FF2B5EF4-FFF2-40B4-BE49-F238E27FC236}">
                <a16:creationId xmlns:a16="http://schemas.microsoft.com/office/drawing/2014/main" id="{AA713692-6FD3-0E49-9EBF-C20873D65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1200" y="36576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  <p:sp>
        <p:nvSpPr>
          <p:cNvPr id="117768" name="Rectangle 9">
            <a:extLst>
              <a:ext uri="{FF2B5EF4-FFF2-40B4-BE49-F238E27FC236}">
                <a16:creationId xmlns:a16="http://schemas.microsoft.com/office/drawing/2014/main" id="{CAAB981B-2707-C24D-8EEE-887B299CD1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36576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  <p:sp>
        <p:nvSpPr>
          <p:cNvPr id="117769" name="Rectangle 11">
            <a:extLst>
              <a:ext uri="{FF2B5EF4-FFF2-40B4-BE49-F238E27FC236}">
                <a16:creationId xmlns:a16="http://schemas.microsoft.com/office/drawing/2014/main" id="{9D139D6D-6F3C-B841-AF37-B6C7E2E3FD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6482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  <p:sp>
        <p:nvSpPr>
          <p:cNvPr id="117770" name="Rectangle 12">
            <a:extLst>
              <a:ext uri="{FF2B5EF4-FFF2-40B4-BE49-F238E27FC236}">
                <a16:creationId xmlns:a16="http://schemas.microsoft.com/office/drawing/2014/main" id="{52E40329-69B1-0849-9BD4-E175043DBB4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5908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  <p:sp>
        <p:nvSpPr>
          <p:cNvPr id="117771" name="Rectangle 13">
            <a:extLst>
              <a:ext uri="{FF2B5EF4-FFF2-40B4-BE49-F238E27FC236}">
                <a16:creationId xmlns:a16="http://schemas.microsoft.com/office/drawing/2014/main" id="{7825A77D-976B-334B-AA40-F3E944F295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36576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  <p:sp>
        <p:nvSpPr>
          <p:cNvPr id="117772" name="Rectangle 14">
            <a:extLst>
              <a:ext uri="{FF2B5EF4-FFF2-40B4-BE49-F238E27FC236}">
                <a16:creationId xmlns:a16="http://schemas.microsoft.com/office/drawing/2014/main" id="{82759565-62F5-B942-84EF-3D9EE6C74C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38600" y="46482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  <p:sp>
        <p:nvSpPr>
          <p:cNvPr id="117773" name="Rectangle 15">
            <a:extLst>
              <a:ext uri="{FF2B5EF4-FFF2-40B4-BE49-F238E27FC236}">
                <a16:creationId xmlns:a16="http://schemas.microsoft.com/office/drawing/2014/main" id="{32F8701C-3821-984B-A1BB-24520646E4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72200" y="2590800"/>
            <a:ext cx="838200" cy="9906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Text Box 2">
            <a:extLst>
              <a:ext uri="{FF2B5EF4-FFF2-40B4-BE49-F238E27FC236}">
                <a16:creationId xmlns:a16="http://schemas.microsoft.com/office/drawing/2014/main" id="{69C420D8-2338-3445-BFCF-B093434F1E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84F0F4B-9847-2C4B-9614-92AE054D285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34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19811" name="Text Box 3">
            <a:extLst>
              <a:ext uri="{FF2B5EF4-FFF2-40B4-BE49-F238E27FC236}">
                <a16:creationId xmlns:a16="http://schemas.microsoft.com/office/drawing/2014/main" id="{382A7C57-3870-AA4D-9E2D-4CA304C5D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19812" name="TextBox 13">
            <a:extLst>
              <a:ext uri="{FF2B5EF4-FFF2-40B4-BE49-F238E27FC236}">
                <a16:creationId xmlns:a16="http://schemas.microsoft.com/office/drawing/2014/main" id="{B283BDD4-8B99-7E40-ACC8-0DCEBD5C33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1905000"/>
            <a:ext cx="2505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b="1" u="sng">
                <a:solidFill>
                  <a:srgbClr val="0000FF"/>
                </a:solidFill>
              </a:rPr>
              <a:t>Dollard vs Thom:</a:t>
            </a:r>
          </a:p>
        </p:txBody>
      </p:sp>
      <p:pic>
        <p:nvPicPr>
          <p:cNvPr id="119813" name="Picture 14" descr="Dollard vs Thom.pdf">
            <a:extLst>
              <a:ext uri="{FF2B5EF4-FFF2-40B4-BE49-F238E27FC236}">
                <a16:creationId xmlns:a16="http://schemas.microsoft.com/office/drawing/2014/main" id="{5F83BB0D-984A-3649-BE39-2D4B31C6D77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667000"/>
            <a:ext cx="6721475" cy="342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2">
            <a:extLst>
              <a:ext uri="{FF2B5EF4-FFF2-40B4-BE49-F238E27FC236}">
                <a16:creationId xmlns:a16="http://schemas.microsoft.com/office/drawing/2014/main" id="{83D0F88C-0D21-3B49-9A39-561A4E4E91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A5C054D-9FFE-FD4C-8BCA-729B6972E97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35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21859" name="Text Box 3">
            <a:extLst>
              <a:ext uri="{FF2B5EF4-FFF2-40B4-BE49-F238E27FC236}">
                <a16:creationId xmlns:a16="http://schemas.microsoft.com/office/drawing/2014/main" id="{2C095531-97EE-014C-9CC3-711D275990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21860" name="TextBox 13">
            <a:extLst>
              <a:ext uri="{FF2B5EF4-FFF2-40B4-BE49-F238E27FC236}">
                <a16:creationId xmlns:a16="http://schemas.microsoft.com/office/drawing/2014/main" id="{BAD7B0DB-5233-874D-98D8-2250E59BAC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00200" y="1905000"/>
            <a:ext cx="25050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b="1" u="sng">
                <a:solidFill>
                  <a:srgbClr val="0000FF"/>
                </a:solidFill>
              </a:rPr>
              <a:t>Dollard vs Thom:</a:t>
            </a:r>
          </a:p>
        </p:txBody>
      </p:sp>
      <p:pic>
        <p:nvPicPr>
          <p:cNvPr id="121861" name="Picture 14" descr="Dollard vs Thom.pdf">
            <a:extLst>
              <a:ext uri="{FF2B5EF4-FFF2-40B4-BE49-F238E27FC236}">
                <a16:creationId xmlns:a16="http://schemas.microsoft.com/office/drawing/2014/main" id="{2F5E80B6-432F-C14A-AEA8-620205C2114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0" y="2667000"/>
            <a:ext cx="6721475" cy="3422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62" name="Oval 15">
            <a:extLst>
              <a:ext uri="{FF2B5EF4-FFF2-40B4-BE49-F238E27FC236}">
                <a16:creationId xmlns:a16="http://schemas.microsoft.com/office/drawing/2014/main" id="{6F65CB56-AE4F-9449-9AC9-93ADC39A15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43600" y="5257800"/>
            <a:ext cx="304800" cy="30480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Text Box 2">
            <a:extLst>
              <a:ext uri="{FF2B5EF4-FFF2-40B4-BE49-F238E27FC236}">
                <a16:creationId xmlns:a16="http://schemas.microsoft.com/office/drawing/2014/main" id="{0E06C1FE-9685-0E4A-8C32-9DFD6BE01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F518968-9822-3549-88D8-B316D37903E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36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23907" name="Text Box 3">
            <a:extLst>
              <a:ext uri="{FF2B5EF4-FFF2-40B4-BE49-F238E27FC236}">
                <a16:creationId xmlns:a16="http://schemas.microsoft.com/office/drawing/2014/main" id="{5FF3CA3B-51B8-E440-ADC4-D9BAA58EA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23908" name="TextBox 5">
            <a:extLst>
              <a:ext uri="{FF2B5EF4-FFF2-40B4-BE49-F238E27FC236}">
                <a16:creationId xmlns:a16="http://schemas.microsoft.com/office/drawing/2014/main" id="{5D87A1C6-164D-7F43-BB37-4F30AC658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6586538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1922: verschillende edities door diverse drukkerijen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17 februari: Dollard </a:t>
            </a:r>
            <a:r>
              <a:rPr lang="en-GB" altLang="nl-NL">
                <a:solidFill>
                  <a:srgbClr val="0000FF"/>
                </a:solidFill>
              </a:rPr>
              <a:t>e</a:t>
            </a:r>
            <a:r>
              <a:rPr lang="en-US" altLang="nl-NL">
                <a:solidFill>
                  <a:srgbClr val="0000FF"/>
                </a:solidFill>
              </a:rPr>
              <a:t>n Thom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19 juni</a:t>
            </a:r>
            <a:r>
              <a:rPr lang="en-US" altLang="nl-NL">
                <a:solidFill>
                  <a:srgbClr val="0000FF"/>
                </a:solidFill>
              </a:rPr>
              <a:t>: </a:t>
            </a:r>
            <a:r>
              <a:rPr lang="en-US" altLang="nl-NL" b="1">
                <a:solidFill>
                  <a:srgbClr val="0000FF"/>
                </a:solidFill>
              </a:rPr>
              <a:t>Harrison &amp; Sons (</a:t>
            </a:r>
            <a:r>
              <a:rPr lang="en-US" altLang="nl-NL" b="1">
                <a:solidFill>
                  <a:srgbClr val="FF0000"/>
                </a:solidFill>
              </a:rPr>
              <a:t>coil</a:t>
            </a:r>
            <a:r>
              <a:rPr lang="en-US" altLang="nl-NL" b="1">
                <a:solidFill>
                  <a:srgbClr val="0000FF"/>
                </a:solidFill>
              </a:rPr>
              <a:t>: voor automaat)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Text Box 2">
            <a:extLst>
              <a:ext uri="{FF2B5EF4-FFF2-40B4-BE49-F238E27FC236}">
                <a16:creationId xmlns:a16="http://schemas.microsoft.com/office/drawing/2014/main" id="{72096E40-AE72-764D-898B-5CA0EC5F01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D914D72-DB58-E341-AFC7-6DB9AA3E7E21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37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25955" name="Text Box 3">
            <a:extLst>
              <a:ext uri="{FF2B5EF4-FFF2-40B4-BE49-F238E27FC236}">
                <a16:creationId xmlns:a16="http://schemas.microsoft.com/office/drawing/2014/main" id="{6DC2C8E4-19C2-3C45-9871-58F925A2A0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I: coil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125956" name="Picture 16" descr="Coil 1.pdf">
            <a:extLst>
              <a:ext uri="{FF2B5EF4-FFF2-40B4-BE49-F238E27FC236}">
                <a16:creationId xmlns:a16="http://schemas.microsoft.com/office/drawing/2014/main" id="{D1666F1E-442B-D64A-85F4-50B25471798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819400"/>
            <a:ext cx="805815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7" name="TextBox 21">
            <a:extLst>
              <a:ext uri="{FF2B5EF4-FFF2-40B4-BE49-F238E27FC236}">
                <a16:creationId xmlns:a16="http://schemas.microsoft.com/office/drawing/2014/main" id="{B4BE191B-DCFB-4E45-8EAD-93D7D3D952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495800"/>
            <a:ext cx="808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chemeClr val="tx1"/>
                </a:solidFill>
              </a:rPr>
              <a:t>Die I</a:t>
            </a:r>
          </a:p>
        </p:txBody>
      </p:sp>
      <p:sp>
        <p:nvSpPr>
          <p:cNvPr id="125958" name="TextBox 22">
            <a:extLst>
              <a:ext uri="{FF2B5EF4-FFF2-40B4-BE49-F238E27FC236}">
                <a16:creationId xmlns:a16="http://schemas.microsoft.com/office/drawing/2014/main" id="{EE97BCF3-7BC5-C746-9259-9F259A708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0163" y="4491038"/>
            <a:ext cx="911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chemeClr val="tx1"/>
                </a:solidFill>
              </a:rPr>
              <a:t>Die II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ext Box 2">
            <a:extLst>
              <a:ext uri="{FF2B5EF4-FFF2-40B4-BE49-F238E27FC236}">
                <a16:creationId xmlns:a16="http://schemas.microsoft.com/office/drawing/2014/main" id="{226E4E2E-E96A-FD4E-8154-22E825B1DB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F914CEB-4002-A841-8F86-3712DC7EC931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38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28003" name="Text Box 3">
            <a:extLst>
              <a:ext uri="{FF2B5EF4-FFF2-40B4-BE49-F238E27FC236}">
                <a16:creationId xmlns:a16="http://schemas.microsoft.com/office/drawing/2014/main" id="{1237F2EA-7F87-D549-875B-24C15E8D4F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I: coil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128004" name="Picture 16" descr="Coil 1.pdf">
            <a:extLst>
              <a:ext uri="{FF2B5EF4-FFF2-40B4-BE49-F238E27FC236}">
                <a16:creationId xmlns:a16="http://schemas.microsoft.com/office/drawing/2014/main" id="{3599B850-C3F2-3E48-B21B-C5399A0330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819400"/>
            <a:ext cx="805815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5" name="TextBox 21">
            <a:extLst>
              <a:ext uri="{FF2B5EF4-FFF2-40B4-BE49-F238E27FC236}">
                <a16:creationId xmlns:a16="http://schemas.microsoft.com/office/drawing/2014/main" id="{295A77F7-A143-3743-A4CE-5A2117C106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4495800"/>
            <a:ext cx="808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chemeClr val="tx1"/>
                </a:solidFill>
              </a:rPr>
              <a:t>Die I</a:t>
            </a:r>
          </a:p>
        </p:txBody>
      </p:sp>
      <p:sp>
        <p:nvSpPr>
          <p:cNvPr id="128006" name="TextBox 22">
            <a:extLst>
              <a:ext uri="{FF2B5EF4-FFF2-40B4-BE49-F238E27FC236}">
                <a16:creationId xmlns:a16="http://schemas.microsoft.com/office/drawing/2014/main" id="{27DF1967-DDDF-2449-A5A9-ABC3DE26BA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0163" y="4491038"/>
            <a:ext cx="911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chemeClr val="tx1"/>
                </a:solidFill>
              </a:rPr>
              <a:t>Die II</a:t>
            </a:r>
          </a:p>
        </p:txBody>
      </p:sp>
      <p:sp>
        <p:nvSpPr>
          <p:cNvPr id="128007" name="Right Arrow 6">
            <a:extLst>
              <a:ext uri="{FF2B5EF4-FFF2-40B4-BE49-F238E27FC236}">
                <a16:creationId xmlns:a16="http://schemas.microsoft.com/office/drawing/2014/main" id="{3382F233-2AB8-CF44-8500-9023D029A2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2944813"/>
            <a:ext cx="685800" cy="484187"/>
          </a:xfrm>
          <a:prstGeom prst="rightArrow">
            <a:avLst>
              <a:gd name="adj1" fmla="val 50000"/>
              <a:gd name="adj2" fmla="val 50046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28008" name="Right Arrow 7">
            <a:extLst>
              <a:ext uri="{FF2B5EF4-FFF2-40B4-BE49-F238E27FC236}">
                <a16:creationId xmlns:a16="http://schemas.microsoft.com/office/drawing/2014/main" id="{74491CC7-28EC-3A41-870C-16ABFA520A2F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5181600" y="3630613"/>
            <a:ext cx="685800" cy="484187"/>
          </a:xfrm>
          <a:prstGeom prst="rightArrow">
            <a:avLst>
              <a:gd name="adj1" fmla="val 50000"/>
              <a:gd name="adj2" fmla="val 50046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Text Box 2">
            <a:extLst>
              <a:ext uri="{FF2B5EF4-FFF2-40B4-BE49-F238E27FC236}">
                <a16:creationId xmlns:a16="http://schemas.microsoft.com/office/drawing/2014/main" id="{271A3CC2-357D-6F46-92B1-CADF8538F9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993D19F-6C6E-4D4D-A4C6-585FCF31F3F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39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30051" name="Text Box 3">
            <a:extLst>
              <a:ext uri="{FF2B5EF4-FFF2-40B4-BE49-F238E27FC236}">
                <a16:creationId xmlns:a16="http://schemas.microsoft.com/office/drawing/2014/main" id="{CF4DE3E3-A786-BE41-8795-B07B752C4D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30052" name="TextBox 5">
            <a:extLst>
              <a:ext uri="{FF2B5EF4-FFF2-40B4-BE49-F238E27FC236}">
                <a16:creationId xmlns:a16="http://schemas.microsoft.com/office/drawing/2014/main" id="{5626E7C9-417B-1244-9338-CBA6B7252D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6611938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1922: verschillende edities door diverse drukkerijen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17 februari: Dollard en Thom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19 juni: Harrison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juli</a:t>
            </a:r>
            <a:r>
              <a:rPr lang="en-US" altLang="nl-NL">
                <a:solidFill>
                  <a:srgbClr val="0000FF"/>
                </a:solidFill>
              </a:rPr>
              <a:t>: </a:t>
            </a:r>
            <a:r>
              <a:rPr lang="en-US" altLang="nl-NL" b="1">
                <a:solidFill>
                  <a:srgbClr val="0000FF"/>
                </a:solidFill>
              </a:rPr>
              <a:t>Thom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Text Box 2">
            <a:extLst>
              <a:ext uri="{FF2B5EF4-FFF2-40B4-BE49-F238E27FC236}">
                <a16:creationId xmlns:a16="http://schemas.microsoft.com/office/drawing/2014/main" id="{133892BF-6E4D-BD41-B95A-4482E2E096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169E374-C98D-CC4E-B4ED-22E639D2E187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58371" name="Text Box 3">
            <a:extLst>
              <a:ext uri="{FF2B5EF4-FFF2-40B4-BE49-F238E27FC236}">
                <a16:creationId xmlns:a16="http://schemas.microsoft.com/office/drawing/2014/main" id="{46A6ECBE-93A3-394D-81B4-4DD3E4265F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Historische achtergrond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58372" name="TextBox 6">
            <a:extLst>
              <a:ext uri="{FF2B5EF4-FFF2-40B4-BE49-F238E27FC236}">
                <a16:creationId xmlns:a16="http://schemas.microsoft.com/office/drawing/2014/main" id="{C598750B-9CBF-8B48-A756-4B07DEFFA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133600"/>
            <a:ext cx="45561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eerste bewoners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58373" name="Picture 7" descr="Map-Ireland 1.jpg">
            <a:extLst>
              <a:ext uri="{FF2B5EF4-FFF2-40B4-BE49-F238E27FC236}">
                <a16:creationId xmlns:a16="http://schemas.microsoft.com/office/drawing/2014/main" id="{F9B2B0DF-66E8-BA43-82D9-E96D6727DD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159000"/>
            <a:ext cx="3089275" cy="386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Text Box 2">
            <a:extLst>
              <a:ext uri="{FF2B5EF4-FFF2-40B4-BE49-F238E27FC236}">
                <a16:creationId xmlns:a16="http://schemas.microsoft.com/office/drawing/2014/main" id="{FAB22653-9621-934E-A576-BB82ECFC3C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428DE9E-E384-6A41-8316-19F31E1CC873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40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32099" name="Text Box 3">
            <a:extLst>
              <a:ext uri="{FF2B5EF4-FFF2-40B4-BE49-F238E27FC236}">
                <a16:creationId xmlns:a16="http://schemas.microsoft.com/office/drawing/2014/main" id="{CC07F06F-8BD8-794D-8D7A-8AC65422F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32100" name="TextBox 5">
            <a:extLst>
              <a:ext uri="{FF2B5EF4-FFF2-40B4-BE49-F238E27FC236}">
                <a16:creationId xmlns:a16="http://schemas.microsoft.com/office/drawing/2014/main" id="{70DD9D85-2450-BC4D-BFFF-83D0B1A09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6611938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1922: verschillende edities door diverse drukkerijen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17 februari: Dollard en Thom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19 juni: Harrison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juli: Thom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november</a:t>
            </a:r>
            <a:r>
              <a:rPr lang="en-US" altLang="nl-NL">
                <a:solidFill>
                  <a:srgbClr val="0000FF"/>
                </a:solidFill>
              </a:rPr>
              <a:t>: </a:t>
            </a:r>
            <a:r>
              <a:rPr lang="en-US" altLang="nl-NL" b="1">
                <a:solidFill>
                  <a:srgbClr val="0000FF"/>
                </a:solidFill>
              </a:rPr>
              <a:t>Thom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2">
            <a:extLst>
              <a:ext uri="{FF2B5EF4-FFF2-40B4-BE49-F238E27FC236}">
                <a16:creationId xmlns:a16="http://schemas.microsoft.com/office/drawing/2014/main" id="{D4B6F8E5-D7EB-1945-9248-A3A613F990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7C84269-AB88-7144-8A55-03174417CD31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41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34147" name="Text Box 3">
            <a:extLst>
              <a:ext uri="{FF2B5EF4-FFF2-40B4-BE49-F238E27FC236}">
                <a16:creationId xmlns:a16="http://schemas.microsoft.com/office/drawing/2014/main" id="{74946D3F-15CE-D640-BD32-CDA1AFA03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34148" name="TextBox 5">
            <a:extLst>
              <a:ext uri="{FF2B5EF4-FFF2-40B4-BE49-F238E27FC236}">
                <a16:creationId xmlns:a16="http://schemas.microsoft.com/office/drawing/2014/main" id="{CE5F6A22-0DBA-B54B-AC3E-F74A4AC80A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7119938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1922: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17 februari: Dollard en Thom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19 juni: Harrison &amp; Sons                 Veel </a:t>
            </a:r>
            <a:r>
              <a:rPr lang="en-US" altLang="nl-NL">
                <a:solidFill>
                  <a:srgbClr val="FF0000"/>
                </a:solidFill>
              </a:rPr>
              <a:t>varianten</a:t>
            </a:r>
            <a:r>
              <a:rPr lang="en-US" altLang="nl-NL">
                <a:solidFill>
                  <a:srgbClr val="0000FF"/>
                </a:solidFill>
              </a:rPr>
              <a:t>,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                                                                 </a:t>
            </a:r>
            <a:r>
              <a:rPr lang="en-US" altLang="nl-NL">
                <a:solidFill>
                  <a:srgbClr val="FF0000"/>
                </a:solidFill>
              </a:rPr>
              <a:t>fouten</a:t>
            </a:r>
            <a:r>
              <a:rPr lang="en-US" altLang="nl-NL">
                <a:solidFill>
                  <a:srgbClr val="0000FF"/>
                </a:solidFill>
              </a:rPr>
              <a:t>,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juli: Thom                                                </a:t>
            </a:r>
            <a:r>
              <a:rPr lang="en-US" altLang="nl-NL">
                <a:solidFill>
                  <a:srgbClr val="FF0000"/>
                </a:solidFill>
              </a:rPr>
              <a:t>kopstaand</a:t>
            </a:r>
            <a:r>
              <a:rPr lang="en-US" altLang="nl-NL">
                <a:solidFill>
                  <a:srgbClr val="0000FF"/>
                </a:solidFill>
              </a:rPr>
              <a:t>, etc.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november: Thom</a:t>
            </a:r>
          </a:p>
        </p:txBody>
      </p:sp>
      <p:sp>
        <p:nvSpPr>
          <p:cNvPr id="134149" name="Right Brace 4">
            <a:extLst>
              <a:ext uri="{FF2B5EF4-FFF2-40B4-BE49-F238E27FC236}">
                <a16:creationId xmlns:a16="http://schemas.microsoft.com/office/drawing/2014/main" id="{A16B5A79-5EF9-A343-87B6-7A22DB5C0838}"/>
              </a:ext>
            </a:extLst>
          </p:cNvPr>
          <p:cNvSpPr>
            <a:spLocks/>
          </p:cNvSpPr>
          <p:nvPr/>
        </p:nvSpPr>
        <p:spPr bwMode="auto">
          <a:xfrm>
            <a:off x="4648200" y="3124200"/>
            <a:ext cx="304800" cy="2514600"/>
          </a:xfrm>
          <a:prstGeom prst="rightBrace">
            <a:avLst>
              <a:gd name="adj1" fmla="val 8326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Text Box 2">
            <a:extLst>
              <a:ext uri="{FF2B5EF4-FFF2-40B4-BE49-F238E27FC236}">
                <a16:creationId xmlns:a16="http://schemas.microsoft.com/office/drawing/2014/main" id="{2C2C2314-3A54-2B49-B134-8A50C19AA6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9B9D857-6BF6-7E4E-AAF4-B42A733234BC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42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36195" name="Text Box 3">
            <a:extLst>
              <a:ext uri="{FF2B5EF4-FFF2-40B4-BE49-F238E27FC236}">
                <a16:creationId xmlns:a16="http://schemas.microsoft.com/office/drawing/2014/main" id="{423CF2C6-D704-494A-9238-7193DB61CE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Ierse Vrijstaat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36196" name="TextBox 6">
            <a:extLst>
              <a:ext uri="{FF2B5EF4-FFF2-40B4-BE49-F238E27FC236}">
                <a16:creationId xmlns:a16="http://schemas.microsoft.com/office/drawing/2014/main" id="{B9DD9242-0A98-C04D-ACD6-09E626FE3B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76962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6 december 1922: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Ierse Vrijstaat uitgeroepen 				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Text Box 2">
            <a:extLst>
              <a:ext uri="{FF2B5EF4-FFF2-40B4-BE49-F238E27FC236}">
                <a16:creationId xmlns:a16="http://schemas.microsoft.com/office/drawing/2014/main" id="{E9E92C14-F3DC-D64D-9122-8EC6047A2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DF78846-0F11-3749-AEF0-36CB2C830F9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43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38243" name="Text Box 3">
            <a:extLst>
              <a:ext uri="{FF2B5EF4-FFF2-40B4-BE49-F238E27FC236}">
                <a16:creationId xmlns:a16="http://schemas.microsoft.com/office/drawing/2014/main" id="{8F3BE07D-6890-F045-8C30-3BA8AB212D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eerste eigen Postzegel!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38244" name="TextBox 6">
            <a:extLst>
              <a:ext uri="{FF2B5EF4-FFF2-40B4-BE49-F238E27FC236}">
                <a16:creationId xmlns:a16="http://schemas.microsoft.com/office/drawing/2014/main" id="{BF11AA57-B873-A14B-A4CA-6E09123BA7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133600"/>
            <a:ext cx="6858000" cy="286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6 december 1922: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Ierse Vrijstaat uitgeroepen </a:t>
            </a:r>
            <a:r>
              <a:rPr lang="en-US" altLang="nl-NL" sz="2000">
                <a:solidFill>
                  <a:srgbClr val="0000FF"/>
                </a:solidFill>
              </a:rPr>
              <a:t>	</a:t>
            </a: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FF0000"/>
                </a:solidFill>
                <a:latin typeface="Apple Chancery" panose="03020702040506060504" pitchFamily="66" charset="-79"/>
                <a:cs typeface="Apple Chancery" panose="03020702040506060504" pitchFamily="66" charset="-79"/>
              </a:rPr>
              <a:t>Gevierd met</a:t>
            </a:r>
            <a:r>
              <a:rPr lang="en-US" altLang="nl-NL" sz="28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nl-NL" u="sng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8245" name="Picture 7" descr="Ierland #1a.jpg">
            <a:extLst>
              <a:ext uri="{FF2B5EF4-FFF2-40B4-BE49-F238E27FC236}">
                <a16:creationId xmlns:a16="http://schemas.microsoft.com/office/drawing/2014/main" id="{0EF72683-17A1-8145-A581-793651011CB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2500" y="3454400"/>
            <a:ext cx="2628900" cy="309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Text Box 2">
            <a:extLst>
              <a:ext uri="{FF2B5EF4-FFF2-40B4-BE49-F238E27FC236}">
                <a16:creationId xmlns:a16="http://schemas.microsoft.com/office/drawing/2014/main" id="{940F6F7C-7310-0447-A2A6-F4D6145CF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BE31758-0031-034D-8EE2-5AE1C8FE2DB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44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40291" name="Text Box 3">
            <a:extLst>
              <a:ext uri="{FF2B5EF4-FFF2-40B4-BE49-F238E27FC236}">
                <a16:creationId xmlns:a16="http://schemas.microsoft.com/office/drawing/2014/main" id="{6034C679-7F1B-614D-84DA-453A4DD758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eerste eigen Postzegel!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40292" name="TextBox 6">
            <a:extLst>
              <a:ext uri="{FF2B5EF4-FFF2-40B4-BE49-F238E27FC236}">
                <a16:creationId xmlns:a16="http://schemas.microsoft.com/office/drawing/2014/main" id="{5E0027DE-CAE5-7347-AAA7-37E9689353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133600"/>
            <a:ext cx="6858000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  <a:latin typeface="Times" pitchFamily="2" charset="0"/>
              </a:rPr>
              <a:t>6 december 1922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nl-NL" u="sng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0293" name="Picture 7" descr="Ierland #1a.jpg">
            <a:extLst>
              <a:ext uri="{FF2B5EF4-FFF2-40B4-BE49-F238E27FC236}">
                <a16:creationId xmlns:a16="http://schemas.microsoft.com/office/drawing/2014/main" id="{E9966081-1EBD-6B4E-BA1D-A8F2D172E6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2500" y="3454400"/>
            <a:ext cx="2628900" cy="309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4" name="Right Arrow 7">
            <a:extLst>
              <a:ext uri="{FF2B5EF4-FFF2-40B4-BE49-F238E27FC236}">
                <a16:creationId xmlns:a16="http://schemas.microsoft.com/office/drawing/2014/main" id="{EE5865B3-06DB-F64B-8731-F6DC174641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5840413"/>
            <a:ext cx="685800" cy="484187"/>
          </a:xfrm>
          <a:prstGeom prst="rightArrow">
            <a:avLst>
              <a:gd name="adj1" fmla="val 50000"/>
              <a:gd name="adj2" fmla="val 50046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40295" name="Right Arrow 8">
            <a:extLst>
              <a:ext uri="{FF2B5EF4-FFF2-40B4-BE49-F238E27FC236}">
                <a16:creationId xmlns:a16="http://schemas.microsoft.com/office/drawing/2014/main" id="{4CB36CBB-3C49-FF4F-AD31-0725B2828D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0600" y="3962400"/>
            <a:ext cx="685800" cy="484188"/>
          </a:xfrm>
          <a:prstGeom prst="rightArrow">
            <a:avLst>
              <a:gd name="adj1" fmla="val 50000"/>
              <a:gd name="adj2" fmla="val 50046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2">
            <a:extLst>
              <a:ext uri="{FF2B5EF4-FFF2-40B4-BE49-F238E27FC236}">
                <a16:creationId xmlns:a16="http://schemas.microsoft.com/office/drawing/2014/main" id="{699E3C70-F41F-D34C-A0A9-AB148633A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D4EFD18-70D2-8F4F-84B7-16367C43C11B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45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42339" name="Text Box 3">
            <a:extLst>
              <a:ext uri="{FF2B5EF4-FFF2-40B4-BE49-F238E27FC236}">
                <a16:creationId xmlns:a16="http://schemas.microsoft.com/office/drawing/2014/main" id="{53081871-BAB8-284F-AD27-617A12D29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eerste eigen Postzegel!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42340" name="TextBox 6">
            <a:extLst>
              <a:ext uri="{FF2B5EF4-FFF2-40B4-BE49-F238E27FC236}">
                <a16:creationId xmlns:a16="http://schemas.microsoft.com/office/drawing/2014/main" id="{9EA54FA3-E260-E64A-9989-AC657CB352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000" y="2133600"/>
            <a:ext cx="6858000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6 december 1922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nl-NL" u="sng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42341" name="Picture 7" descr="Ierland #1a.jpg">
            <a:extLst>
              <a:ext uri="{FF2B5EF4-FFF2-40B4-BE49-F238E27FC236}">
                <a16:creationId xmlns:a16="http://schemas.microsoft.com/office/drawing/2014/main" id="{6DABF3DB-CE8E-0E43-B522-E04EFFABEE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62500" y="3454400"/>
            <a:ext cx="2628900" cy="309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2" name="Right Arrow 6">
            <a:extLst>
              <a:ext uri="{FF2B5EF4-FFF2-40B4-BE49-F238E27FC236}">
                <a16:creationId xmlns:a16="http://schemas.microsoft.com/office/drawing/2014/main" id="{3F004B89-2349-9545-B24E-921AD9EAF216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6629400" y="4392613"/>
            <a:ext cx="1600200" cy="484187"/>
          </a:xfrm>
          <a:prstGeom prst="rightArrow">
            <a:avLst>
              <a:gd name="adj1" fmla="val 50000"/>
              <a:gd name="adj2" fmla="val 50048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Text Box 2">
            <a:extLst>
              <a:ext uri="{FF2B5EF4-FFF2-40B4-BE49-F238E27FC236}">
                <a16:creationId xmlns:a16="http://schemas.microsoft.com/office/drawing/2014/main" id="{B8C69090-8F56-0B47-9C3A-8B7CDEB721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2C76CDB-9197-AE49-9B34-4214B29B4E10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46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44387" name="Text Box 3">
            <a:extLst>
              <a:ext uri="{FF2B5EF4-FFF2-40B4-BE49-F238E27FC236}">
                <a16:creationId xmlns:a16="http://schemas.microsoft.com/office/drawing/2014/main" id="{6FA324BB-4220-0A49-974D-FE71F85C76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44388" name="TextBox 6">
            <a:extLst>
              <a:ext uri="{FF2B5EF4-FFF2-40B4-BE49-F238E27FC236}">
                <a16:creationId xmlns:a16="http://schemas.microsoft.com/office/drawing/2014/main" id="{77A17A87-B1E6-3846-B995-04EAED4553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76962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6 december 1922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Maar de </a:t>
            </a:r>
            <a:r>
              <a:rPr lang="en-US" altLang="nl-NL" b="1">
                <a:solidFill>
                  <a:srgbClr val="FF0000"/>
                </a:solidFill>
              </a:rPr>
              <a:t>overige waarden</a:t>
            </a:r>
            <a:r>
              <a:rPr lang="en-US" altLang="nl-NL">
                <a:solidFill>
                  <a:srgbClr val="0000FF"/>
                </a:solidFill>
              </a:rPr>
              <a:t> laten nog op zich wachten, dus …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				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Text Box 2">
            <a:extLst>
              <a:ext uri="{FF2B5EF4-FFF2-40B4-BE49-F238E27FC236}">
                <a16:creationId xmlns:a16="http://schemas.microsoft.com/office/drawing/2014/main" id="{B9D14C6F-ADCF-7E47-81DC-4326B38A1F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4C75691-23F5-8F46-B328-FA4CCD528C4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47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46435" name="Text Box 3">
            <a:extLst>
              <a:ext uri="{FF2B5EF4-FFF2-40B4-BE49-F238E27FC236}">
                <a16:creationId xmlns:a16="http://schemas.microsoft.com/office/drawing/2014/main" id="{0D959C83-FC99-0A48-99D2-C0B885713C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46436" name="TextBox 6">
            <a:extLst>
              <a:ext uri="{FF2B5EF4-FFF2-40B4-BE49-F238E27FC236}">
                <a16:creationId xmlns:a16="http://schemas.microsoft.com/office/drawing/2014/main" id="{37A94E0C-D37C-1C47-ACC3-68F21A3153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7772400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6 december 1922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Maar de overige waarden laten nog op zich wachten, dus …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Gewijzigde overdruk </a:t>
            </a:r>
            <a:r>
              <a:rPr lang="en-US" altLang="nl-NL" b="1">
                <a:solidFill>
                  <a:srgbClr val="0000FF"/>
                </a:solidFill>
              </a:rPr>
              <a:t>op George V serie: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				</a:t>
            </a:r>
          </a:p>
        </p:txBody>
      </p:sp>
      <p:pic>
        <p:nvPicPr>
          <p:cNvPr id="146437" name="Picture 4" descr="Freestate overprint.jpg">
            <a:extLst>
              <a:ext uri="{FF2B5EF4-FFF2-40B4-BE49-F238E27FC236}">
                <a16:creationId xmlns:a16="http://schemas.microsoft.com/office/drawing/2014/main" id="{A53FF84F-EAD2-B54D-9740-6C3BBF9C3E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4465638"/>
            <a:ext cx="2667000" cy="1630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8" name="TextBox 5">
            <a:extLst>
              <a:ext uri="{FF2B5EF4-FFF2-40B4-BE49-F238E27FC236}">
                <a16:creationId xmlns:a16="http://schemas.microsoft.com/office/drawing/2014/main" id="{39E463A7-DCB5-7D42-BABC-8569257478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89288" y="6153150"/>
            <a:ext cx="287178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FF0000"/>
                </a:solidFill>
              </a:rPr>
              <a:t>“Vrijstaat Ierland 1922”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Text Box 2">
            <a:extLst>
              <a:ext uri="{FF2B5EF4-FFF2-40B4-BE49-F238E27FC236}">
                <a16:creationId xmlns:a16="http://schemas.microsoft.com/office/drawing/2014/main" id="{6151A4B5-2B03-BF43-8758-BD2E39F65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49248A0-CC9E-AF4F-8819-84CFAB0E4AC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48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48483" name="Text Box 3">
            <a:extLst>
              <a:ext uri="{FF2B5EF4-FFF2-40B4-BE49-F238E27FC236}">
                <a16:creationId xmlns:a16="http://schemas.microsoft.com/office/drawing/2014/main" id="{0CC254D8-9BAD-FB4C-8DB9-FD6C99966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cxnSp>
        <p:nvCxnSpPr>
          <p:cNvPr id="148484" name="Straight Connector 6">
            <a:extLst>
              <a:ext uri="{FF2B5EF4-FFF2-40B4-BE49-F238E27FC236}">
                <a16:creationId xmlns:a16="http://schemas.microsoft.com/office/drawing/2014/main" id="{E7AB2E6E-8283-C642-8B31-970C2804A5E9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342107" y="4077494"/>
            <a:ext cx="31242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48485" name="Picture 7" descr="KGV_1D.pdf">
            <a:extLst>
              <a:ext uri="{FF2B5EF4-FFF2-40B4-BE49-F238E27FC236}">
                <a16:creationId xmlns:a16="http://schemas.microsoft.com/office/drawing/2014/main" id="{A4C1D9E1-13EE-9B4B-9517-93C89BC2AF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514600"/>
            <a:ext cx="5257800" cy="316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Text Box 2">
            <a:extLst>
              <a:ext uri="{FF2B5EF4-FFF2-40B4-BE49-F238E27FC236}">
                <a16:creationId xmlns:a16="http://schemas.microsoft.com/office/drawing/2014/main" id="{DBAF6974-DA94-9945-BBDE-FA5055D233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F540ECF-CEE3-D84F-AD9F-143D61A6C2C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49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50531" name="Text Box 3">
            <a:extLst>
              <a:ext uri="{FF2B5EF4-FFF2-40B4-BE49-F238E27FC236}">
                <a16:creationId xmlns:a16="http://schemas.microsoft.com/office/drawing/2014/main" id="{332E9A37-87DB-3546-AA46-4A69950D72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cxnSp>
        <p:nvCxnSpPr>
          <p:cNvPr id="150532" name="Straight Connector 6">
            <a:extLst>
              <a:ext uri="{FF2B5EF4-FFF2-40B4-BE49-F238E27FC236}">
                <a16:creationId xmlns:a16="http://schemas.microsoft.com/office/drawing/2014/main" id="{4C549C25-DD53-C549-910D-F9AC69C7CC12}"/>
              </a:ext>
            </a:extLst>
          </p:cNvPr>
          <p:cNvCxnSpPr>
            <a:cxnSpLocks noChangeShapeType="1"/>
          </p:cNvCxnSpPr>
          <p:nvPr/>
        </p:nvCxnSpPr>
        <p:spPr bwMode="auto">
          <a:xfrm rot="5400000">
            <a:off x="342107" y="4077494"/>
            <a:ext cx="3124200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50533" name="Picture 7" descr="KGV_1D.pdf">
            <a:extLst>
              <a:ext uri="{FF2B5EF4-FFF2-40B4-BE49-F238E27FC236}">
                <a16:creationId xmlns:a16="http://schemas.microsoft.com/office/drawing/2014/main" id="{594DA712-19BB-0146-9A7B-66177A5FCB0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5000" y="2514600"/>
            <a:ext cx="5257800" cy="316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0534" name="Straight Arrow Connector 9">
            <a:extLst>
              <a:ext uri="{FF2B5EF4-FFF2-40B4-BE49-F238E27FC236}">
                <a16:creationId xmlns:a16="http://schemas.microsoft.com/office/drawing/2014/main" id="{9D48F0CC-B3C8-9A40-A528-791E81CFE218}"/>
              </a:ext>
            </a:extLst>
          </p:cNvPr>
          <p:cNvCxnSpPr>
            <a:cxnSpLocks noChangeShapeType="1"/>
            <a:stCxn id="11" idx="1"/>
          </p:cNvCxnSpPr>
          <p:nvPr/>
        </p:nvCxnSpPr>
        <p:spPr bwMode="auto">
          <a:xfrm rot="10800000" flipV="1">
            <a:off x="5715000" y="2055813"/>
            <a:ext cx="1524000" cy="911225"/>
          </a:xfrm>
          <a:prstGeom prst="straightConnector1">
            <a:avLst/>
          </a:prstGeom>
          <a:noFill/>
          <a:ln w="3810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E913A8ED-43E3-CD4F-A334-FBA489A905BE}"/>
              </a:ext>
            </a:extLst>
          </p:cNvPr>
          <p:cNvSpPr txBox="1"/>
          <p:nvPr/>
        </p:nvSpPr>
        <p:spPr>
          <a:xfrm>
            <a:off x="7239000" y="1824335"/>
            <a:ext cx="1751802" cy="461665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b="1" dirty="0" err="1">
                <a:ln>
                  <a:solidFill>
                    <a:srgbClr val="FF0000"/>
                  </a:solidFill>
                </a:ln>
                <a:solidFill>
                  <a:srgbClr val="FF66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Twopence</a:t>
            </a:r>
            <a:r>
              <a:rPr lang="en-US" b="1" dirty="0">
                <a:solidFill>
                  <a:srgbClr val="FF66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?!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 Box 2">
            <a:extLst>
              <a:ext uri="{FF2B5EF4-FFF2-40B4-BE49-F238E27FC236}">
                <a16:creationId xmlns:a16="http://schemas.microsoft.com/office/drawing/2014/main" id="{593C05EE-D169-9A42-83B4-443A24FB4C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281BB7E-EF0A-1548-94E0-C3FC47364191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60419" name="Text Box 3">
            <a:extLst>
              <a:ext uri="{FF2B5EF4-FFF2-40B4-BE49-F238E27FC236}">
                <a16:creationId xmlns:a16="http://schemas.microsoft.com/office/drawing/2014/main" id="{93A8184F-BD8A-E944-884D-5A4F4F5F5E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Historische achtergrond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60420" name="TextBox 6">
            <a:extLst>
              <a:ext uri="{FF2B5EF4-FFF2-40B4-BE49-F238E27FC236}">
                <a16:creationId xmlns:a16="http://schemas.microsoft.com/office/drawing/2014/main" id="{DD96DED9-D4F2-7E43-BFE8-BFDA5E37E1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133600"/>
            <a:ext cx="4556125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eerste bewoners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60421" name="Picture 10" descr="Map-Ireland 1c.gif">
            <a:extLst>
              <a:ext uri="{FF2B5EF4-FFF2-40B4-BE49-F238E27FC236}">
                <a16:creationId xmlns:a16="http://schemas.microsoft.com/office/drawing/2014/main" id="{3D0DB05B-8489-D24F-A8AE-F0247429B7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5625" y="2133600"/>
            <a:ext cx="3635375" cy="403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2" name="Left Arrow 11">
            <a:extLst>
              <a:ext uri="{FF2B5EF4-FFF2-40B4-BE49-F238E27FC236}">
                <a16:creationId xmlns:a16="http://schemas.microsoft.com/office/drawing/2014/main" id="{8B2907B3-B535-C945-81B3-D9E103C109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7963" y="5181600"/>
            <a:ext cx="4719637" cy="533400"/>
          </a:xfrm>
          <a:prstGeom prst="leftArrow">
            <a:avLst>
              <a:gd name="adj1" fmla="val 31722"/>
              <a:gd name="adj2" fmla="val 50017"/>
            </a:avLst>
          </a:prstGeom>
          <a:solidFill>
            <a:srgbClr val="FF0000"/>
          </a:solidFill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Text Box 2">
            <a:extLst>
              <a:ext uri="{FF2B5EF4-FFF2-40B4-BE49-F238E27FC236}">
                <a16:creationId xmlns:a16="http://schemas.microsoft.com/office/drawing/2014/main" id="{5582CBAA-53EE-A648-9DC7-3DD6A74CC7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30A5CC0-CC52-F542-AC36-744FA26989F8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50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52579" name="Text Box 3">
            <a:extLst>
              <a:ext uri="{FF2B5EF4-FFF2-40B4-BE49-F238E27FC236}">
                <a16:creationId xmlns:a16="http://schemas.microsoft.com/office/drawing/2014/main" id="{BFE7D54B-4630-7C44-8E2A-3617727F25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152580" name="Picture 8" descr="KGV_2D.pdf">
            <a:extLst>
              <a:ext uri="{FF2B5EF4-FFF2-40B4-BE49-F238E27FC236}">
                <a16:creationId xmlns:a16="http://schemas.microsoft.com/office/drawing/2014/main" id="{7722B727-A5C0-8E48-BE0E-B0C563E4FA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4100" y="1981200"/>
            <a:ext cx="4305300" cy="328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Text Box 2">
            <a:extLst>
              <a:ext uri="{FF2B5EF4-FFF2-40B4-BE49-F238E27FC236}">
                <a16:creationId xmlns:a16="http://schemas.microsoft.com/office/drawing/2014/main" id="{DA0FD66F-CBA8-9647-88A4-C397583542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88C9362-E85E-D04D-B77A-4C75004C88DF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51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54627" name="Text Box 3">
            <a:extLst>
              <a:ext uri="{FF2B5EF4-FFF2-40B4-BE49-F238E27FC236}">
                <a16:creationId xmlns:a16="http://schemas.microsoft.com/office/drawing/2014/main" id="{725DB959-875F-9C4A-A065-871F2353A9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154628" name="Picture 8" descr="KGV_2D.pdf">
            <a:extLst>
              <a:ext uri="{FF2B5EF4-FFF2-40B4-BE49-F238E27FC236}">
                <a16:creationId xmlns:a16="http://schemas.microsoft.com/office/drawing/2014/main" id="{40E255B9-005C-1E40-AB65-F965517A530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4100" y="1981200"/>
            <a:ext cx="4305300" cy="3289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9" name="Picture 9" descr="KGV_2D2.pdf">
            <a:extLst>
              <a:ext uri="{FF2B5EF4-FFF2-40B4-BE49-F238E27FC236}">
                <a16:creationId xmlns:a16="http://schemas.microsoft.com/office/drawing/2014/main" id="{5DEEEA60-A644-4646-B6F8-80B43968E76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24100" y="5257800"/>
            <a:ext cx="4305300" cy="1358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Text Box 2">
            <a:extLst>
              <a:ext uri="{FF2B5EF4-FFF2-40B4-BE49-F238E27FC236}">
                <a16:creationId xmlns:a16="http://schemas.microsoft.com/office/drawing/2014/main" id="{DAE3C044-4750-424C-96CD-DB66D880AC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9CB2BDA-EC69-734E-9C25-6BBEA1E93E6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52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56675" name="Text Box 3">
            <a:extLst>
              <a:ext uri="{FF2B5EF4-FFF2-40B4-BE49-F238E27FC236}">
                <a16:creationId xmlns:a16="http://schemas.microsoft.com/office/drawing/2014/main" id="{6A77204D-0BC1-9C44-A56E-C2B005BB89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56676" name="TextBox 5">
            <a:extLst>
              <a:ext uri="{FF2B5EF4-FFF2-40B4-BE49-F238E27FC236}">
                <a16:creationId xmlns:a16="http://schemas.microsoft.com/office/drawing/2014/main" id="{E4471E12-1235-C54C-9ED0-AF0E4DB700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359410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Lage waarden: </a:t>
            </a:r>
            <a:r>
              <a:rPr lang="en-US" altLang="nl-NL" b="1" u="sng">
                <a:solidFill>
                  <a:srgbClr val="FF0000"/>
                </a:solidFill>
              </a:rPr>
              <a:t>twee edities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Text Box 2">
            <a:extLst>
              <a:ext uri="{FF2B5EF4-FFF2-40B4-BE49-F238E27FC236}">
                <a16:creationId xmlns:a16="http://schemas.microsoft.com/office/drawing/2014/main" id="{F189FFED-0D17-F94A-83C7-4E58AE654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6D88963-D591-6843-9489-AADBCC2AA75F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53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58723" name="Text Box 3">
            <a:extLst>
              <a:ext uri="{FF2B5EF4-FFF2-40B4-BE49-F238E27FC236}">
                <a16:creationId xmlns:a16="http://schemas.microsoft.com/office/drawing/2014/main" id="{89E1AC88-5AEB-0543-BFAB-62422AE853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58724" name="TextBox 5">
            <a:extLst>
              <a:ext uri="{FF2B5EF4-FFF2-40B4-BE49-F238E27FC236}">
                <a16:creationId xmlns:a16="http://schemas.microsoft.com/office/drawing/2014/main" id="{C5DFD3D9-A773-E44C-B773-5B3D17062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3543300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Lage waarden: twee edities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december 1922</a:t>
            </a:r>
            <a:r>
              <a:rPr lang="en-US" altLang="nl-NL">
                <a:solidFill>
                  <a:srgbClr val="0000FF"/>
                </a:solidFill>
              </a:rPr>
              <a:t>: </a:t>
            </a:r>
            <a:r>
              <a:rPr lang="en-US" altLang="nl-NL" b="1">
                <a:solidFill>
                  <a:srgbClr val="0000FF"/>
                </a:solidFill>
              </a:rPr>
              <a:t>Thom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Text Box 2">
            <a:extLst>
              <a:ext uri="{FF2B5EF4-FFF2-40B4-BE49-F238E27FC236}">
                <a16:creationId xmlns:a16="http://schemas.microsoft.com/office/drawing/2014/main" id="{A7770650-07B5-BD4E-82D8-4B6576A5F7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CD565C1-6A9A-A24D-9B59-9333F2DFF072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54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60771" name="Text Box 3">
            <a:extLst>
              <a:ext uri="{FF2B5EF4-FFF2-40B4-BE49-F238E27FC236}">
                <a16:creationId xmlns:a16="http://schemas.microsoft.com/office/drawing/2014/main" id="{88AFA1AC-8219-5A4E-856F-7760ED5A0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60772" name="TextBox 5">
            <a:extLst>
              <a:ext uri="{FF2B5EF4-FFF2-40B4-BE49-F238E27FC236}">
                <a16:creationId xmlns:a16="http://schemas.microsoft.com/office/drawing/2014/main" id="{13D4E3C1-D53D-FC45-A113-8F88420D01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4013200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Lage waarden: twee edities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december 1922</a:t>
            </a:r>
            <a:r>
              <a:rPr lang="en-US" altLang="nl-NL">
                <a:solidFill>
                  <a:srgbClr val="0000FF"/>
                </a:solidFill>
              </a:rPr>
              <a:t>: Thom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7 maart 1923</a:t>
            </a:r>
            <a:r>
              <a:rPr lang="en-US" altLang="nl-NL">
                <a:solidFill>
                  <a:srgbClr val="0000FF"/>
                </a:solidFill>
              </a:rPr>
              <a:t>: </a:t>
            </a:r>
            <a:r>
              <a:rPr lang="en-US" altLang="nl-NL" b="1">
                <a:solidFill>
                  <a:srgbClr val="0000FF"/>
                </a:solidFill>
              </a:rPr>
              <a:t>Harrison (coil)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2">
            <a:extLst>
              <a:ext uri="{FF2B5EF4-FFF2-40B4-BE49-F238E27FC236}">
                <a16:creationId xmlns:a16="http://schemas.microsoft.com/office/drawing/2014/main" id="{D6A7DD89-9CD6-964D-BD69-9BD1EB6BB6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982B138-9F95-E849-9F25-D42429AEEBEC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55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62819" name="Text Box 3">
            <a:extLst>
              <a:ext uri="{FF2B5EF4-FFF2-40B4-BE49-F238E27FC236}">
                <a16:creationId xmlns:a16="http://schemas.microsoft.com/office/drawing/2014/main" id="{48A0360A-B46B-4846-BB6E-841452FE3B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62820" name="TextBox 5">
            <a:extLst>
              <a:ext uri="{FF2B5EF4-FFF2-40B4-BE49-F238E27FC236}">
                <a16:creationId xmlns:a16="http://schemas.microsoft.com/office/drawing/2014/main" id="{5C1246F8-384A-4B46-B170-007A144AF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2209800"/>
            <a:ext cx="4013200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0000FF"/>
                </a:solidFill>
              </a:rPr>
              <a:t>Lage waarden: twee edities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december 1922</a:t>
            </a:r>
            <a:r>
              <a:rPr lang="en-US" altLang="nl-NL">
                <a:solidFill>
                  <a:srgbClr val="0000FF"/>
                </a:solidFill>
              </a:rPr>
              <a:t>: Thom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7 maart 1923</a:t>
            </a:r>
            <a:r>
              <a:rPr lang="en-US" altLang="nl-NL">
                <a:solidFill>
                  <a:srgbClr val="0000FF"/>
                </a:solidFill>
              </a:rPr>
              <a:t>: </a:t>
            </a:r>
            <a:r>
              <a:rPr lang="en-US" altLang="nl-NL" b="1">
                <a:solidFill>
                  <a:srgbClr val="0000FF"/>
                </a:solidFill>
              </a:rPr>
              <a:t>Harrison (coil)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</p:txBody>
      </p:sp>
      <p:pic>
        <p:nvPicPr>
          <p:cNvPr id="162821" name="Picture 4" descr="Coil1half.pdf">
            <a:extLst>
              <a:ext uri="{FF2B5EF4-FFF2-40B4-BE49-F238E27FC236}">
                <a16:creationId xmlns:a16="http://schemas.microsoft.com/office/drawing/2014/main" id="{45C5FC79-E27A-A941-A62C-B7AC0895582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03475" y="4495800"/>
            <a:ext cx="2930525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822" name="Right Arrow 6">
            <a:extLst>
              <a:ext uri="{FF2B5EF4-FFF2-40B4-BE49-F238E27FC236}">
                <a16:creationId xmlns:a16="http://schemas.microsoft.com/office/drawing/2014/main" id="{D0F98A9E-6190-4041-9334-46AA7B0ABA47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656013" y="6094413"/>
            <a:ext cx="433387" cy="484187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Text Box 2">
            <a:extLst>
              <a:ext uri="{FF2B5EF4-FFF2-40B4-BE49-F238E27FC236}">
                <a16:creationId xmlns:a16="http://schemas.microsoft.com/office/drawing/2014/main" id="{0BA82075-EFBA-3143-991B-2308ACDACD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E8E64F3-886E-9F4F-B83F-10D9F3FD70A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56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64867" name="Text Box 3">
            <a:extLst>
              <a:ext uri="{FF2B5EF4-FFF2-40B4-BE49-F238E27FC236}">
                <a16:creationId xmlns:a16="http://schemas.microsoft.com/office/drawing/2014/main" id="{CCFA5B1D-BE60-7C45-9358-831EE5D04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George V overdruk II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164868" name="Picture 4" descr="Coil1half.pdf">
            <a:extLst>
              <a:ext uri="{FF2B5EF4-FFF2-40B4-BE49-F238E27FC236}">
                <a16:creationId xmlns:a16="http://schemas.microsoft.com/office/drawing/2014/main" id="{DF19D466-8A30-914C-989F-5031B6857C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2514600"/>
            <a:ext cx="5791200" cy="3614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4869" name="Oval 6">
            <a:extLst>
              <a:ext uri="{FF2B5EF4-FFF2-40B4-BE49-F238E27FC236}">
                <a16:creationId xmlns:a16="http://schemas.microsoft.com/office/drawing/2014/main" id="{6C2DD18B-D617-9649-93CC-7DFC92B289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4000" y="4495800"/>
            <a:ext cx="381000" cy="45720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64870" name="Oval 7">
            <a:extLst>
              <a:ext uri="{FF2B5EF4-FFF2-40B4-BE49-F238E27FC236}">
                <a16:creationId xmlns:a16="http://schemas.microsoft.com/office/drawing/2014/main" id="{AE2BE3C7-AADC-4444-8A3B-07333B962C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4572000"/>
            <a:ext cx="381000" cy="45720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64871" name="TextBox 8">
            <a:extLst>
              <a:ext uri="{FF2B5EF4-FFF2-40B4-BE49-F238E27FC236}">
                <a16:creationId xmlns:a16="http://schemas.microsoft.com/office/drawing/2014/main" id="{F29FC1C9-8790-0A4F-BD28-9A47AAA46A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9288" y="4191000"/>
            <a:ext cx="569912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6000" b="1">
                <a:solidFill>
                  <a:srgbClr val="000000"/>
                </a:solidFill>
              </a:rPr>
              <a:t>1</a:t>
            </a:r>
          </a:p>
        </p:txBody>
      </p:sp>
      <p:sp>
        <p:nvSpPr>
          <p:cNvPr id="164872" name="TextBox 9">
            <a:extLst>
              <a:ext uri="{FF2B5EF4-FFF2-40B4-BE49-F238E27FC236}">
                <a16:creationId xmlns:a16="http://schemas.microsoft.com/office/drawing/2014/main" id="{8F8008B3-883F-A542-A6F5-D1A7FFC77D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1150" y="4275138"/>
            <a:ext cx="527050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4800" b="1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64873" name="Right Arrow 10">
            <a:extLst>
              <a:ext uri="{FF2B5EF4-FFF2-40B4-BE49-F238E27FC236}">
                <a16:creationId xmlns:a16="http://schemas.microsoft.com/office/drawing/2014/main" id="{EDEA68EF-0AD8-BC48-8D62-82C65B5EC7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15000" y="4648200"/>
            <a:ext cx="2209800" cy="152400"/>
          </a:xfrm>
          <a:prstGeom prst="rightArrow">
            <a:avLst>
              <a:gd name="adj1" fmla="val 50000"/>
              <a:gd name="adj2" fmla="val 50012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64874" name="Right Arrow 11">
            <a:extLst>
              <a:ext uri="{FF2B5EF4-FFF2-40B4-BE49-F238E27FC236}">
                <a16:creationId xmlns:a16="http://schemas.microsoft.com/office/drawing/2014/main" id="{F4008DFC-C451-EF4E-B008-87A956600E2E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1219200" y="4648200"/>
            <a:ext cx="1752600" cy="152400"/>
          </a:xfrm>
          <a:prstGeom prst="rightArrow">
            <a:avLst>
              <a:gd name="adj1" fmla="val 50000"/>
              <a:gd name="adj2" fmla="val 49993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Text Box 2">
            <a:extLst>
              <a:ext uri="{FF2B5EF4-FFF2-40B4-BE49-F238E27FC236}">
                <a16:creationId xmlns:a16="http://schemas.microsoft.com/office/drawing/2014/main" id="{CD8F1CFF-4C45-2A42-AE73-A316D9874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1CB7ED3-8E80-1341-B621-911FE4C77ED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57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66915" name="Text Box 3">
            <a:extLst>
              <a:ext uri="{FF2B5EF4-FFF2-40B4-BE49-F238E27FC236}">
                <a16:creationId xmlns:a16="http://schemas.microsoft.com/office/drawing/2014/main" id="{0B6F0ACB-ADDC-7D41-BE20-B2090D15A8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1-e Ierse serie lage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E8B3011-4223-E545-BC6F-EB5CDA852BFA}"/>
              </a:ext>
            </a:extLst>
          </p:cNvPr>
          <p:cNvSpPr txBox="1"/>
          <p:nvPr/>
        </p:nvSpPr>
        <p:spPr>
          <a:xfrm>
            <a:off x="838200" y="2209800"/>
            <a:ext cx="7086600" cy="3416300"/>
          </a:xfrm>
          <a:prstGeom prst="rect">
            <a:avLst/>
          </a:prstGeom>
          <a:noFill/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u="sng">
                <a:solidFill>
                  <a:srgbClr val="A5A5E9"/>
                </a:solidFill>
              </a:rPr>
              <a:t>Lage waarden: twee edities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u="sng">
              <a:solidFill>
                <a:srgbClr val="A5A5E9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A5A5E9"/>
                </a:solidFill>
              </a:rPr>
              <a:t>december 1922: Thom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A5A5E9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A5A5E9"/>
                </a:solidFill>
              </a:rPr>
              <a:t>7 maart 1923: </a:t>
            </a:r>
            <a:r>
              <a:rPr lang="en-US" altLang="nl-NL" b="1">
                <a:solidFill>
                  <a:srgbClr val="A5A5E9"/>
                </a:solidFill>
              </a:rPr>
              <a:t>Harrison (coil)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2 februari 1923 </a:t>
            </a:r>
            <a:r>
              <a:rPr lang="en-US" altLang="nl-NL" b="1">
                <a:solidFill>
                  <a:srgbClr val="0000FF"/>
                </a:solidFill>
              </a:rPr>
              <a:t>– </a:t>
            </a:r>
            <a:r>
              <a:rPr lang="en-US" altLang="nl-NL" b="1">
                <a:solidFill>
                  <a:srgbClr val="FF0000"/>
                </a:solidFill>
              </a:rPr>
              <a:t>21 december 1923</a:t>
            </a:r>
            <a:r>
              <a:rPr lang="en-US" altLang="nl-NL" b="1">
                <a:solidFill>
                  <a:srgbClr val="0000FF"/>
                </a:solidFill>
              </a:rPr>
              <a:t>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		</a:t>
            </a:r>
            <a:r>
              <a:rPr lang="en-US" altLang="nl-NL" b="1">
                <a:solidFill>
                  <a:srgbClr val="FF0000"/>
                </a:solidFill>
              </a:rPr>
              <a:t>eigen zegels </a:t>
            </a:r>
            <a:r>
              <a:rPr lang="en-US" altLang="nl-NL" b="1">
                <a:solidFill>
                  <a:srgbClr val="0000FF"/>
                </a:solidFill>
              </a:rPr>
              <a:t>voor alle benodigde </a:t>
            </a:r>
            <a:r>
              <a:rPr lang="en-US" altLang="nl-NL" b="1">
                <a:solidFill>
                  <a:srgbClr val="FF0000"/>
                </a:solidFill>
              </a:rPr>
              <a:t>lage waarden</a:t>
            </a:r>
          </a:p>
        </p:txBody>
      </p:sp>
      <p:sp>
        <p:nvSpPr>
          <p:cNvPr id="166917" name="Right Arrow 4">
            <a:extLst>
              <a:ext uri="{FF2B5EF4-FFF2-40B4-BE49-F238E27FC236}">
                <a16:creationId xmlns:a16="http://schemas.microsoft.com/office/drawing/2014/main" id="{1A337C76-2439-594A-B86A-2CC4FA7DE6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5181600"/>
            <a:ext cx="762000" cy="5334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Text Box 2">
            <a:extLst>
              <a:ext uri="{FF2B5EF4-FFF2-40B4-BE49-F238E27FC236}">
                <a16:creationId xmlns:a16="http://schemas.microsoft.com/office/drawing/2014/main" id="{0C78ED1F-291C-804F-8648-7B8BD1436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03DD5C2-0685-E64C-B011-CB0A894D428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58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68963" name="Text Box 3">
            <a:extLst>
              <a:ext uri="{FF2B5EF4-FFF2-40B4-BE49-F238E27FC236}">
                <a16:creationId xmlns:a16="http://schemas.microsoft.com/office/drawing/2014/main" id="{7DBB8DF6-8FFA-3941-B160-98847A5758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1-e Ierse serie lage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168964" name="Picture 6" descr="Ireland First Series.pdf">
            <a:extLst>
              <a:ext uri="{FF2B5EF4-FFF2-40B4-BE49-F238E27FC236}">
                <a16:creationId xmlns:a16="http://schemas.microsoft.com/office/drawing/2014/main" id="{908F89CE-62BB-E74A-B4D5-460BD5DEA83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2654300"/>
            <a:ext cx="4826000" cy="3136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8965" name="TextBox 7">
            <a:extLst>
              <a:ext uri="{FF2B5EF4-FFF2-40B4-BE49-F238E27FC236}">
                <a16:creationId xmlns:a16="http://schemas.microsoft.com/office/drawing/2014/main" id="{E2DA243E-EC27-E340-975F-24AEB2506F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9188" y="6096000"/>
            <a:ext cx="22780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 b="1">
                <a:solidFill>
                  <a:srgbClr val="000000"/>
                </a:solidFill>
              </a:rPr>
              <a:t>1922- 1967 !!!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Text Box 2">
            <a:extLst>
              <a:ext uri="{FF2B5EF4-FFF2-40B4-BE49-F238E27FC236}">
                <a16:creationId xmlns:a16="http://schemas.microsoft.com/office/drawing/2014/main" id="{AB833729-9F76-9A4A-86E8-BECC77903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B7AB690-5B6B-5748-9FE9-4463BAF194C8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59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71011" name="Text Box 3">
            <a:extLst>
              <a:ext uri="{FF2B5EF4-FFF2-40B4-BE49-F238E27FC236}">
                <a16:creationId xmlns:a16="http://schemas.microsoft.com/office/drawing/2014/main" id="{A5F4817E-B5E0-4641-B8E5-F1A7B5828E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Van oud naar nieuw …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pic>
        <p:nvPicPr>
          <p:cNvPr id="171012" name="Picture 5" descr="Ireland First Series Used.pdf">
            <a:extLst>
              <a:ext uri="{FF2B5EF4-FFF2-40B4-BE49-F238E27FC236}">
                <a16:creationId xmlns:a16="http://schemas.microsoft.com/office/drawing/2014/main" id="{F65C0475-341C-5C4B-8C46-BDE4DF06E9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95875" y="2743200"/>
            <a:ext cx="3819525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1013" name="Right Arrow 7">
            <a:extLst>
              <a:ext uri="{FF2B5EF4-FFF2-40B4-BE49-F238E27FC236}">
                <a16:creationId xmlns:a16="http://schemas.microsoft.com/office/drawing/2014/main" id="{938CF2BE-CAE5-4F43-8911-6DBB1EC171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7200" y="3581400"/>
            <a:ext cx="609600" cy="6096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71014" name="TextBox 8">
            <a:extLst>
              <a:ext uri="{FF2B5EF4-FFF2-40B4-BE49-F238E27FC236}">
                <a16:creationId xmlns:a16="http://schemas.microsoft.com/office/drawing/2014/main" id="{2B96D61B-CA49-FE42-B6AD-27EFA3D5C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25663" y="5634038"/>
            <a:ext cx="4640262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Precies </a:t>
            </a:r>
            <a:r>
              <a:rPr lang="en-US" altLang="nl-NL" b="1">
                <a:solidFill>
                  <a:srgbClr val="FF0000"/>
                </a:solidFill>
              </a:rPr>
              <a:t>dezelfde</a:t>
            </a:r>
            <a:r>
              <a:rPr lang="en-US" altLang="nl-NL" b="1">
                <a:solidFill>
                  <a:srgbClr val="0000FF"/>
                </a:solidFill>
              </a:rPr>
              <a:t> frankeerwaarden</a:t>
            </a:r>
          </a:p>
        </p:txBody>
      </p:sp>
      <p:pic>
        <p:nvPicPr>
          <p:cNvPr id="171015" name="Picture 9" descr="KGV_1D.pdf">
            <a:extLst>
              <a:ext uri="{FF2B5EF4-FFF2-40B4-BE49-F238E27FC236}">
                <a16:creationId xmlns:a16="http://schemas.microsoft.com/office/drawing/2014/main" id="{84EC2278-CCCD-0845-860B-324E0074167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782888"/>
            <a:ext cx="3735388" cy="2246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2">
            <a:extLst>
              <a:ext uri="{FF2B5EF4-FFF2-40B4-BE49-F238E27FC236}">
                <a16:creationId xmlns:a16="http://schemas.microsoft.com/office/drawing/2014/main" id="{7B2C02CB-EC7C-3848-BBBC-B0C41F089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ED3DAF25-7F56-264A-BDD8-6118A7A7A2BB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62467" name="Text Box 3">
            <a:extLst>
              <a:ext uri="{FF2B5EF4-FFF2-40B4-BE49-F238E27FC236}">
                <a16:creationId xmlns:a16="http://schemas.microsoft.com/office/drawing/2014/main" id="{AC493D06-EF31-8944-A06E-757380B7B2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Historische achtergrond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62468" name="TextBox 6">
            <a:extLst>
              <a:ext uri="{FF2B5EF4-FFF2-40B4-BE49-F238E27FC236}">
                <a16:creationId xmlns:a16="http://schemas.microsoft.com/office/drawing/2014/main" id="{99E458D2-0FCC-FB41-8CDB-1E16C9FC0F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133600"/>
            <a:ext cx="4556125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eerste bewoners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Kelten komen naar   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                                   Pretania </a:t>
            </a:r>
          </a:p>
        </p:txBody>
      </p:sp>
      <p:pic>
        <p:nvPicPr>
          <p:cNvPr id="62469" name="Picture 10" descr="Europe_celtic_400bc.gif">
            <a:extLst>
              <a:ext uri="{FF2B5EF4-FFF2-40B4-BE49-F238E27FC236}">
                <a16:creationId xmlns:a16="http://schemas.microsoft.com/office/drawing/2014/main" id="{39A8CEFE-9AEB-384F-AD66-8029B39EB6E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2133600"/>
            <a:ext cx="3733800" cy="305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Rectangle 11">
            <a:extLst>
              <a:ext uri="{FF2B5EF4-FFF2-40B4-BE49-F238E27FC236}">
                <a16:creationId xmlns:a16="http://schemas.microsoft.com/office/drawing/2014/main" id="{7F8AA121-6B38-C045-AC11-37FAB83C61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800" y="4953000"/>
            <a:ext cx="3733800" cy="381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Text Box 2">
            <a:extLst>
              <a:ext uri="{FF2B5EF4-FFF2-40B4-BE49-F238E27FC236}">
                <a16:creationId xmlns:a16="http://schemas.microsoft.com/office/drawing/2014/main" id="{921D2C5F-8BD5-B74A-A061-D3E9121C45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92070A9-8AC1-AE45-B4ED-A3E5E2949E08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60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73059" name="Text Box 3">
            <a:extLst>
              <a:ext uri="{FF2B5EF4-FFF2-40B4-BE49-F238E27FC236}">
                <a16:creationId xmlns:a16="http://schemas.microsoft.com/office/drawing/2014/main" id="{480323AF-95BB-C74C-9EFA-22BC0B815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En de hoge waarden … ??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Text Box 2">
            <a:extLst>
              <a:ext uri="{FF2B5EF4-FFF2-40B4-BE49-F238E27FC236}">
                <a16:creationId xmlns:a16="http://schemas.microsoft.com/office/drawing/2014/main" id="{5DE693D5-8260-D645-987A-1C0A2F016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686D53A-469E-1F49-9AD0-7018F2515D98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61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75107" name="Text Box 3">
            <a:extLst>
              <a:ext uri="{FF2B5EF4-FFF2-40B4-BE49-F238E27FC236}">
                <a16:creationId xmlns:a16="http://schemas.microsoft.com/office/drawing/2014/main" id="{E7985352-AB95-A142-B809-369C54788F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En de hoge waarden … ??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75108" name="TextBox 6">
            <a:extLst>
              <a:ext uri="{FF2B5EF4-FFF2-40B4-BE49-F238E27FC236}">
                <a16:creationId xmlns:a16="http://schemas.microsoft.com/office/drawing/2014/main" id="{2C39EBA0-621F-1841-A488-5BD8C1DEF6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286000"/>
            <a:ext cx="59610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800">
                <a:solidFill>
                  <a:srgbClr val="0000FF"/>
                </a:solidFill>
              </a:rPr>
              <a:t>Dat duurt tot </a:t>
            </a:r>
            <a:r>
              <a:rPr lang="en-US" altLang="nl-NL" sz="3600" b="1">
                <a:solidFill>
                  <a:srgbClr val="FF0000"/>
                </a:solidFill>
              </a:rPr>
              <a:t>8 september 1937 </a:t>
            </a:r>
            <a:r>
              <a:rPr lang="en-US" altLang="nl-NL">
                <a:solidFill>
                  <a:srgbClr val="0000FF"/>
                </a:solidFill>
              </a:rPr>
              <a:t>… 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Text Box 2">
            <a:extLst>
              <a:ext uri="{FF2B5EF4-FFF2-40B4-BE49-F238E27FC236}">
                <a16:creationId xmlns:a16="http://schemas.microsoft.com/office/drawing/2014/main" id="{95115EF1-D3E8-634F-8E9F-7EA5867A67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385F90A-A5CF-B64E-90C1-75663D3058B8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62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77155" name="Text Box 3">
            <a:extLst>
              <a:ext uri="{FF2B5EF4-FFF2-40B4-BE49-F238E27FC236}">
                <a16:creationId xmlns:a16="http://schemas.microsoft.com/office/drawing/2014/main" id="{CF49578A-9B8B-9E4D-A26C-D3B3675F3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En de hoge waarden … ??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77156" name="TextBox 6">
            <a:extLst>
              <a:ext uri="{FF2B5EF4-FFF2-40B4-BE49-F238E27FC236}">
                <a16:creationId xmlns:a16="http://schemas.microsoft.com/office/drawing/2014/main" id="{C80690EC-8D5A-0F45-95E0-D439C05709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286000"/>
            <a:ext cx="45037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Dat duurt tot </a:t>
            </a:r>
            <a:r>
              <a:rPr lang="en-US" altLang="nl-NL" b="1">
                <a:solidFill>
                  <a:srgbClr val="FF0000"/>
                </a:solidFill>
              </a:rPr>
              <a:t>8 september 1937 </a:t>
            </a:r>
            <a:r>
              <a:rPr lang="en-US" altLang="nl-NL">
                <a:solidFill>
                  <a:srgbClr val="0000FF"/>
                </a:solidFill>
              </a:rPr>
              <a:t>… </a:t>
            </a:r>
          </a:p>
        </p:txBody>
      </p:sp>
      <p:pic>
        <p:nvPicPr>
          <p:cNvPr id="177157" name="Picture 4" descr="St Patrick.pdf">
            <a:extLst>
              <a:ext uri="{FF2B5EF4-FFF2-40B4-BE49-F238E27FC236}">
                <a16:creationId xmlns:a16="http://schemas.microsoft.com/office/drawing/2014/main" id="{CFFE404C-D2F3-C240-A22F-1075D32E36E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63800" y="2971800"/>
            <a:ext cx="4165600" cy="316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58" name="TextBox 5">
            <a:extLst>
              <a:ext uri="{FF2B5EF4-FFF2-40B4-BE49-F238E27FC236}">
                <a16:creationId xmlns:a16="http://schemas.microsoft.com/office/drawing/2014/main" id="{D2B4CCD1-AC28-8542-A1C1-8C2200C858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6248400"/>
            <a:ext cx="15954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St. Patrick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Text Box 2">
            <a:extLst>
              <a:ext uri="{FF2B5EF4-FFF2-40B4-BE49-F238E27FC236}">
                <a16:creationId xmlns:a16="http://schemas.microsoft.com/office/drawing/2014/main" id="{C55D950D-37E9-EC40-8A42-9BA0B499C9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908FBFE7-CDEE-E249-9D7A-2FD924367C4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63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79203" name="Text Box 3">
            <a:extLst>
              <a:ext uri="{FF2B5EF4-FFF2-40B4-BE49-F238E27FC236}">
                <a16:creationId xmlns:a16="http://schemas.microsoft.com/office/drawing/2014/main" id="{A1EC85F4-9494-FC49-A981-FF6DEB952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79204" name="TextBox 6">
            <a:extLst>
              <a:ext uri="{FF2B5EF4-FFF2-40B4-BE49-F238E27FC236}">
                <a16:creationId xmlns:a16="http://schemas.microsoft.com/office/drawing/2014/main" id="{9180B1A6-11EC-C64E-A0B8-5C0CB6D178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286000"/>
            <a:ext cx="574357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En tot die datum</a:t>
            </a:r>
            <a:r>
              <a:rPr lang="en-US" altLang="nl-NL" b="1">
                <a:solidFill>
                  <a:srgbClr val="FF0000"/>
                </a:solidFill>
              </a:rPr>
              <a:t> </a:t>
            </a:r>
            <a:r>
              <a:rPr lang="en-US" altLang="nl-NL">
                <a:solidFill>
                  <a:srgbClr val="0000FF"/>
                </a:solidFill>
              </a:rPr>
              <a:t>… doorgaan met</a:t>
            </a:r>
            <a:r>
              <a:rPr lang="en-US" altLang="nl-NL">
                <a:solidFill>
                  <a:srgbClr val="FF0000"/>
                </a:solidFill>
              </a:rPr>
              <a:t> </a:t>
            </a:r>
            <a:r>
              <a:rPr lang="en-US" altLang="nl-NL" b="1">
                <a:solidFill>
                  <a:srgbClr val="FF0000"/>
                </a:solidFill>
              </a:rPr>
              <a:t>Seahorses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Text Box 2">
            <a:extLst>
              <a:ext uri="{FF2B5EF4-FFF2-40B4-BE49-F238E27FC236}">
                <a16:creationId xmlns:a16="http://schemas.microsoft.com/office/drawing/2014/main" id="{8D6EC1D2-23A5-E640-8150-5DD05D121F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D3AEF77-BFD6-F544-81C6-BC052D4E24A3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64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81251" name="Text Box 3">
            <a:extLst>
              <a:ext uri="{FF2B5EF4-FFF2-40B4-BE49-F238E27FC236}">
                <a16:creationId xmlns:a16="http://schemas.microsoft.com/office/drawing/2014/main" id="{F54C7DE9-EC6B-8A4F-90A2-06871202D1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81252" name="TextBox 6">
            <a:extLst>
              <a:ext uri="{FF2B5EF4-FFF2-40B4-BE49-F238E27FC236}">
                <a16:creationId xmlns:a16="http://schemas.microsoft.com/office/drawing/2014/main" id="{A0911E01-D28A-E840-8350-A580AF522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286000"/>
            <a:ext cx="5675313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En tot die datum</a:t>
            </a:r>
            <a:r>
              <a:rPr lang="en-US" altLang="nl-NL" b="1">
                <a:solidFill>
                  <a:srgbClr val="0000FF"/>
                </a:solidFill>
              </a:rPr>
              <a:t> </a:t>
            </a:r>
            <a:r>
              <a:rPr lang="en-US" altLang="nl-NL">
                <a:solidFill>
                  <a:srgbClr val="0000FF"/>
                </a:solidFill>
              </a:rPr>
              <a:t>… doorgaan met Seahorses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Augustus 1925: Thom oplage uitgeput</a:t>
            </a:r>
            <a:r>
              <a:rPr lang="en-US" altLang="nl-NL">
                <a:solidFill>
                  <a:srgbClr val="0000FF"/>
                </a:solidFill>
              </a:rPr>
              <a:t> </a:t>
            </a:r>
            <a:r>
              <a:rPr lang="en-US" altLang="nl-NL" b="1">
                <a:solidFill>
                  <a:srgbClr val="0000FF"/>
                </a:solidFill>
              </a:rPr>
              <a:t>…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Text Box 2">
            <a:extLst>
              <a:ext uri="{FF2B5EF4-FFF2-40B4-BE49-F238E27FC236}">
                <a16:creationId xmlns:a16="http://schemas.microsoft.com/office/drawing/2014/main" id="{EC2B3128-21E3-8A41-9C1C-E3B40E042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33C887D-71C7-CF4D-BD2A-7E5629E5520D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65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83299" name="Text Box 3">
            <a:extLst>
              <a:ext uri="{FF2B5EF4-FFF2-40B4-BE49-F238E27FC236}">
                <a16:creationId xmlns:a16="http://schemas.microsoft.com/office/drawing/2014/main" id="{7AF4B423-C15F-744B-BFE6-4A9ABA1E8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83300" name="TextBox 6">
            <a:extLst>
              <a:ext uri="{FF2B5EF4-FFF2-40B4-BE49-F238E27FC236}">
                <a16:creationId xmlns:a16="http://schemas.microsoft.com/office/drawing/2014/main" id="{BB584D44-5D2D-654D-8143-BC40A379E3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286000"/>
            <a:ext cx="7134225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Meer </a:t>
            </a:r>
            <a:r>
              <a:rPr lang="en-US" altLang="nl-NL" b="1">
                <a:solidFill>
                  <a:srgbClr val="0000FF"/>
                </a:solidFill>
              </a:rPr>
              <a:t>Seahorses</a:t>
            </a:r>
            <a:r>
              <a:rPr lang="en-US" altLang="nl-NL">
                <a:solidFill>
                  <a:srgbClr val="0000FF"/>
                </a:solidFill>
              </a:rPr>
              <a:t> met opdruk: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augustus 1925</a:t>
            </a:r>
            <a:r>
              <a:rPr lang="en-US" altLang="nl-NL">
                <a:solidFill>
                  <a:srgbClr val="0000FF"/>
                </a:solidFill>
              </a:rPr>
              <a:t>:</a:t>
            </a:r>
            <a:r>
              <a:rPr lang="en-US" altLang="nl-NL">
                <a:solidFill>
                  <a:srgbClr val="FF6600"/>
                </a:solidFill>
              </a:rPr>
              <a:t> </a:t>
            </a:r>
            <a:r>
              <a:rPr lang="nl-NL" altLang="nl-NL" b="1">
                <a:solidFill>
                  <a:srgbClr val="0000FF"/>
                </a:solidFill>
              </a:rPr>
              <a:t>Government Printing Office (‘Castle’) </a:t>
            </a:r>
            <a:endParaRPr lang="en-US" altLang="nl-NL" b="1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Text Box 2">
            <a:extLst>
              <a:ext uri="{FF2B5EF4-FFF2-40B4-BE49-F238E27FC236}">
                <a16:creationId xmlns:a16="http://schemas.microsoft.com/office/drawing/2014/main" id="{FB9B5847-DC2F-F744-9691-A1CC57F4DD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EFB4F69-4863-BD4A-8087-86D4952B0101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66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85347" name="Text Box 3">
            <a:extLst>
              <a:ext uri="{FF2B5EF4-FFF2-40B4-BE49-F238E27FC236}">
                <a16:creationId xmlns:a16="http://schemas.microsoft.com/office/drawing/2014/main" id="{37A1E4AB-55BB-5548-92F6-B6E67B6955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85348" name="TextBox 6">
            <a:extLst>
              <a:ext uri="{FF2B5EF4-FFF2-40B4-BE49-F238E27FC236}">
                <a16:creationId xmlns:a16="http://schemas.microsoft.com/office/drawing/2014/main" id="{D8C7CDCB-4031-8644-8154-58A259D6DB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286000"/>
            <a:ext cx="6535738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Meer </a:t>
            </a:r>
            <a:r>
              <a:rPr lang="en-US" altLang="nl-NL" b="1">
                <a:solidFill>
                  <a:srgbClr val="0000FF"/>
                </a:solidFill>
              </a:rPr>
              <a:t>Seahorses</a:t>
            </a:r>
            <a:r>
              <a:rPr lang="en-US" altLang="nl-NL">
                <a:solidFill>
                  <a:srgbClr val="0000FF"/>
                </a:solidFill>
              </a:rPr>
              <a:t> met opdruk: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augustus 1925</a:t>
            </a:r>
            <a:r>
              <a:rPr lang="en-US" altLang="nl-NL">
                <a:solidFill>
                  <a:srgbClr val="0000FF"/>
                </a:solidFill>
              </a:rPr>
              <a:t>:</a:t>
            </a:r>
            <a:r>
              <a:rPr lang="en-US" altLang="nl-NL">
                <a:solidFill>
                  <a:srgbClr val="FF0000"/>
                </a:solidFill>
              </a:rPr>
              <a:t> </a:t>
            </a:r>
            <a:r>
              <a:rPr lang="nl-NL" altLang="nl-NL">
                <a:solidFill>
                  <a:srgbClr val="0000FF"/>
                </a:solidFill>
              </a:rPr>
              <a:t>Government Printing Office </a:t>
            </a:r>
            <a:endParaRPr lang="en-US" altLang="nl-NL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mei 1927</a:t>
            </a:r>
            <a:r>
              <a:rPr lang="en-US" altLang="nl-NL">
                <a:solidFill>
                  <a:srgbClr val="0000FF"/>
                </a:solidFill>
              </a:rPr>
              <a:t>:</a:t>
            </a:r>
            <a:r>
              <a:rPr lang="en-US" altLang="nl-NL" b="1">
                <a:solidFill>
                  <a:srgbClr val="0000FF"/>
                </a:solidFill>
              </a:rPr>
              <a:t> Somerset House (=drukker Seahorses)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Text Box 2">
            <a:extLst>
              <a:ext uri="{FF2B5EF4-FFF2-40B4-BE49-F238E27FC236}">
                <a16:creationId xmlns:a16="http://schemas.microsoft.com/office/drawing/2014/main" id="{E0129ABC-03FF-4B43-B1F7-98B2CD792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EB97B65-5E45-D244-B33B-01FD0A071F70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67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87395" name="Text Box 3">
            <a:extLst>
              <a:ext uri="{FF2B5EF4-FFF2-40B4-BE49-F238E27FC236}">
                <a16:creationId xmlns:a16="http://schemas.microsoft.com/office/drawing/2014/main" id="{61F753E7-6685-504E-B539-51BD67C4C3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87396" name="TextBox 6">
            <a:extLst>
              <a:ext uri="{FF2B5EF4-FFF2-40B4-BE49-F238E27FC236}">
                <a16:creationId xmlns:a16="http://schemas.microsoft.com/office/drawing/2014/main" id="{9C8B0CC0-DBA6-7140-A487-867B7662EC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286000"/>
            <a:ext cx="5581650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Meer </a:t>
            </a:r>
            <a:r>
              <a:rPr lang="en-US" altLang="nl-NL" b="1">
                <a:solidFill>
                  <a:srgbClr val="0000FF"/>
                </a:solidFill>
              </a:rPr>
              <a:t>Seahorses</a:t>
            </a:r>
            <a:r>
              <a:rPr lang="en-US" altLang="nl-NL">
                <a:solidFill>
                  <a:srgbClr val="0000FF"/>
                </a:solidFill>
              </a:rPr>
              <a:t> met opdruk: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augustus 1925</a:t>
            </a:r>
            <a:r>
              <a:rPr lang="en-US" altLang="nl-NL">
                <a:solidFill>
                  <a:srgbClr val="0000FF"/>
                </a:solidFill>
              </a:rPr>
              <a:t>:</a:t>
            </a:r>
            <a:r>
              <a:rPr lang="en-US" altLang="nl-NL">
                <a:solidFill>
                  <a:srgbClr val="FF0000"/>
                </a:solidFill>
              </a:rPr>
              <a:t> </a:t>
            </a:r>
            <a:r>
              <a:rPr lang="nl-NL" altLang="nl-NL">
                <a:solidFill>
                  <a:srgbClr val="0000FF"/>
                </a:solidFill>
              </a:rPr>
              <a:t>Government Printing Office </a:t>
            </a:r>
            <a:endParaRPr lang="en-US" altLang="nl-NL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mei 1927</a:t>
            </a:r>
            <a:r>
              <a:rPr lang="en-US" altLang="nl-NL">
                <a:solidFill>
                  <a:srgbClr val="0000FF"/>
                </a:solidFill>
              </a:rPr>
              <a:t>:</a:t>
            </a:r>
            <a:r>
              <a:rPr lang="en-US" altLang="nl-NL" b="1">
                <a:solidFill>
                  <a:srgbClr val="0000FF"/>
                </a:solidFill>
              </a:rPr>
              <a:t> </a:t>
            </a:r>
            <a:r>
              <a:rPr lang="en-US" altLang="nl-NL">
                <a:solidFill>
                  <a:srgbClr val="0000FF"/>
                </a:solidFill>
              </a:rPr>
              <a:t>Somerset House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december 1927</a:t>
            </a:r>
            <a:r>
              <a:rPr lang="en-US" altLang="nl-NL">
                <a:solidFill>
                  <a:srgbClr val="0000FF"/>
                </a:solidFill>
              </a:rPr>
              <a:t>:</a:t>
            </a:r>
            <a:r>
              <a:rPr lang="en-US" altLang="nl-NL" b="1">
                <a:solidFill>
                  <a:srgbClr val="0000FF"/>
                </a:solidFill>
              </a:rPr>
              <a:t> Somerset House</a:t>
            </a:r>
            <a:endParaRPr lang="en-US" altLang="nl-NL">
              <a:solidFill>
                <a:srgbClr val="FF0000"/>
              </a:solidFill>
            </a:endParaRP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Text Box 2">
            <a:extLst>
              <a:ext uri="{FF2B5EF4-FFF2-40B4-BE49-F238E27FC236}">
                <a16:creationId xmlns:a16="http://schemas.microsoft.com/office/drawing/2014/main" id="{56E0CD57-28B4-8945-9A0E-8E3D37C5AA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C642112-5816-DA44-9CD5-FF6D70160E58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68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89443" name="Text Box 3">
            <a:extLst>
              <a:ext uri="{FF2B5EF4-FFF2-40B4-BE49-F238E27FC236}">
                <a16:creationId xmlns:a16="http://schemas.microsoft.com/office/drawing/2014/main" id="{5932F3BA-CEB9-4D4C-936B-B87373536B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89444" name="TextBox 6">
            <a:extLst>
              <a:ext uri="{FF2B5EF4-FFF2-40B4-BE49-F238E27FC236}">
                <a16:creationId xmlns:a16="http://schemas.microsoft.com/office/drawing/2014/main" id="{74626105-A4D9-7D45-AFF0-A216227220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286000"/>
            <a:ext cx="6475413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0000FF"/>
                </a:solidFill>
              </a:rPr>
              <a:t>Meer </a:t>
            </a:r>
            <a:r>
              <a:rPr lang="en-US" altLang="nl-NL" b="1">
                <a:solidFill>
                  <a:srgbClr val="0000FF"/>
                </a:solidFill>
              </a:rPr>
              <a:t>Seahorses</a:t>
            </a:r>
            <a:r>
              <a:rPr lang="en-US" altLang="nl-NL">
                <a:solidFill>
                  <a:srgbClr val="0000FF"/>
                </a:solidFill>
              </a:rPr>
              <a:t> met opdruk: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augustus 1925</a:t>
            </a:r>
            <a:r>
              <a:rPr lang="en-US" altLang="nl-NL">
                <a:solidFill>
                  <a:srgbClr val="0000FF"/>
                </a:solidFill>
              </a:rPr>
              <a:t>:</a:t>
            </a:r>
            <a:r>
              <a:rPr lang="en-US" altLang="nl-NL">
                <a:solidFill>
                  <a:srgbClr val="FF0000"/>
                </a:solidFill>
              </a:rPr>
              <a:t> </a:t>
            </a:r>
            <a:r>
              <a:rPr lang="nl-NL" altLang="nl-NL">
                <a:solidFill>
                  <a:srgbClr val="0000FF"/>
                </a:solidFill>
              </a:rPr>
              <a:t>Government Printing Office </a:t>
            </a:r>
            <a:endParaRPr lang="en-US" altLang="nl-NL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mei 1927</a:t>
            </a:r>
            <a:r>
              <a:rPr lang="en-US" altLang="nl-NL">
                <a:solidFill>
                  <a:srgbClr val="0000FF"/>
                </a:solidFill>
              </a:rPr>
              <a:t>:</a:t>
            </a:r>
            <a:r>
              <a:rPr lang="en-US" altLang="nl-NL" b="1">
                <a:solidFill>
                  <a:srgbClr val="0000FF"/>
                </a:solidFill>
              </a:rPr>
              <a:t> </a:t>
            </a:r>
            <a:r>
              <a:rPr lang="en-US" altLang="nl-NL">
                <a:solidFill>
                  <a:srgbClr val="0000FF"/>
                </a:solidFill>
              </a:rPr>
              <a:t>Somerset House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december 1927</a:t>
            </a:r>
            <a:r>
              <a:rPr lang="en-US" altLang="nl-NL">
                <a:solidFill>
                  <a:srgbClr val="0000FF"/>
                </a:solidFill>
              </a:rPr>
              <a:t>: Somerset House</a:t>
            </a:r>
            <a:endParaRPr lang="en-US" altLang="nl-NL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>
                <a:solidFill>
                  <a:srgbClr val="FF0000"/>
                </a:solidFill>
              </a:rPr>
              <a:t>maart 1935: </a:t>
            </a:r>
            <a:r>
              <a:rPr lang="en-US" altLang="nl-NL" b="1">
                <a:solidFill>
                  <a:srgbClr val="FF0000"/>
                </a:solidFill>
              </a:rPr>
              <a:t>de hergrafeerde versie (</a:t>
            </a:r>
            <a:r>
              <a:rPr lang="en-US" altLang="nl-NL" b="1">
                <a:solidFill>
                  <a:srgbClr val="000000"/>
                </a:solidFill>
              </a:rPr>
              <a:t>SG 450-452</a:t>
            </a:r>
            <a:r>
              <a:rPr lang="en-US" altLang="nl-NL" b="1">
                <a:solidFill>
                  <a:srgbClr val="FF0000"/>
                </a:solidFill>
              </a:rPr>
              <a:t>)</a:t>
            </a:r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Text Box 2">
            <a:extLst>
              <a:ext uri="{FF2B5EF4-FFF2-40B4-BE49-F238E27FC236}">
                <a16:creationId xmlns:a16="http://schemas.microsoft.com/office/drawing/2014/main" id="{912426F3-428A-C948-BFD9-5CB909B99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2004903-10F9-0E4E-899E-A64097B3871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69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91491" name="Text Box 3">
            <a:extLst>
              <a:ext uri="{FF2B5EF4-FFF2-40B4-BE49-F238E27FC236}">
                <a16:creationId xmlns:a16="http://schemas.microsoft.com/office/drawing/2014/main" id="{05546FE6-7754-A347-A3EB-297DE10ED1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8D40620-2BEE-1B4C-ABE4-A81ECF3F8A35}"/>
              </a:ext>
            </a:extLst>
          </p:cNvPr>
          <p:cNvSpPr txBox="1"/>
          <p:nvPr/>
        </p:nvSpPr>
        <p:spPr>
          <a:xfrm>
            <a:off x="1295400" y="2286000"/>
            <a:ext cx="6391275" cy="34163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dirty="0">
                <a:solidFill>
                  <a:srgbClr val="A5A5E9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Meer Seahorses met </a:t>
            </a:r>
            <a:r>
              <a:rPr lang="en-US" dirty="0" err="1">
                <a:solidFill>
                  <a:srgbClr val="A5A5E9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opdruk</a:t>
            </a:r>
            <a:r>
              <a:rPr lang="en-US" dirty="0">
                <a:solidFill>
                  <a:srgbClr val="A5A5E9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:</a:t>
            </a:r>
          </a:p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 dirty="0">
              <a:solidFill>
                <a:srgbClr val="0000FF"/>
              </a:solidFill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b="1" dirty="0">
                <a:solidFill>
                  <a:schemeClr val="tx1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#1. </a:t>
            </a:r>
            <a:r>
              <a:rPr lang="en-US" b="1" dirty="0" err="1"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augustus</a:t>
            </a:r>
            <a:r>
              <a:rPr lang="en-US" b="1" dirty="0"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1925</a:t>
            </a:r>
            <a:r>
              <a:rPr lang="en-US" b="1" dirty="0">
                <a:solidFill>
                  <a:srgbClr val="0000FF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:</a:t>
            </a:r>
            <a:r>
              <a:rPr lang="en-US" b="1" dirty="0"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</a:t>
            </a:r>
            <a:r>
              <a:rPr lang="nl-NL" b="1" dirty="0" err="1">
                <a:solidFill>
                  <a:srgbClr val="0000FF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Government</a:t>
            </a:r>
            <a:r>
              <a:rPr lang="nl-NL" b="1" dirty="0">
                <a:solidFill>
                  <a:srgbClr val="0000FF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Printing Office </a:t>
            </a:r>
            <a:endParaRPr lang="en-US" b="1" dirty="0">
              <a:solidFill>
                <a:srgbClr val="FF0000"/>
              </a:solidFill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 b="1" dirty="0">
              <a:solidFill>
                <a:srgbClr val="FF0000"/>
              </a:solidFill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#2. </a:t>
            </a:r>
            <a:r>
              <a:rPr lang="en-US" b="1" dirty="0" err="1"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mei</a:t>
            </a:r>
            <a:r>
              <a:rPr lang="en-US" b="1" dirty="0"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1927</a:t>
            </a:r>
            <a:r>
              <a:rPr lang="en-US" b="1" dirty="0">
                <a:solidFill>
                  <a:srgbClr val="0000FF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: Somerset House</a:t>
            </a:r>
          </a:p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 b="1" dirty="0">
              <a:solidFill>
                <a:srgbClr val="0000FF"/>
              </a:solidFill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b="1" dirty="0"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#3. </a:t>
            </a:r>
            <a:r>
              <a:rPr lang="en-US" b="1" dirty="0" err="1"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december</a:t>
            </a:r>
            <a:r>
              <a:rPr lang="en-US" b="1" dirty="0"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1927</a:t>
            </a:r>
            <a:r>
              <a:rPr lang="en-US" b="1" dirty="0">
                <a:solidFill>
                  <a:srgbClr val="0000FF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: Somerset House</a:t>
            </a:r>
          </a:p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endParaRPr lang="en-US" dirty="0">
              <a:solidFill>
                <a:srgbClr val="0000FF"/>
              </a:solidFill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dirty="0" err="1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maart</a:t>
            </a:r>
            <a:r>
              <a:rPr lang="en-US" dirty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1935: </a:t>
            </a:r>
            <a:r>
              <a:rPr lang="en-US" b="1" dirty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de </a:t>
            </a:r>
            <a:r>
              <a:rPr lang="en-US" b="1" dirty="0" err="1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hergrafeerde</a:t>
            </a:r>
            <a:r>
              <a:rPr lang="en-US" b="1" dirty="0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</a:t>
            </a:r>
            <a:r>
              <a:rPr lang="en-US" b="1" dirty="0" err="1">
                <a:solidFill>
                  <a:schemeClr val="accent6">
                    <a:lumMod val="40000"/>
                    <a:lumOff val="60000"/>
                  </a:schemeClr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versie</a:t>
            </a:r>
            <a:endParaRPr lang="en-US" b="1" dirty="0">
              <a:solidFill>
                <a:schemeClr val="accent6">
                  <a:lumMod val="40000"/>
                  <a:lumOff val="60000"/>
                </a:schemeClr>
              </a:solidFill>
              <a:latin typeface="Times New Roman" pitchFamily="9" charset="0"/>
              <a:ea typeface="Arial Unicode MS" pitchFamily="9" charset="0"/>
              <a:cs typeface="Arial Unicode MS" pitchFamily="9" charset="0"/>
            </a:endParaRPr>
          </a:p>
        </p:txBody>
      </p:sp>
      <p:sp>
        <p:nvSpPr>
          <p:cNvPr id="191493" name="Rectangle 4">
            <a:extLst>
              <a:ext uri="{FF2B5EF4-FFF2-40B4-BE49-F238E27FC236}">
                <a16:creationId xmlns:a16="http://schemas.microsoft.com/office/drawing/2014/main" id="{50175664-73AB-1549-B644-2DFF24E69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95400" y="2971800"/>
            <a:ext cx="6553200" cy="2209800"/>
          </a:xfrm>
          <a:prstGeom prst="rect">
            <a:avLst/>
          </a:prstGeom>
          <a:solidFill>
            <a:srgbClr val="FF0000">
              <a:alpha val="30980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Text Box 2">
            <a:extLst>
              <a:ext uri="{FF2B5EF4-FFF2-40B4-BE49-F238E27FC236}">
                <a16:creationId xmlns:a16="http://schemas.microsoft.com/office/drawing/2014/main" id="{453771D3-0555-2748-987F-EBB3B43800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D27026C-D907-4047-8FAC-B07B9A1E807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64515" name="Text Box 3">
            <a:extLst>
              <a:ext uri="{FF2B5EF4-FFF2-40B4-BE49-F238E27FC236}">
                <a16:creationId xmlns:a16="http://schemas.microsoft.com/office/drawing/2014/main" id="{352BC75C-7D9B-814A-B50E-D2DDD6F81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Historische achtergrond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64516" name="TextBox 6">
            <a:extLst>
              <a:ext uri="{FF2B5EF4-FFF2-40B4-BE49-F238E27FC236}">
                <a16:creationId xmlns:a16="http://schemas.microsoft.com/office/drawing/2014/main" id="{B61FD582-B75D-0244-8E23-CF6A8BB57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133600"/>
            <a:ext cx="4556125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eerste bewoners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Kelten naar Pretania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400 n.Chr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.: 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invoering Christendom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		         (St. Patrick)</a:t>
            </a:r>
          </a:p>
        </p:txBody>
      </p:sp>
      <p:pic>
        <p:nvPicPr>
          <p:cNvPr id="64517" name="Picture 7" descr="Map-Ireland 1.jpg">
            <a:extLst>
              <a:ext uri="{FF2B5EF4-FFF2-40B4-BE49-F238E27FC236}">
                <a16:creationId xmlns:a16="http://schemas.microsoft.com/office/drawing/2014/main" id="{EC68E7AC-18C8-7E43-AA85-A6EC4B19254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159000"/>
            <a:ext cx="3089275" cy="386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8" name="Left Arrow 9">
            <a:extLst>
              <a:ext uri="{FF2B5EF4-FFF2-40B4-BE49-F238E27FC236}">
                <a16:creationId xmlns:a16="http://schemas.microsoft.com/office/drawing/2014/main" id="{E4F3B4AD-7F45-1549-8536-D08EE9E64E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962400"/>
            <a:ext cx="977900" cy="484188"/>
          </a:xfrm>
          <a:prstGeom prst="leftArrow">
            <a:avLst>
              <a:gd name="adj1" fmla="val 50000"/>
              <a:gd name="adj2" fmla="val 50024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Text Box 2">
            <a:extLst>
              <a:ext uri="{FF2B5EF4-FFF2-40B4-BE49-F238E27FC236}">
                <a16:creationId xmlns:a16="http://schemas.microsoft.com/office/drawing/2014/main" id="{E0C34C52-7A00-944B-8010-E8624E1A89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CF20465-3B18-CA4D-9DBA-9DC30D2C2BC9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70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93539" name="Text Box 3">
            <a:extLst>
              <a:ext uri="{FF2B5EF4-FFF2-40B4-BE49-F238E27FC236}">
                <a16:creationId xmlns:a16="http://schemas.microsoft.com/office/drawing/2014/main" id="{4BF77A00-B84E-A74A-8634-F443D609F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93540" name="TextBox 6">
            <a:extLst>
              <a:ext uri="{FF2B5EF4-FFF2-40B4-BE49-F238E27FC236}">
                <a16:creationId xmlns:a16="http://schemas.microsoft.com/office/drawing/2014/main" id="{371C1EC4-9B5E-C543-81A9-3531D3A222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86000"/>
            <a:ext cx="76993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#1. </a:t>
            </a:r>
            <a:r>
              <a:rPr lang="en-US" altLang="nl-NL" b="1">
                <a:solidFill>
                  <a:srgbClr val="0000FF"/>
                </a:solidFill>
              </a:rPr>
              <a:t>augustus 1925: </a:t>
            </a:r>
            <a:r>
              <a:rPr lang="nl-NL" altLang="nl-NL" b="1">
                <a:solidFill>
                  <a:srgbClr val="0000FF"/>
                </a:solidFill>
              </a:rPr>
              <a:t>Government Printing Office (‘Castle’) </a:t>
            </a: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</p:txBody>
      </p:sp>
      <p:sp>
        <p:nvSpPr>
          <p:cNvPr id="193541" name="Rectangle 9">
            <a:extLst>
              <a:ext uri="{FF2B5EF4-FFF2-40B4-BE49-F238E27FC236}">
                <a16:creationId xmlns:a16="http://schemas.microsoft.com/office/drawing/2014/main" id="{5EB11B21-6B5C-EF48-A492-2CDA7D5A06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276600"/>
            <a:ext cx="1524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Text Box 2">
            <a:extLst>
              <a:ext uri="{FF2B5EF4-FFF2-40B4-BE49-F238E27FC236}">
                <a16:creationId xmlns:a16="http://schemas.microsoft.com/office/drawing/2014/main" id="{5475A663-072A-F345-B259-C3A71CCFF5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751099A-9FE7-764A-AA94-ADC1FC16926C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71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95587" name="Text Box 3">
            <a:extLst>
              <a:ext uri="{FF2B5EF4-FFF2-40B4-BE49-F238E27FC236}">
                <a16:creationId xmlns:a16="http://schemas.microsoft.com/office/drawing/2014/main" id="{7495AA1D-10D6-4B48-AB9F-A26B735920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95588" name="TextBox 6">
            <a:extLst>
              <a:ext uri="{FF2B5EF4-FFF2-40B4-BE49-F238E27FC236}">
                <a16:creationId xmlns:a16="http://schemas.microsoft.com/office/drawing/2014/main" id="{40C33738-B873-B441-BA4A-ED8D981D86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86000"/>
            <a:ext cx="7699375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#1. </a:t>
            </a:r>
            <a:r>
              <a:rPr lang="en-US" altLang="nl-NL" b="1">
                <a:solidFill>
                  <a:srgbClr val="0000FF"/>
                </a:solidFill>
              </a:rPr>
              <a:t>augustus 1925: </a:t>
            </a:r>
            <a:r>
              <a:rPr lang="nl-NL" altLang="nl-NL" b="1">
                <a:solidFill>
                  <a:srgbClr val="0000FF"/>
                </a:solidFill>
              </a:rPr>
              <a:t>Government Printing Office (‘Castle’) </a:t>
            </a: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      smalle ‘1922’ (</a:t>
            </a:r>
            <a:r>
              <a:rPr lang="en-US" altLang="nl-NL" b="1" i="1">
                <a:solidFill>
                  <a:srgbClr val="008000"/>
                </a:solidFill>
              </a:rPr>
              <a:t>nieuw</a:t>
            </a:r>
            <a:r>
              <a:rPr lang="en-US" altLang="nl-NL" b="1">
                <a:solidFill>
                  <a:srgbClr val="FF0000"/>
                </a:solidFill>
              </a:rPr>
              <a:t>: </a:t>
            </a:r>
            <a:r>
              <a:rPr lang="en-US" altLang="nl-NL" b="1">
                <a:solidFill>
                  <a:schemeClr val="tx1"/>
                </a:solidFill>
              </a:rPr>
              <a:t>6mm</a:t>
            </a:r>
            <a:r>
              <a:rPr lang="en-US" altLang="nl-NL" b="1">
                <a:solidFill>
                  <a:srgbClr val="FF0000"/>
                </a:solidFill>
              </a:rPr>
              <a:t> &gt; </a:t>
            </a:r>
            <a:r>
              <a:rPr lang="en-US" altLang="nl-NL" b="1">
                <a:solidFill>
                  <a:srgbClr val="000000"/>
                </a:solidFill>
              </a:rPr>
              <a:t>5mm = </a:t>
            </a:r>
            <a:r>
              <a:rPr lang="en-US" altLang="nl-NL" b="1">
                <a:solidFill>
                  <a:schemeClr val="tx1"/>
                </a:solidFill>
              </a:rPr>
              <a:t>Narrow</a:t>
            </a:r>
            <a:r>
              <a:rPr lang="en-US" altLang="nl-NL" b="1">
                <a:solidFill>
                  <a:srgbClr val="FF0000"/>
                </a:solidFill>
              </a:rPr>
              <a:t>)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</p:txBody>
      </p:sp>
      <p:sp>
        <p:nvSpPr>
          <p:cNvPr id="195589" name="Rectangle 9">
            <a:extLst>
              <a:ext uri="{FF2B5EF4-FFF2-40B4-BE49-F238E27FC236}">
                <a16:creationId xmlns:a16="http://schemas.microsoft.com/office/drawing/2014/main" id="{EC900BDC-D259-D44E-8F51-FAA34B3C24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276600"/>
            <a:ext cx="1524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Text Box 2">
            <a:extLst>
              <a:ext uri="{FF2B5EF4-FFF2-40B4-BE49-F238E27FC236}">
                <a16:creationId xmlns:a16="http://schemas.microsoft.com/office/drawing/2014/main" id="{5EBF1012-FEB7-1A44-BCB6-89AF2411B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1284550C-7F35-7242-9E96-1FF7500218BD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72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97635" name="Text Box 3">
            <a:extLst>
              <a:ext uri="{FF2B5EF4-FFF2-40B4-BE49-F238E27FC236}">
                <a16:creationId xmlns:a16="http://schemas.microsoft.com/office/drawing/2014/main" id="{4208630B-1F05-B14A-BD92-94FE955D2F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97636" name="TextBox 6">
            <a:extLst>
              <a:ext uri="{FF2B5EF4-FFF2-40B4-BE49-F238E27FC236}">
                <a16:creationId xmlns:a16="http://schemas.microsoft.com/office/drawing/2014/main" id="{814EB3D7-4422-A74E-8DA5-D80716A51A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86000"/>
            <a:ext cx="7699375" cy="2678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#1. </a:t>
            </a:r>
            <a:r>
              <a:rPr lang="en-US" altLang="nl-NL" b="1">
                <a:solidFill>
                  <a:srgbClr val="0000FF"/>
                </a:solidFill>
              </a:rPr>
              <a:t>augustus 1925: </a:t>
            </a:r>
            <a:r>
              <a:rPr lang="nl-NL" altLang="nl-NL" b="1">
                <a:solidFill>
                  <a:srgbClr val="0000FF"/>
                </a:solidFill>
              </a:rPr>
              <a:t>Government Printing Office (‘Castle’) </a:t>
            </a: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      smalle ‘1922’ (</a:t>
            </a:r>
            <a:r>
              <a:rPr lang="en-US" altLang="nl-NL" b="1" i="1">
                <a:solidFill>
                  <a:srgbClr val="008000"/>
                </a:solidFill>
              </a:rPr>
              <a:t>nieuw</a:t>
            </a:r>
            <a:r>
              <a:rPr lang="en-US" altLang="nl-NL" b="1">
                <a:solidFill>
                  <a:srgbClr val="FF0000"/>
                </a:solidFill>
              </a:rPr>
              <a:t>: </a:t>
            </a:r>
            <a:r>
              <a:rPr lang="en-US" altLang="nl-NL" b="1">
                <a:solidFill>
                  <a:schemeClr val="tx1"/>
                </a:solidFill>
              </a:rPr>
              <a:t>6mm</a:t>
            </a:r>
            <a:r>
              <a:rPr lang="en-US" altLang="nl-NL" b="1">
                <a:solidFill>
                  <a:srgbClr val="FF0000"/>
                </a:solidFill>
              </a:rPr>
              <a:t> &gt; </a:t>
            </a:r>
            <a:r>
              <a:rPr lang="en-US" altLang="nl-NL" b="1">
                <a:solidFill>
                  <a:srgbClr val="000000"/>
                </a:solidFill>
              </a:rPr>
              <a:t>5mm = </a:t>
            </a:r>
            <a:r>
              <a:rPr lang="en-US" altLang="nl-NL" b="1">
                <a:solidFill>
                  <a:schemeClr val="tx1"/>
                </a:solidFill>
              </a:rPr>
              <a:t>Narrow</a:t>
            </a:r>
            <a:r>
              <a:rPr lang="en-US" altLang="nl-NL" b="1">
                <a:solidFill>
                  <a:srgbClr val="FF0000"/>
                </a:solidFill>
              </a:rPr>
              <a:t>)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</p:txBody>
      </p:sp>
      <p:pic>
        <p:nvPicPr>
          <p:cNvPr id="197637" name="Picture 8" descr="NW diagram.png">
            <a:extLst>
              <a:ext uri="{FF2B5EF4-FFF2-40B4-BE49-F238E27FC236}">
                <a16:creationId xmlns:a16="http://schemas.microsoft.com/office/drawing/2014/main" id="{17DC562B-0DE2-5A4E-9A1B-52F8FD77960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276600"/>
            <a:ext cx="2971800" cy="103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7638" name="Rectangle 9">
            <a:extLst>
              <a:ext uri="{FF2B5EF4-FFF2-40B4-BE49-F238E27FC236}">
                <a16:creationId xmlns:a16="http://schemas.microsoft.com/office/drawing/2014/main" id="{1FA3EB94-ADE6-C641-BA33-1AE8DAC82D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276600"/>
            <a:ext cx="1524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Text Box 2">
            <a:extLst>
              <a:ext uri="{FF2B5EF4-FFF2-40B4-BE49-F238E27FC236}">
                <a16:creationId xmlns:a16="http://schemas.microsoft.com/office/drawing/2014/main" id="{76F5BD13-8CF6-7C41-ABE3-68F0EDD0C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4DD8F2F-093E-4E4A-90CA-65B75A000FC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73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99683" name="Text Box 3">
            <a:extLst>
              <a:ext uri="{FF2B5EF4-FFF2-40B4-BE49-F238E27FC236}">
                <a16:creationId xmlns:a16="http://schemas.microsoft.com/office/drawing/2014/main" id="{848FB9AB-6558-C242-9071-34ABA16D79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199684" name="TextBox 6">
            <a:extLst>
              <a:ext uri="{FF2B5EF4-FFF2-40B4-BE49-F238E27FC236}">
                <a16:creationId xmlns:a16="http://schemas.microsoft.com/office/drawing/2014/main" id="{73210F8A-31A5-A649-876E-7A2CE12E61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86000"/>
            <a:ext cx="7699375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#1. </a:t>
            </a:r>
            <a:r>
              <a:rPr lang="en-US" altLang="nl-NL" b="1">
                <a:solidFill>
                  <a:srgbClr val="0000FF"/>
                </a:solidFill>
              </a:rPr>
              <a:t>augustus 1925: </a:t>
            </a:r>
            <a:r>
              <a:rPr lang="nl-NL" altLang="nl-NL" b="1">
                <a:solidFill>
                  <a:srgbClr val="0000FF"/>
                </a:solidFill>
              </a:rPr>
              <a:t>Government Printing Office (‘Castle’) </a:t>
            </a: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      smalle ‘1922’ (</a:t>
            </a:r>
            <a:r>
              <a:rPr lang="en-US" altLang="nl-NL" b="1" i="1">
                <a:solidFill>
                  <a:srgbClr val="008000"/>
                </a:solidFill>
              </a:rPr>
              <a:t>nieuw</a:t>
            </a:r>
            <a:r>
              <a:rPr lang="en-US" altLang="nl-NL" b="1">
                <a:solidFill>
                  <a:srgbClr val="FF0000"/>
                </a:solidFill>
              </a:rPr>
              <a:t>: </a:t>
            </a:r>
            <a:r>
              <a:rPr lang="en-US" altLang="nl-NL" b="1">
                <a:solidFill>
                  <a:schemeClr val="tx1"/>
                </a:solidFill>
              </a:rPr>
              <a:t>6mm</a:t>
            </a:r>
            <a:r>
              <a:rPr lang="en-US" altLang="nl-NL" b="1">
                <a:solidFill>
                  <a:srgbClr val="FF0000"/>
                </a:solidFill>
              </a:rPr>
              <a:t> &gt; </a:t>
            </a:r>
            <a:r>
              <a:rPr lang="en-US" altLang="nl-NL" b="1">
                <a:solidFill>
                  <a:srgbClr val="000000"/>
                </a:solidFill>
              </a:rPr>
              <a:t>5mm = </a:t>
            </a:r>
            <a:r>
              <a:rPr lang="en-US" altLang="nl-NL" b="1">
                <a:solidFill>
                  <a:schemeClr val="tx1"/>
                </a:solidFill>
              </a:rPr>
              <a:t>Narrow</a:t>
            </a:r>
            <a:r>
              <a:rPr lang="en-US" altLang="nl-NL" b="1">
                <a:solidFill>
                  <a:srgbClr val="FF0000"/>
                </a:solidFill>
              </a:rPr>
              <a:t>)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#2. </a:t>
            </a:r>
            <a:r>
              <a:rPr lang="en-US" altLang="nl-NL" b="1">
                <a:solidFill>
                  <a:srgbClr val="0000FF"/>
                </a:solidFill>
              </a:rPr>
              <a:t>mei 1927: Somerset House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      </a:t>
            </a:r>
            <a:endParaRPr lang="en-US" altLang="nl-NL" b="1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</p:txBody>
      </p:sp>
      <p:pic>
        <p:nvPicPr>
          <p:cNvPr id="199685" name="Picture 8" descr="NW diagram.png">
            <a:extLst>
              <a:ext uri="{FF2B5EF4-FFF2-40B4-BE49-F238E27FC236}">
                <a16:creationId xmlns:a16="http://schemas.microsoft.com/office/drawing/2014/main" id="{B4E93043-E5A7-2B41-9E50-38D7BCFD245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276600"/>
            <a:ext cx="2971800" cy="103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9686" name="Rectangle 9">
            <a:extLst>
              <a:ext uri="{FF2B5EF4-FFF2-40B4-BE49-F238E27FC236}">
                <a16:creationId xmlns:a16="http://schemas.microsoft.com/office/drawing/2014/main" id="{95ADF9EB-A73F-2B44-9F8D-6639A499BE8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276600"/>
            <a:ext cx="1524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199687" name="Rectangle 11">
            <a:extLst>
              <a:ext uri="{FF2B5EF4-FFF2-40B4-BE49-F238E27FC236}">
                <a16:creationId xmlns:a16="http://schemas.microsoft.com/office/drawing/2014/main" id="{341C23C4-CFD8-F74A-BB95-D262C27B3E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334000"/>
            <a:ext cx="1524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Text Box 2">
            <a:extLst>
              <a:ext uri="{FF2B5EF4-FFF2-40B4-BE49-F238E27FC236}">
                <a16:creationId xmlns:a16="http://schemas.microsoft.com/office/drawing/2014/main" id="{2AAD44F6-6005-8142-BAFE-73BDBE1374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5F3C8CE-F8FB-DF49-A9E4-9A3200D6CB5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74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01731" name="Text Box 3">
            <a:extLst>
              <a:ext uri="{FF2B5EF4-FFF2-40B4-BE49-F238E27FC236}">
                <a16:creationId xmlns:a16="http://schemas.microsoft.com/office/drawing/2014/main" id="{68E235FC-6661-4A46-B5D5-B0CC7A7F0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01732" name="TextBox 6">
            <a:extLst>
              <a:ext uri="{FF2B5EF4-FFF2-40B4-BE49-F238E27FC236}">
                <a16:creationId xmlns:a16="http://schemas.microsoft.com/office/drawing/2014/main" id="{DB1EF5A7-A13D-A74D-8A27-AFE7A397E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86000"/>
            <a:ext cx="7699375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#1. </a:t>
            </a:r>
            <a:r>
              <a:rPr lang="en-US" altLang="nl-NL" b="1">
                <a:solidFill>
                  <a:srgbClr val="0000FF"/>
                </a:solidFill>
              </a:rPr>
              <a:t>augustus 1925: </a:t>
            </a:r>
            <a:r>
              <a:rPr lang="nl-NL" altLang="nl-NL" b="1">
                <a:solidFill>
                  <a:srgbClr val="0000FF"/>
                </a:solidFill>
              </a:rPr>
              <a:t>Government Printing Office (‘Castle’) </a:t>
            </a: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      smalle ‘1922’ (</a:t>
            </a:r>
            <a:r>
              <a:rPr lang="en-US" altLang="nl-NL" b="1" i="1">
                <a:solidFill>
                  <a:srgbClr val="008000"/>
                </a:solidFill>
              </a:rPr>
              <a:t>nieuw</a:t>
            </a:r>
            <a:r>
              <a:rPr lang="en-US" altLang="nl-NL" b="1">
                <a:solidFill>
                  <a:srgbClr val="FF0000"/>
                </a:solidFill>
              </a:rPr>
              <a:t>: </a:t>
            </a:r>
            <a:r>
              <a:rPr lang="en-US" altLang="nl-NL" b="1">
                <a:solidFill>
                  <a:schemeClr val="tx1"/>
                </a:solidFill>
              </a:rPr>
              <a:t>6mm</a:t>
            </a:r>
            <a:r>
              <a:rPr lang="en-US" altLang="nl-NL" b="1">
                <a:solidFill>
                  <a:srgbClr val="FF0000"/>
                </a:solidFill>
              </a:rPr>
              <a:t> &gt; </a:t>
            </a:r>
            <a:r>
              <a:rPr lang="en-US" altLang="nl-NL" b="1">
                <a:solidFill>
                  <a:srgbClr val="000000"/>
                </a:solidFill>
              </a:rPr>
              <a:t>5mm = </a:t>
            </a:r>
            <a:r>
              <a:rPr lang="en-US" altLang="nl-NL" b="1">
                <a:solidFill>
                  <a:schemeClr val="tx1"/>
                </a:solidFill>
              </a:rPr>
              <a:t>Narrow</a:t>
            </a:r>
            <a:r>
              <a:rPr lang="en-US" altLang="nl-NL" b="1">
                <a:solidFill>
                  <a:srgbClr val="FF0000"/>
                </a:solidFill>
              </a:rPr>
              <a:t>)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#2. </a:t>
            </a:r>
            <a:r>
              <a:rPr lang="en-US" altLang="nl-NL" b="1">
                <a:solidFill>
                  <a:srgbClr val="0000FF"/>
                </a:solidFill>
              </a:rPr>
              <a:t>mei 1927: Somerset House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      brede ‘1922’</a:t>
            </a:r>
            <a:r>
              <a:rPr lang="en-US" altLang="nl-NL" b="1">
                <a:solidFill>
                  <a:srgbClr val="0000FF"/>
                </a:solidFill>
              </a:rPr>
              <a:t> </a:t>
            </a:r>
            <a:r>
              <a:rPr lang="en-US" altLang="nl-NL" b="1">
                <a:solidFill>
                  <a:srgbClr val="FF0000"/>
                </a:solidFill>
              </a:rPr>
              <a:t>(</a:t>
            </a:r>
            <a:r>
              <a:rPr lang="en-US" altLang="nl-NL" b="1" i="1">
                <a:solidFill>
                  <a:srgbClr val="008000"/>
                </a:solidFill>
              </a:rPr>
              <a:t>oorsponkelijk</a:t>
            </a:r>
            <a:r>
              <a:rPr lang="en-US" altLang="nl-NL" b="1">
                <a:solidFill>
                  <a:srgbClr val="FF0000"/>
                </a:solidFill>
              </a:rPr>
              <a:t>: </a:t>
            </a:r>
            <a:r>
              <a:rPr lang="en-US" altLang="nl-NL" b="1">
                <a:solidFill>
                  <a:srgbClr val="000000"/>
                </a:solidFill>
              </a:rPr>
              <a:t>5mm</a:t>
            </a:r>
            <a:r>
              <a:rPr lang="en-US" altLang="nl-NL" b="1">
                <a:solidFill>
                  <a:srgbClr val="FF0000"/>
                </a:solidFill>
              </a:rPr>
              <a:t> &gt; </a:t>
            </a:r>
            <a:r>
              <a:rPr lang="en-US" altLang="nl-NL" b="1">
                <a:solidFill>
                  <a:srgbClr val="000000"/>
                </a:solidFill>
              </a:rPr>
              <a:t>6mm = Wide</a:t>
            </a:r>
            <a:r>
              <a:rPr lang="en-US" altLang="nl-NL" b="1">
                <a:solidFill>
                  <a:srgbClr val="FF0000"/>
                </a:solidFill>
              </a:rPr>
              <a:t>)</a:t>
            </a:r>
            <a:endParaRPr lang="en-US" altLang="nl-NL" b="1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</p:txBody>
      </p:sp>
      <p:pic>
        <p:nvPicPr>
          <p:cNvPr id="201733" name="Picture 8" descr="NW diagram.png">
            <a:extLst>
              <a:ext uri="{FF2B5EF4-FFF2-40B4-BE49-F238E27FC236}">
                <a16:creationId xmlns:a16="http://schemas.microsoft.com/office/drawing/2014/main" id="{3A818062-AD32-AF43-935F-25C559EDFE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276600"/>
            <a:ext cx="2971800" cy="103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1734" name="Rectangle 9">
            <a:extLst>
              <a:ext uri="{FF2B5EF4-FFF2-40B4-BE49-F238E27FC236}">
                <a16:creationId xmlns:a16="http://schemas.microsoft.com/office/drawing/2014/main" id="{6467B062-4894-2044-9DC0-F5F5DC13A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276600"/>
            <a:ext cx="1524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01735" name="Rectangle 11">
            <a:extLst>
              <a:ext uri="{FF2B5EF4-FFF2-40B4-BE49-F238E27FC236}">
                <a16:creationId xmlns:a16="http://schemas.microsoft.com/office/drawing/2014/main" id="{AE9368E7-3BD2-C64C-8C16-3DC14F7F62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334000"/>
            <a:ext cx="1524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Text Box 2">
            <a:extLst>
              <a:ext uri="{FF2B5EF4-FFF2-40B4-BE49-F238E27FC236}">
                <a16:creationId xmlns:a16="http://schemas.microsoft.com/office/drawing/2014/main" id="{5B7017A2-D524-5644-B35D-EE8F199D97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0800DA11-BF63-AE47-A02E-76B0C4C496FC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75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03779" name="Text Box 3">
            <a:extLst>
              <a:ext uri="{FF2B5EF4-FFF2-40B4-BE49-F238E27FC236}">
                <a16:creationId xmlns:a16="http://schemas.microsoft.com/office/drawing/2014/main" id="{A250C5A5-96FF-2B44-BA4D-9E785166F7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De hoge waarden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03780" name="TextBox 6">
            <a:extLst>
              <a:ext uri="{FF2B5EF4-FFF2-40B4-BE49-F238E27FC236}">
                <a16:creationId xmlns:a16="http://schemas.microsoft.com/office/drawing/2014/main" id="{167EC724-20F1-AE40-9A35-EB91CAFA65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286000"/>
            <a:ext cx="7699375" cy="341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#1. </a:t>
            </a:r>
            <a:r>
              <a:rPr lang="en-US" altLang="nl-NL" b="1">
                <a:solidFill>
                  <a:srgbClr val="0000FF"/>
                </a:solidFill>
              </a:rPr>
              <a:t>augustus 1925: </a:t>
            </a:r>
            <a:r>
              <a:rPr lang="nl-NL" altLang="nl-NL" b="1">
                <a:solidFill>
                  <a:srgbClr val="0000FF"/>
                </a:solidFill>
              </a:rPr>
              <a:t>Government Printing Office (‘Castle’) </a:t>
            </a: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      smalle ‘1922’ (</a:t>
            </a:r>
            <a:r>
              <a:rPr lang="en-US" altLang="nl-NL" b="1" i="1">
                <a:solidFill>
                  <a:srgbClr val="008000"/>
                </a:solidFill>
              </a:rPr>
              <a:t>nieuw</a:t>
            </a:r>
            <a:r>
              <a:rPr lang="en-US" altLang="nl-NL" b="1">
                <a:solidFill>
                  <a:srgbClr val="FF0000"/>
                </a:solidFill>
              </a:rPr>
              <a:t>: </a:t>
            </a:r>
            <a:r>
              <a:rPr lang="en-US" altLang="nl-NL" b="1">
                <a:solidFill>
                  <a:schemeClr val="tx1"/>
                </a:solidFill>
              </a:rPr>
              <a:t>6mm</a:t>
            </a:r>
            <a:r>
              <a:rPr lang="en-US" altLang="nl-NL" b="1">
                <a:solidFill>
                  <a:srgbClr val="FF0000"/>
                </a:solidFill>
              </a:rPr>
              <a:t> &gt; </a:t>
            </a:r>
            <a:r>
              <a:rPr lang="en-US" altLang="nl-NL" b="1">
                <a:solidFill>
                  <a:srgbClr val="000000"/>
                </a:solidFill>
              </a:rPr>
              <a:t>5mm = </a:t>
            </a:r>
            <a:r>
              <a:rPr lang="en-US" altLang="nl-NL" b="1">
                <a:solidFill>
                  <a:schemeClr val="tx1"/>
                </a:solidFill>
              </a:rPr>
              <a:t>Narrow</a:t>
            </a:r>
            <a:r>
              <a:rPr lang="en-US" altLang="nl-NL" b="1">
                <a:solidFill>
                  <a:srgbClr val="FF0000"/>
                </a:solidFill>
              </a:rPr>
              <a:t>)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#2. </a:t>
            </a:r>
            <a:r>
              <a:rPr lang="en-US" altLang="nl-NL" b="1">
                <a:solidFill>
                  <a:srgbClr val="0000FF"/>
                </a:solidFill>
              </a:rPr>
              <a:t>mei 1927: Somerset House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      brede ‘1922’</a:t>
            </a:r>
            <a:r>
              <a:rPr lang="en-US" altLang="nl-NL" b="1">
                <a:solidFill>
                  <a:srgbClr val="0000FF"/>
                </a:solidFill>
              </a:rPr>
              <a:t> </a:t>
            </a:r>
            <a:r>
              <a:rPr lang="en-US" altLang="nl-NL" b="1">
                <a:solidFill>
                  <a:srgbClr val="FF0000"/>
                </a:solidFill>
              </a:rPr>
              <a:t>(</a:t>
            </a:r>
            <a:r>
              <a:rPr lang="en-US" altLang="nl-NL" b="1" i="1">
                <a:solidFill>
                  <a:srgbClr val="008000"/>
                </a:solidFill>
              </a:rPr>
              <a:t>oorsponkelijk</a:t>
            </a:r>
            <a:r>
              <a:rPr lang="en-US" altLang="nl-NL" b="1">
                <a:solidFill>
                  <a:srgbClr val="FF0000"/>
                </a:solidFill>
              </a:rPr>
              <a:t>: </a:t>
            </a:r>
            <a:r>
              <a:rPr lang="en-US" altLang="nl-NL" b="1">
                <a:solidFill>
                  <a:srgbClr val="000000"/>
                </a:solidFill>
              </a:rPr>
              <a:t>5mm</a:t>
            </a:r>
            <a:r>
              <a:rPr lang="en-US" altLang="nl-NL" b="1">
                <a:solidFill>
                  <a:srgbClr val="FF0000"/>
                </a:solidFill>
              </a:rPr>
              <a:t> &gt; </a:t>
            </a:r>
            <a:r>
              <a:rPr lang="en-US" altLang="nl-NL" b="1">
                <a:solidFill>
                  <a:srgbClr val="000000"/>
                </a:solidFill>
              </a:rPr>
              <a:t>6mm = Wide</a:t>
            </a:r>
            <a:r>
              <a:rPr lang="en-US" altLang="nl-NL" b="1">
                <a:solidFill>
                  <a:srgbClr val="FF0000"/>
                </a:solidFill>
              </a:rPr>
              <a:t>)</a:t>
            </a:r>
            <a:endParaRPr lang="en-US" altLang="nl-NL" b="1">
              <a:solidFill>
                <a:srgbClr val="0000FF"/>
              </a:solidFill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FF0000"/>
              </a:solidFill>
            </a:endParaRPr>
          </a:p>
        </p:txBody>
      </p:sp>
      <p:pic>
        <p:nvPicPr>
          <p:cNvPr id="203781" name="Picture 8" descr="NW diagram.png">
            <a:extLst>
              <a:ext uri="{FF2B5EF4-FFF2-40B4-BE49-F238E27FC236}">
                <a16:creationId xmlns:a16="http://schemas.microsoft.com/office/drawing/2014/main" id="{000233A8-5F23-1A4D-9CEA-7F237A0A60D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0" y="3276600"/>
            <a:ext cx="2971800" cy="103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82" name="Rectangle 9">
            <a:extLst>
              <a:ext uri="{FF2B5EF4-FFF2-40B4-BE49-F238E27FC236}">
                <a16:creationId xmlns:a16="http://schemas.microsoft.com/office/drawing/2014/main" id="{A0401D7A-3B39-2646-AABA-BC9F8A7E47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3600" y="3276600"/>
            <a:ext cx="1524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pic>
        <p:nvPicPr>
          <p:cNvPr id="203783" name="Picture 10" descr="NW diagram.png">
            <a:extLst>
              <a:ext uri="{FF2B5EF4-FFF2-40B4-BE49-F238E27FC236}">
                <a16:creationId xmlns:a16="http://schemas.microsoft.com/office/drawing/2014/main" id="{5BB53BD3-3EF4-794D-9739-FDCE0927337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5362575"/>
            <a:ext cx="2971800" cy="103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3784" name="Rectangle 11">
            <a:extLst>
              <a:ext uri="{FF2B5EF4-FFF2-40B4-BE49-F238E27FC236}">
                <a16:creationId xmlns:a16="http://schemas.microsoft.com/office/drawing/2014/main" id="{D54D7022-A245-0649-8DD5-E36D405B2D2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81600" y="5334000"/>
            <a:ext cx="1524000" cy="106680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Text Box 2">
            <a:extLst>
              <a:ext uri="{FF2B5EF4-FFF2-40B4-BE49-F238E27FC236}">
                <a16:creationId xmlns:a16="http://schemas.microsoft.com/office/drawing/2014/main" id="{DBE21BE7-FB35-5E48-9A30-BC46D5241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83F8F7E5-4F7D-9543-B502-DA053802FBD0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76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05827" name="Text Box 3">
            <a:extLst>
              <a:ext uri="{FF2B5EF4-FFF2-40B4-BE49-F238E27FC236}">
                <a16:creationId xmlns:a16="http://schemas.microsoft.com/office/drawing/2014/main" id="{2115C412-5CC3-D74A-B3EA-23813F202C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Compleet vel Seahorses 10/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DCB9664-68AE-934E-92A4-101491220FF2}"/>
              </a:ext>
            </a:extLst>
          </p:cNvPr>
          <p:cNvSpPr txBox="1"/>
          <p:nvPr/>
        </p:nvSpPr>
        <p:spPr>
          <a:xfrm>
            <a:off x="5257800" y="2281535"/>
            <a:ext cx="2916033" cy="461665"/>
          </a:xfrm>
          <a:prstGeom prst="rect">
            <a:avLst/>
          </a:prstGeom>
          <a:noFill/>
          <a:ln w="38100" cmpd="sng"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Seahorse </a:t>
            </a:r>
            <a:r>
              <a:rPr lang="en-US" b="1" dirty="0" err="1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vel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= 10 </a:t>
            </a:r>
            <a:r>
              <a:rPr lang="en-US" b="1" dirty="0" err="1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x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4</a:t>
            </a:r>
          </a:p>
        </p:txBody>
      </p:sp>
      <p:pic>
        <p:nvPicPr>
          <p:cNvPr id="205829" name="Picture 48" descr="Seahorses complete sheet.jpg">
            <a:extLst>
              <a:ext uri="{FF2B5EF4-FFF2-40B4-BE49-F238E27FC236}">
                <a16:creationId xmlns:a16="http://schemas.microsoft.com/office/drawing/2014/main" id="{9E0D46AC-AF63-0643-BA1E-DAFC89BAB41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52600" y="2024063"/>
            <a:ext cx="3124200" cy="4452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Text Box 2">
            <a:extLst>
              <a:ext uri="{FF2B5EF4-FFF2-40B4-BE49-F238E27FC236}">
                <a16:creationId xmlns:a16="http://schemas.microsoft.com/office/drawing/2014/main" id="{BE80B280-209C-7C40-9FB4-D8C0FDEDCA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4E0433A-8BF2-3D41-9E79-02BC83211D2C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77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07875" name="Text Box 3">
            <a:extLst>
              <a:ext uri="{FF2B5EF4-FFF2-40B4-BE49-F238E27FC236}">
                <a16:creationId xmlns:a16="http://schemas.microsoft.com/office/drawing/2014/main" id="{092381A7-E50E-FA48-B5C1-A526AEDA5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1. De ‘Narrows’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07876" name="TextBox 10">
            <a:extLst>
              <a:ext uri="{FF2B5EF4-FFF2-40B4-BE49-F238E27FC236}">
                <a16:creationId xmlns:a16="http://schemas.microsoft.com/office/drawing/2014/main" id="{7A4952DE-C14D-6C47-888C-8DB92EADC2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286000"/>
            <a:ext cx="1649413" cy="461963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#1. </a:t>
            </a:r>
            <a:r>
              <a:rPr lang="en-US" altLang="nl-NL" b="1">
                <a:solidFill>
                  <a:srgbClr val="FF0000"/>
                </a:solidFill>
              </a:rPr>
              <a:t>‘Castle’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838A6CFF-2939-AF4F-B464-F0389AFD16C3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571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DCA91FF4-E15F-E646-B0C8-47F185B326D6}"/>
              </a:ext>
            </a:extLst>
          </p:cNvPr>
          <p:cNvSpPr txBox="1"/>
          <p:nvPr/>
        </p:nvSpPr>
        <p:spPr>
          <a:xfrm>
            <a:off x="5257800" y="2281535"/>
            <a:ext cx="2984711" cy="461665"/>
          </a:xfrm>
          <a:prstGeom prst="rect">
            <a:avLst/>
          </a:prstGeom>
          <a:noFill/>
          <a:ln w="38100" cmpd="sng"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b="1" dirty="0" err="1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Overdruk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= 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10 </a:t>
            </a:r>
            <a:r>
              <a:rPr lang="en-US" b="1" dirty="0" err="1">
                <a:ln>
                  <a:solidFill>
                    <a:schemeClr val="tx1"/>
                  </a:solidFill>
                </a:ln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x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4 ??</a:t>
            </a:r>
          </a:p>
        </p:txBody>
      </p:sp>
      <p:pic>
        <p:nvPicPr>
          <p:cNvPr id="207935" name="Picture 8" descr="Narrow overprint.png">
            <a:extLst>
              <a:ext uri="{FF2B5EF4-FFF2-40B4-BE49-F238E27FC236}">
                <a16:creationId xmlns:a16="http://schemas.microsoft.com/office/drawing/2014/main" id="{FBE7D1D8-2968-1A41-9FD1-7222AC4DB27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22098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36" name="Picture 9" descr="Narrow overprint.png">
            <a:extLst>
              <a:ext uri="{FF2B5EF4-FFF2-40B4-BE49-F238E27FC236}">
                <a16:creationId xmlns:a16="http://schemas.microsoft.com/office/drawing/2014/main" id="{5E5EC4A6-0F43-1B45-AD06-0E7C5F2737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21891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37" name="Picture 11" descr="Narrow overprint.png">
            <a:extLst>
              <a:ext uri="{FF2B5EF4-FFF2-40B4-BE49-F238E27FC236}">
                <a16:creationId xmlns:a16="http://schemas.microsoft.com/office/drawing/2014/main" id="{6D6EF7FC-2F43-1845-A498-184D557E8B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22098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38" name="Picture 12" descr="Narrow overprint.png">
            <a:extLst>
              <a:ext uri="{FF2B5EF4-FFF2-40B4-BE49-F238E27FC236}">
                <a16:creationId xmlns:a16="http://schemas.microsoft.com/office/drawing/2014/main" id="{F95CD610-681B-2B48-9AA4-95C42397B0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22098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39" name="Picture 13" descr="Narrow overprint.png">
            <a:extLst>
              <a:ext uri="{FF2B5EF4-FFF2-40B4-BE49-F238E27FC236}">
                <a16:creationId xmlns:a16="http://schemas.microsoft.com/office/drawing/2014/main" id="{88E2CB66-BAF7-1245-A5A4-D90209B6979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26463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40" name="Picture 14" descr="Narrow overprint.png">
            <a:extLst>
              <a:ext uri="{FF2B5EF4-FFF2-40B4-BE49-F238E27FC236}">
                <a16:creationId xmlns:a16="http://schemas.microsoft.com/office/drawing/2014/main" id="{1606F4D4-1784-974F-B169-4CBF069845B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26241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41" name="Picture 16" descr="Narrow overprint.png">
            <a:extLst>
              <a:ext uri="{FF2B5EF4-FFF2-40B4-BE49-F238E27FC236}">
                <a16:creationId xmlns:a16="http://schemas.microsoft.com/office/drawing/2014/main" id="{50F3250F-5653-E641-9541-39FC865B85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26463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42" name="Picture 17" descr="Narrow overprint.png">
            <a:extLst>
              <a:ext uri="{FF2B5EF4-FFF2-40B4-BE49-F238E27FC236}">
                <a16:creationId xmlns:a16="http://schemas.microsoft.com/office/drawing/2014/main" id="{5A1CF082-6065-CC42-9073-3B27EA4FF72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26463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43" name="Picture 18" descr="Narrow overprint.png">
            <a:extLst>
              <a:ext uri="{FF2B5EF4-FFF2-40B4-BE49-F238E27FC236}">
                <a16:creationId xmlns:a16="http://schemas.microsoft.com/office/drawing/2014/main" id="{8349F9D4-81D7-DF4F-BDCE-147943B07F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29924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44" name="Picture 19" descr="Narrow overprint.png">
            <a:extLst>
              <a:ext uri="{FF2B5EF4-FFF2-40B4-BE49-F238E27FC236}">
                <a16:creationId xmlns:a16="http://schemas.microsoft.com/office/drawing/2014/main" id="{AC7C152C-FC5A-8942-A27C-E7EA9DDB003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29718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45" name="Picture 20" descr="Narrow overprint.png">
            <a:extLst>
              <a:ext uri="{FF2B5EF4-FFF2-40B4-BE49-F238E27FC236}">
                <a16:creationId xmlns:a16="http://schemas.microsoft.com/office/drawing/2014/main" id="{57E822AD-3ED1-0C49-A2DB-532C3A02C96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29924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46" name="Picture 21" descr="Narrow overprint.png">
            <a:extLst>
              <a:ext uri="{FF2B5EF4-FFF2-40B4-BE49-F238E27FC236}">
                <a16:creationId xmlns:a16="http://schemas.microsoft.com/office/drawing/2014/main" id="{A342C624-7099-4747-BE64-BD31051696B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34290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47" name="Picture 22" descr="Narrow overprint.png">
            <a:extLst>
              <a:ext uri="{FF2B5EF4-FFF2-40B4-BE49-F238E27FC236}">
                <a16:creationId xmlns:a16="http://schemas.microsoft.com/office/drawing/2014/main" id="{F8A413CF-85AE-DA43-95C3-245A265408B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34083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48" name="Picture 23" descr="Narrow overprint.png">
            <a:extLst>
              <a:ext uri="{FF2B5EF4-FFF2-40B4-BE49-F238E27FC236}">
                <a16:creationId xmlns:a16="http://schemas.microsoft.com/office/drawing/2014/main" id="{A3D5ECDF-4992-334A-B8C6-E60813D27E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34290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49" name="Picture 24" descr="Narrow overprint.png">
            <a:extLst>
              <a:ext uri="{FF2B5EF4-FFF2-40B4-BE49-F238E27FC236}">
                <a16:creationId xmlns:a16="http://schemas.microsoft.com/office/drawing/2014/main" id="{3A35A5A0-5DA3-F04C-B23F-4A81D2ECFEB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30273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50" name="Picture 25" descr="Narrow overprint.png">
            <a:extLst>
              <a:ext uri="{FF2B5EF4-FFF2-40B4-BE49-F238E27FC236}">
                <a16:creationId xmlns:a16="http://schemas.microsoft.com/office/drawing/2014/main" id="{EAE7BEA7-E1E7-3946-BCA4-A64E889BA8C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34290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51" name="Picture 26" descr="Narrow overprint.png">
            <a:extLst>
              <a:ext uri="{FF2B5EF4-FFF2-40B4-BE49-F238E27FC236}">
                <a16:creationId xmlns:a16="http://schemas.microsoft.com/office/drawing/2014/main" id="{238FA2BE-6024-2740-BF9B-D4D963BAFC9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38655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52" name="Picture 27" descr="Narrow overprint.png">
            <a:extLst>
              <a:ext uri="{FF2B5EF4-FFF2-40B4-BE49-F238E27FC236}">
                <a16:creationId xmlns:a16="http://schemas.microsoft.com/office/drawing/2014/main" id="{F45E14A9-4C64-3F4C-A454-C7BAE902A1F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38433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53" name="Picture 28" descr="Narrow overprint.png">
            <a:extLst>
              <a:ext uri="{FF2B5EF4-FFF2-40B4-BE49-F238E27FC236}">
                <a16:creationId xmlns:a16="http://schemas.microsoft.com/office/drawing/2014/main" id="{323508E4-440C-FE41-9FD7-D6E7CE48DB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38655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54" name="Picture 29" descr="Narrow overprint.png">
            <a:extLst>
              <a:ext uri="{FF2B5EF4-FFF2-40B4-BE49-F238E27FC236}">
                <a16:creationId xmlns:a16="http://schemas.microsoft.com/office/drawing/2014/main" id="{0072D068-887E-5F42-B01D-768EED7C53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38655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55" name="Picture 30" descr="Narrow overprint.png">
            <a:extLst>
              <a:ext uri="{FF2B5EF4-FFF2-40B4-BE49-F238E27FC236}">
                <a16:creationId xmlns:a16="http://schemas.microsoft.com/office/drawing/2014/main" id="{15D5DD2D-922F-714D-A494-1FF8CC79F00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43005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56" name="Picture 31" descr="Narrow overprint.png">
            <a:extLst>
              <a:ext uri="{FF2B5EF4-FFF2-40B4-BE49-F238E27FC236}">
                <a16:creationId xmlns:a16="http://schemas.microsoft.com/office/drawing/2014/main" id="{07B385D4-9E27-7C4C-B2ED-49AD39D9244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42799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57" name="Picture 32" descr="Narrow overprint.png">
            <a:extLst>
              <a:ext uri="{FF2B5EF4-FFF2-40B4-BE49-F238E27FC236}">
                <a16:creationId xmlns:a16="http://schemas.microsoft.com/office/drawing/2014/main" id="{DBFEA453-76EF-F343-AFE9-1DCABEDB395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43005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58" name="Picture 33" descr="Narrow overprint.png">
            <a:extLst>
              <a:ext uri="{FF2B5EF4-FFF2-40B4-BE49-F238E27FC236}">
                <a16:creationId xmlns:a16="http://schemas.microsoft.com/office/drawing/2014/main" id="{066FC3D8-AA88-2645-81C9-3CF858B0FD5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43005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59" name="Picture 34" descr="Narrow overprint.png">
            <a:extLst>
              <a:ext uri="{FF2B5EF4-FFF2-40B4-BE49-F238E27FC236}">
                <a16:creationId xmlns:a16="http://schemas.microsoft.com/office/drawing/2014/main" id="{7179E38B-B54A-A349-AEA6-C48AA578B7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46482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60" name="Picture 35" descr="Narrow overprint.png">
            <a:extLst>
              <a:ext uri="{FF2B5EF4-FFF2-40B4-BE49-F238E27FC236}">
                <a16:creationId xmlns:a16="http://schemas.microsoft.com/office/drawing/2014/main" id="{0129503E-BD9E-4E4C-A073-13EB159D3D2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46275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61" name="Picture 36" descr="Narrow overprint.png">
            <a:extLst>
              <a:ext uri="{FF2B5EF4-FFF2-40B4-BE49-F238E27FC236}">
                <a16:creationId xmlns:a16="http://schemas.microsoft.com/office/drawing/2014/main" id="{29681AED-79A3-AB44-9107-C3B796C22E3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46482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62" name="Picture 37" descr="Narrow overprint.png">
            <a:extLst>
              <a:ext uri="{FF2B5EF4-FFF2-40B4-BE49-F238E27FC236}">
                <a16:creationId xmlns:a16="http://schemas.microsoft.com/office/drawing/2014/main" id="{A676EE4C-EB8A-8540-AF23-77BA9B9C69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50847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63" name="Picture 38" descr="Narrow overprint.png">
            <a:extLst>
              <a:ext uri="{FF2B5EF4-FFF2-40B4-BE49-F238E27FC236}">
                <a16:creationId xmlns:a16="http://schemas.microsoft.com/office/drawing/2014/main" id="{348EFED8-5714-8749-8B50-E84A240815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50625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64" name="Picture 39" descr="Narrow overprint.png">
            <a:extLst>
              <a:ext uri="{FF2B5EF4-FFF2-40B4-BE49-F238E27FC236}">
                <a16:creationId xmlns:a16="http://schemas.microsoft.com/office/drawing/2014/main" id="{E41B4900-5EEA-FA48-B97A-30CBDD4557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50847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65" name="Picture 40" descr="Narrow overprint.png">
            <a:extLst>
              <a:ext uri="{FF2B5EF4-FFF2-40B4-BE49-F238E27FC236}">
                <a16:creationId xmlns:a16="http://schemas.microsoft.com/office/drawing/2014/main" id="{6F865154-1D01-B64D-BD7B-5F4B120F9A5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46815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66" name="Picture 41" descr="Narrow overprint.png">
            <a:extLst>
              <a:ext uri="{FF2B5EF4-FFF2-40B4-BE49-F238E27FC236}">
                <a16:creationId xmlns:a16="http://schemas.microsoft.com/office/drawing/2014/main" id="{3B24CAC0-7E4C-1146-A54D-0C6903F291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50847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67" name="Picture 42" descr="Narrow overprint.png">
            <a:extLst>
              <a:ext uri="{FF2B5EF4-FFF2-40B4-BE49-F238E27FC236}">
                <a16:creationId xmlns:a16="http://schemas.microsoft.com/office/drawing/2014/main" id="{90200541-2672-CE49-BC97-A736C1568C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54864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68" name="Picture 43" descr="Narrow overprint.png">
            <a:extLst>
              <a:ext uri="{FF2B5EF4-FFF2-40B4-BE49-F238E27FC236}">
                <a16:creationId xmlns:a16="http://schemas.microsoft.com/office/drawing/2014/main" id="{E0609BEC-D40E-0946-84A5-0BB29D91988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54657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69" name="Picture 44" descr="Narrow overprint.png">
            <a:extLst>
              <a:ext uri="{FF2B5EF4-FFF2-40B4-BE49-F238E27FC236}">
                <a16:creationId xmlns:a16="http://schemas.microsoft.com/office/drawing/2014/main" id="{F65FA218-E063-F345-B803-B2121C78DEC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54864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70" name="Picture 45" descr="Narrow overprint.png">
            <a:extLst>
              <a:ext uri="{FF2B5EF4-FFF2-40B4-BE49-F238E27FC236}">
                <a16:creationId xmlns:a16="http://schemas.microsoft.com/office/drawing/2014/main" id="{720B396B-A0AB-4B40-B389-5D81FDE5649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59229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71" name="Picture 46" descr="Narrow overprint.png">
            <a:extLst>
              <a:ext uri="{FF2B5EF4-FFF2-40B4-BE49-F238E27FC236}">
                <a16:creationId xmlns:a16="http://schemas.microsoft.com/office/drawing/2014/main" id="{0E62F910-C7C8-D547-B99E-F4AB2CD31D6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59007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72" name="Picture 47" descr="Narrow overprint.png">
            <a:extLst>
              <a:ext uri="{FF2B5EF4-FFF2-40B4-BE49-F238E27FC236}">
                <a16:creationId xmlns:a16="http://schemas.microsoft.com/office/drawing/2014/main" id="{6CD8E50F-C7E7-F841-BC49-4801103B0F6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59229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73" name="Picture 48" descr="Narrow overprint.png">
            <a:extLst>
              <a:ext uri="{FF2B5EF4-FFF2-40B4-BE49-F238E27FC236}">
                <a16:creationId xmlns:a16="http://schemas.microsoft.com/office/drawing/2014/main" id="{92C969CF-1412-E940-8EAE-8DF6AA31614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55197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7974" name="Picture 49" descr="Narrow overprint.png">
            <a:extLst>
              <a:ext uri="{FF2B5EF4-FFF2-40B4-BE49-F238E27FC236}">
                <a16:creationId xmlns:a16="http://schemas.microsoft.com/office/drawing/2014/main" id="{0B1FCCEF-3E47-0C46-A243-270C5B290AA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59229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47" name="Table 46">
            <a:extLst>
              <a:ext uri="{FF2B5EF4-FFF2-40B4-BE49-F238E27FC236}">
                <a16:creationId xmlns:a16="http://schemas.microsoft.com/office/drawing/2014/main" id="{A8545BF7-CC38-A24E-BCBC-1825C2F14276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2209800"/>
          <a:ext cx="381000" cy="4114800"/>
        </p:xfrm>
        <a:graphic>
          <a:graphicData uri="http://schemas.openxmlformats.org/drawingml/2006/table">
            <a:tbl>
              <a:tblPr/>
              <a:tblGrid>
                <a:gridCol w="381000">
                  <a:extLst>
                    <a:ext uri="{9D8B030D-6E8A-4147-A177-3AD203B41FA5}">
                      <a16:colId xmlns:a16="http://schemas.microsoft.com/office/drawing/2014/main" val="638313719"/>
                    </a:ext>
                  </a:extLst>
                </a:gridCol>
              </a:tblGrid>
              <a:tr h="45085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2202552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8290868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0873499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31692315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1193265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7259889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8961525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3368570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9883347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4017248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Text Box 2">
            <a:extLst>
              <a:ext uri="{FF2B5EF4-FFF2-40B4-BE49-F238E27FC236}">
                <a16:creationId xmlns:a16="http://schemas.microsoft.com/office/drawing/2014/main" id="{18269BB7-1D82-F746-9028-8E3D6E507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2DD6288-B5D1-6943-BDAD-0B93E0EC14B2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78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09923" name="Text Box 3">
            <a:extLst>
              <a:ext uri="{FF2B5EF4-FFF2-40B4-BE49-F238E27FC236}">
                <a16:creationId xmlns:a16="http://schemas.microsoft.com/office/drawing/2014/main" id="{02926650-C403-D946-9638-0061F016FB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1. De ‘Narrows’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09924" name="TextBox 10">
            <a:extLst>
              <a:ext uri="{FF2B5EF4-FFF2-40B4-BE49-F238E27FC236}">
                <a16:creationId xmlns:a16="http://schemas.microsoft.com/office/drawing/2014/main" id="{E83E5B26-8D49-B541-98CC-46D703AE58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286000"/>
            <a:ext cx="1649413" cy="461963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#1. </a:t>
            </a:r>
            <a:r>
              <a:rPr lang="en-US" altLang="nl-NL" b="1">
                <a:solidFill>
                  <a:srgbClr val="FF0000"/>
                </a:solidFill>
              </a:rPr>
              <a:t>‘Castle’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B0366892-02E7-7C4F-BA14-C0957BF517C0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 firstRow="1" bandRow="1">
                <a:tableStyleId>{D7AC3CCA-C797-4891-BE02-D94E43425B78}</a:tableStyleId>
              </a:tblPr>
              <a:tblGrid>
                <a:gridCol w="5715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11480"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endParaRPr lang="en-US" b="1" dirty="0">
                        <a:solidFill>
                          <a:srgbClr val="FF0000"/>
                        </a:solidFill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pic>
        <p:nvPicPr>
          <p:cNvPr id="209982" name="Picture 8" descr="Narrow overprint.png">
            <a:extLst>
              <a:ext uri="{FF2B5EF4-FFF2-40B4-BE49-F238E27FC236}">
                <a16:creationId xmlns:a16="http://schemas.microsoft.com/office/drawing/2014/main" id="{B10A8666-1913-7F44-9AAD-D6EA553C4B0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22098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83" name="Picture 9" descr="Narrow overprint.png">
            <a:extLst>
              <a:ext uri="{FF2B5EF4-FFF2-40B4-BE49-F238E27FC236}">
                <a16:creationId xmlns:a16="http://schemas.microsoft.com/office/drawing/2014/main" id="{A21570B5-9DDD-A941-B65B-698A41BA0E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21891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84" name="Picture 11" descr="Narrow overprint.png">
            <a:extLst>
              <a:ext uri="{FF2B5EF4-FFF2-40B4-BE49-F238E27FC236}">
                <a16:creationId xmlns:a16="http://schemas.microsoft.com/office/drawing/2014/main" id="{40575280-2B67-1849-BA82-0582025731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22098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85" name="Picture 12" descr="Narrow overprint.png">
            <a:extLst>
              <a:ext uri="{FF2B5EF4-FFF2-40B4-BE49-F238E27FC236}">
                <a16:creationId xmlns:a16="http://schemas.microsoft.com/office/drawing/2014/main" id="{9C596317-B553-6345-AF39-EB6C572C22E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22098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86" name="Picture 18" descr="Narrow overprint.png">
            <a:extLst>
              <a:ext uri="{FF2B5EF4-FFF2-40B4-BE49-F238E27FC236}">
                <a16:creationId xmlns:a16="http://schemas.microsoft.com/office/drawing/2014/main" id="{3C3BE95C-AB51-7948-8910-D92CBE1BC4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29924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87" name="Picture 19" descr="Narrow overprint.png">
            <a:extLst>
              <a:ext uri="{FF2B5EF4-FFF2-40B4-BE49-F238E27FC236}">
                <a16:creationId xmlns:a16="http://schemas.microsoft.com/office/drawing/2014/main" id="{3C8A603A-BF0D-7042-A4D6-8EE1979774B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29718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88" name="Picture 20" descr="Narrow overprint.png">
            <a:extLst>
              <a:ext uri="{FF2B5EF4-FFF2-40B4-BE49-F238E27FC236}">
                <a16:creationId xmlns:a16="http://schemas.microsoft.com/office/drawing/2014/main" id="{13BAA972-A8A4-4649-8931-DDF3DD9A90B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29924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89" name="Picture 24" descr="Narrow overprint.png">
            <a:extLst>
              <a:ext uri="{FF2B5EF4-FFF2-40B4-BE49-F238E27FC236}">
                <a16:creationId xmlns:a16="http://schemas.microsoft.com/office/drawing/2014/main" id="{7B43021E-EB28-A04B-AAAE-2C73F8AB13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30273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90" name="Picture 26" descr="Narrow overprint.png">
            <a:extLst>
              <a:ext uri="{FF2B5EF4-FFF2-40B4-BE49-F238E27FC236}">
                <a16:creationId xmlns:a16="http://schemas.microsoft.com/office/drawing/2014/main" id="{A40F57F8-9D8D-0649-93C0-6497826008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38655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91" name="Picture 27" descr="Narrow overprint.png">
            <a:extLst>
              <a:ext uri="{FF2B5EF4-FFF2-40B4-BE49-F238E27FC236}">
                <a16:creationId xmlns:a16="http://schemas.microsoft.com/office/drawing/2014/main" id="{705664D5-F5E5-7D4F-96FC-78A4F4E60C2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38433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92" name="Picture 28" descr="Narrow overprint.png">
            <a:extLst>
              <a:ext uri="{FF2B5EF4-FFF2-40B4-BE49-F238E27FC236}">
                <a16:creationId xmlns:a16="http://schemas.microsoft.com/office/drawing/2014/main" id="{61EFAB4B-9822-CC4A-8A0D-CE4499BBF0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38655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93" name="Picture 29" descr="Narrow overprint.png">
            <a:extLst>
              <a:ext uri="{FF2B5EF4-FFF2-40B4-BE49-F238E27FC236}">
                <a16:creationId xmlns:a16="http://schemas.microsoft.com/office/drawing/2014/main" id="{E5CB0D40-A3AE-EC4A-9162-C1D04A2C1BA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38655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94" name="Picture 34" descr="Narrow overprint.png">
            <a:extLst>
              <a:ext uri="{FF2B5EF4-FFF2-40B4-BE49-F238E27FC236}">
                <a16:creationId xmlns:a16="http://schemas.microsoft.com/office/drawing/2014/main" id="{C0FC6F2F-10CE-3848-872D-F6F068C8D4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46482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95" name="Picture 35" descr="Narrow overprint.png">
            <a:extLst>
              <a:ext uri="{FF2B5EF4-FFF2-40B4-BE49-F238E27FC236}">
                <a16:creationId xmlns:a16="http://schemas.microsoft.com/office/drawing/2014/main" id="{DF9ED3DB-C99A-0646-B7CE-7CA5660801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46275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96" name="Picture 36" descr="Narrow overprint.png">
            <a:extLst>
              <a:ext uri="{FF2B5EF4-FFF2-40B4-BE49-F238E27FC236}">
                <a16:creationId xmlns:a16="http://schemas.microsoft.com/office/drawing/2014/main" id="{144B95ED-1386-0C41-88DD-25ECB79BCA6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46482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97" name="Picture 40" descr="Narrow overprint.png">
            <a:extLst>
              <a:ext uri="{FF2B5EF4-FFF2-40B4-BE49-F238E27FC236}">
                <a16:creationId xmlns:a16="http://schemas.microsoft.com/office/drawing/2014/main" id="{CF8AF06C-B0F6-9E46-8670-9F19B8DFBA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46815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98" name="Picture 42" descr="Narrow overprint.png">
            <a:extLst>
              <a:ext uri="{FF2B5EF4-FFF2-40B4-BE49-F238E27FC236}">
                <a16:creationId xmlns:a16="http://schemas.microsoft.com/office/drawing/2014/main" id="{1B681B71-E391-3845-990E-6F06B1931DB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438400" y="54864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9999" name="Picture 43" descr="Narrow overprint.png">
            <a:extLst>
              <a:ext uri="{FF2B5EF4-FFF2-40B4-BE49-F238E27FC236}">
                <a16:creationId xmlns:a16="http://schemas.microsoft.com/office/drawing/2014/main" id="{61B58DD0-87B9-274E-9CCA-DCC0C9A8725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048000" y="5465763"/>
            <a:ext cx="1143000" cy="401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0000" name="Picture 44" descr="Narrow overprint.png">
            <a:extLst>
              <a:ext uri="{FF2B5EF4-FFF2-40B4-BE49-F238E27FC236}">
                <a16:creationId xmlns:a16="http://schemas.microsoft.com/office/drawing/2014/main" id="{3D4E46B7-E4D6-794B-A220-C893F5D0B6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581400" y="5486400"/>
            <a:ext cx="1143000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0001" name="Picture 48" descr="Narrow overprint.png">
            <a:extLst>
              <a:ext uri="{FF2B5EF4-FFF2-40B4-BE49-F238E27FC236}">
                <a16:creationId xmlns:a16="http://schemas.microsoft.com/office/drawing/2014/main" id="{080D1FC3-5789-A944-A5D3-A9D24A74FAA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91000" y="5519738"/>
            <a:ext cx="1143000" cy="40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35FCC04F-FFEA-CF48-B90F-4C233B3E6554}"/>
              </a:ext>
            </a:extLst>
          </p:cNvPr>
          <p:cNvSpPr txBox="1"/>
          <p:nvPr/>
        </p:nvSpPr>
        <p:spPr>
          <a:xfrm>
            <a:off x="5257800" y="2281535"/>
            <a:ext cx="3621454" cy="461665"/>
          </a:xfrm>
          <a:prstGeom prst="rect">
            <a:avLst/>
          </a:prstGeom>
          <a:noFill/>
          <a:ln w="38100" cmpd="sng"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pPr>
              <a:buClr>
                <a:srgbClr val="000000"/>
              </a:buClr>
              <a:buSzPct val="100000"/>
              <a:buFont typeface="Times New Roman" pitchFamily="9" charset="0"/>
              <a:buNone/>
              <a:defRPr/>
            </a:pPr>
            <a:r>
              <a:rPr lang="en-US" b="1" dirty="0" err="1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Overdruk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= 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5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</a:t>
            </a:r>
            <a:r>
              <a:rPr lang="en-US" b="1" dirty="0" err="1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x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4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+ 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5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</a:t>
            </a:r>
            <a:r>
              <a:rPr lang="en-US" b="1" dirty="0" err="1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x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00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 </a:t>
            </a:r>
            <a:r>
              <a:rPr lang="en-US" b="1" dirty="0">
                <a:ln>
                  <a:solidFill>
                    <a:schemeClr val="tx1"/>
                  </a:solidFill>
                </a:ln>
                <a:solidFill>
                  <a:srgbClr val="FF0000"/>
                </a:solidFill>
                <a:latin typeface="Times New Roman" pitchFamily="9" charset="0"/>
                <a:ea typeface="Arial Unicode MS" pitchFamily="9" charset="0"/>
                <a:cs typeface="Arial Unicode MS" pitchFamily="9" charset="0"/>
              </a:rPr>
              <a:t>- !!</a:t>
            </a:r>
          </a:p>
        </p:txBody>
      </p:sp>
      <p:graphicFrame>
        <p:nvGraphicFramePr>
          <p:cNvPr id="27" name="Table 26">
            <a:extLst>
              <a:ext uri="{FF2B5EF4-FFF2-40B4-BE49-F238E27FC236}">
                <a16:creationId xmlns:a16="http://schemas.microsoft.com/office/drawing/2014/main" id="{C435C6BA-4937-F247-ABA1-1EFB81474606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2209800"/>
          <a:ext cx="381000" cy="4114800"/>
        </p:xfrm>
        <a:graphic>
          <a:graphicData uri="http://schemas.openxmlformats.org/drawingml/2006/table">
            <a:tbl>
              <a:tblPr/>
              <a:tblGrid>
                <a:gridCol w="381000">
                  <a:extLst>
                    <a:ext uri="{9D8B030D-6E8A-4147-A177-3AD203B41FA5}">
                      <a16:colId xmlns:a16="http://schemas.microsoft.com/office/drawing/2014/main" val="1637604260"/>
                    </a:ext>
                  </a:extLst>
                </a:gridCol>
              </a:tblGrid>
              <a:tr h="45085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4429116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0119145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49469219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51065291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1276822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296659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3545439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17693687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6107784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2033184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Text Box 2">
            <a:extLst>
              <a:ext uri="{FF2B5EF4-FFF2-40B4-BE49-F238E27FC236}">
                <a16:creationId xmlns:a16="http://schemas.microsoft.com/office/drawing/2014/main" id="{4097556B-3525-C844-AA12-BB90304F7C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90F8F68-1A5F-5549-922D-948233A2163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79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1971" name="Text Box 3">
            <a:extLst>
              <a:ext uri="{FF2B5EF4-FFF2-40B4-BE49-F238E27FC236}">
                <a16:creationId xmlns:a16="http://schemas.microsoft.com/office/drawing/2014/main" id="{D10F12B7-40B1-6A47-B67F-BC207566A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1. De ‘Narrows’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FB7676AC-80B7-FC43-98DC-ABC2944B56E3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3007719225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59722021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45460635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450774587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1895392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0126755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3731850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0033178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850368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467151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9399722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26287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148838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7358188"/>
                  </a:ext>
                </a:extLst>
              </a:tr>
            </a:tbl>
          </a:graphicData>
        </a:graphic>
      </p:graphicFrame>
      <p:sp>
        <p:nvSpPr>
          <p:cNvPr id="212029" name="TextBox 17">
            <a:extLst>
              <a:ext uri="{FF2B5EF4-FFF2-40B4-BE49-F238E27FC236}">
                <a16:creationId xmlns:a16="http://schemas.microsoft.com/office/drawing/2014/main" id="{AAAA5A1D-EC6C-C04A-A704-D6BCD4ABC5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286000"/>
            <a:ext cx="1649413" cy="461963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#1. </a:t>
            </a:r>
            <a:r>
              <a:rPr lang="en-US" altLang="nl-NL" b="1">
                <a:solidFill>
                  <a:srgbClr val="FF0000"/>
                </a:solidFill>
              </a:rPr>
              <a:t>‘Castle’</a:t>
            </a: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9E2761E9-0896-DD4D-8CF2-3F6939471369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2209800"/>
          <a:ext cx="381000" cy="4114800"/>
        </p:xfrm>
        <a:graphic>
          <a:graphicData uri="http://schemas.openxmlformats.org/drawingml/2006/table">
            <a:tbl>
              <a:tblPr/>
              <a:tblGrid>
                <a:gridCol w="381000">
                  <a:extLst>
                    <a:ext uri="{9D8B030D-6E8A-4147-A177-3AD203B41FA5}">
                      <a16:colId xmlns:a16="http://schemas.microsoft.com/office/drawing/2014/main" val="333343573"/>
                    </a:ext>
                  </a:extLst>
                </a:gridCol>
              </a:tblGrid>
              <a:tr h="45085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3713308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1674036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61718350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0631128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7903170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7965204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66070192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9302519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3892523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7691091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 Box 2">
            <a:extLst>
              <a:ext uri="{FF2B5EF4-FFF2-40B4-BE49-F238E27FC236}">
                <a16:creationId xmlns:a16="http://schemas.microsoft.com/office/drawing/2014/main" id="{5DA7D1D7-FBEE-8045-BD01-40A20BDD2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44901AE9-0CCB-944A-8BE9-11514D257B30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66563" name="Text Box 3">
            <a:extLst>
              <a:ext uri="{FF2B5EF4-FFF2-40B4-BE49-F238E27FC236}">
                <a16:creationId xmlns:a16="http://schemas.microsoft.com/office/drawing/2014/main" id="{3895682D-17CF-2A40-B3FB-0210A191F5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Historische achtergrond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66564" name="TextBox 6">
            <a:extLst>
              <a:ext uri="{FF2B5EF4-FFF2-40B4-BE49-F238E27FC236}">
                <a16:creationId xmlns:a16="http://schemas.microsoft.com/office/drawing/2014/main" id="{91C4C1D2-E23A-3E43-8FE9-1AC4BF40A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133600"/>
            <a:ext cx="4556125" cy="1631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eerste bewoners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Kelten naar Pretania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400 n.Chr.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invoering Christendom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1170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lang="en-US" altLang="nl-NL" sz="2000" b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Engelse invasie</a:t>
            </a:r>
          </a:p>
        </p:txBody>
      </p:sp>
      <p:pic>
        <p:nvPicPr>
          <p:cNvPr id="66565" name="Picture 7" descr="Map-Ireland 1.jpg">
            <a:extLst>
              <a:ext uri="{FF2B5EF4-FFF2-40B4-BE49-F238E27FC236}">
                <a16:creationId xmlns:a16="http://schemas.microsoft.com/office/drawing/2014/main" id="{A2A47020-BEC2-9047-A97F-4943436300E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159000"/>
            <a:ext cx="3089275" cy="386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6" name="Left Arrow 8">
            <a:extLst>
              <a:ext uri="{FF2B5EF4-FFF2-40B4-BE49-F238E27FC236}">
                <a16:creationId xmlns:a16="http://schemas.microsoft.com/office/drawing/2014/main" id="{425E9A85-8E2E-B348-A862-1705B5FB2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962400"/>
            <a:ext cx="977900" cy="484188"/>
          </a:xfrm>
          <a:prstGeom prst="leftArrow">
            <a:avLst>
              <a:gd name="adj1" fmla="val 50000"/>
              <a:gd name="adj2" fmla="val 50024"/>
            </a:avLst>
          </a:prstGeom>
          <a:solidFill>
            <a:srgbClr val="FF00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Text Box 2">
            <a:extLst>
              <a:ext uri="{FF2B5EF4-FFF2-40B4-BE49-F238E27FC236}">
                <a16:creationId xmlns:a16="http://schemas.microsoft.com/office/drawing/2014/main" id="{15249EF1-F5D6-7143-A0AC-1DC3793D46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ED37F48-A401-2943-A417-4A99DB43820A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80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4019" name="Text Box 3">
            <a:extLst>
              <a:ext uri="{FF2B5EF4-FFF2-40B4-BE49-F238E27FC236}">
                <a16:creationId xmlns:a16="http://schemas.microsoft.com/office/drawing/2014/main" id="{22D0857E-7B66-D549-825D-E282228555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1. De ‘Narrows’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38E4C819-11C4-1B4B-8530-D5DBCB9DBD2C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695146117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2825481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66037300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991343477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1765320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917150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843064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720847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899901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205215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19678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7688169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01310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8501526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EC36DCE4-A3A0-0C4A-A7A6-1509E7900DC4}"/>
              </a:ext>
            </a:extLst>
          </p:cNvPr>
          <p:cNvGraphicFramePr>
            <a:graphicFrameLocks noGrp="1"/>
          </p:cNvGraphicFramePr>
          <p:nvPr/>
        </p:nvGraphicFramePr>
        <p:xfrm>
          <a:off x="6019800" y="2590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3843051093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52461151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52562657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316965500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441730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748953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710558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627611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6657012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5990939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877310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957712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566758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99835220"/>
                  </a:ext>
                </a:extLst>
              </a:tr>
            </a:tbl>
          </a:graphicData>
        </a:graphic>
      </p:graphicFrame>
      <p:sp>
        <p:nvSpPr>
          <p:cNvPr id="214134" name="TextBox 13">
            <a:extLst>
              <a:ext uri="{FF2B5EF4-FFF2-40B4-BE49-F238E27FC236}">
                <a16:creationId xmlns:a16="http://schemas.microsoft.com/office/drawing/2014/main" id="{7B79F354-3032-CA4A-BFF7-D477E4992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286000"/>
            <a:ext cx="1649413" cy="461963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#1. </a:t>
            </a:r>
            <a:r>
              <a:rPr lang="en-US" altLang="nl-NL" b="1">
                <a:solidFill>
                  <a:srgbClr val="FF0000"/>
                </a:solidFill>
              </a:rPr>
              <a:t>‘Castle’</a:t>
            </a:r>
          </a:p>
        </p:txBody>
      </p:sp>
      <p:graphicFrame>
        <p:nvGraphicFramePr>
          <p:cNvPr id="13" name="Table 12">
            <a:extLst>
              <a:ext uri="{FF2B5EF4-FFF2-40B4-BE49-F238E27FC236}">
                <a16:creationId xmlns:a16="http://schemas.microsoft.com/office/drawing/2014/main" id="{E85C71D5-27B7-C141-A7F4-853B4E4BEB23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2209800"/>
          <a:ext cx="381000" cy="4114800"/>
        </p:xfrm>
        <a:graphic>
          <a:graphicData uri="http://schemas.openxmlformats.org/drawingml/2006/table">
            <a:tbl>
              <a:tblPr/>
              <a:tblGrid>
                <a:gridCol w="381000">
                  <a:extLst>
                    <a:ext uri="{9D8B030D-6E8A-4147-A177-3AD203B41FA5}">
                      <a16:colId xmlns:a16="http://schemas.microsoft.com/office/drawing/2014/main" val="3609529410"/>
                    </a:ext>
                  </a:extLst>
                </a:gridCol>
              </a:tblGrid>
              <a:tr h="45085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022867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8169186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30239217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5896607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1851614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7850183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1319264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47441752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5898509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200" b="0" i="0" u="none" strike="noStrike" cap="none" normalizeH="0" baseline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  <a:ea typeface="Arial Unicode MS" panose="020B0604020202020204" pitchFamily="34" charset="-128"/>
                        <a:cs typeface="Arial" panose="020B0604020202020204" pitchFamily="34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3193991"/>
                  </a:ext>
                </a:extLst>
              </a:tr>
            </a:tbl>
          </a:graphicData>
        </a:graphic>
      </p:graphicFrame>
      <p:sp>
        <p:nvSpPr>
          <p:cNvPr id="214159" name="Right Arrow 13">
            <a:extLst>
              <a:ext uri="{FF2B5EF4-FFF2-40B4-BE49-F238E27FC236}">
                <a16:creationId xmlns:a16="http://schemas.microsoft.com/office/drawing/2014/main" id="{20E669F4-7E5A-334B-9762-737D25322A4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896100" y="1866900"/>
            <a:ext cx="571500" cy="5715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Text Box 2">
            <a:extLst>
              <a:ext uri="{FF2B5EF4-FFF2-40B4-BE49-F238E27FC236}">
                <a16:creationId xmlns:a16="http://schemas.microsoft.com/office/drawing/2014/main" id="{48E5B438-72A8-1A44-AF94-86ABB4458F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E2F6E02-8F2B-664C-8E15-55BD16A4DB12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81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6067" name="Text Box 3">
            <a:extLst>
              <a:ext uri="{FF2B5EF4-FFF2-40B4-BE49-F238E27FC236}">
                <a16:creationId xmlns:a16="http://schemas.microsoft.com/office/drawing/2014/main" id="{80A3E411-9DBE-A54E-A214-20D6D527A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1. De ‘Narrows’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20A6CFBB-1538-EC41-9AC3-E9B3AAC07635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404501807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92326389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953937057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06144946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8374935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237410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015651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1451384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222543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2644461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9390843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106039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2186139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09329188"/>
                  </a:ext>
                </a:extLst>
              </a:tr>
            </a:tbl>
          </a:graphicData>
        </a:graphic>
      </p:graphicFrame>
      <p:graphicFrame>
        <p:nvGraphicFramePr>
          <p:cNvPr id="17" name="Table 16">
            <a:extLst>
              <a:ext uri="{FF2B5EF4-FFF2-40B4-BE49-F238E27FC236}">
                <a16:creationId xmlns:a16="http://schemas.microsoft.com/office/drawing/2014/main" id="{54B71CB8-6077-E74F-9347-6B50EC463BE6}"/>
              </a:ext>
            </a:extLst>
          </p:cNvPr>
          <p:cNvGraphicFramePr>
            <a:graphicFrameLocks noGrp="1"/>
          </p:cNvGraphicFramePr>
          <p:nvPr/>
        </p:nvGraphicFramePr>
        <p:xfrm>
          <a:off x="6019800" y="2590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72753815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846495763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516424683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463403801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582526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606147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454453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660842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6598427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9148169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714293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6522610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8351458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22490307"/>
                  </a:ext>
                </a:extLst>
              </a:tr>
            </a:tbl>
          </a:graphicData>
        </a:graphic>
      </p:graphicFrame>
      <p:sp>
        <p:nvSpPr>
          <p:cNvPr id="216182" name="TextBox 13">
            <a:extLst>
              <a:ext uri="{FF2B5EF4-FFF2-40B4-BE49-F238E27FC236}">
                <a16:creationId xmlns:a16="http://schemas.microsoft.com/office/drawing/2014/main" id="{F7308995-F553-834F-B4DF-DB9859C19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600" y="2286000"/>
            <a:ext cx="1649413" cy="461963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#1. </a:t>
            </a:r>
            <a:r>
              <a:rPr lang="en-US" altLang="nl-NL" b="1">
                <a:solidFill>
                  <a:srgbClr val="FF0000"/>
                </a:solidFill>
              </a:rPr>
              <a:t>‘Castle’</a:t>
            </a:r>
          </a:p>
        </p:txBody>
      </p:sp>
      <p:graphicFrame>
        <p:nvGraphicFramePr>
          <p:cNvPr id="12" name="Table 11">
            <a:extLst>
              <a:ext uri="{FF2B5EF4-FFF2-40B4-BE49-F238E27FC236}">
                <a16:creationId xmlns:a16="http://schemas.microsoft.com/office/drawing/2014/main" id="{BD274CBD-86F6-AB4B-9556-2E9682FA621E}"/>
              </a:ext>
            </a:extLst>
          </p:cNvPr>
          <p:cNvGraphicFramePr>
            <a:graphicFrameLocks noGrp="1"/>
          </p:cNvGraphicFramePr>
          <p:nvPr/>
        </p:nvGraphicFramePr>
        <p:xfrm>
          <a:off x="2057400" y="2209800"/>
          <a:ext cx="381000" cy="4114800"/>
        </p:xfrm>
        <a:graphic>
          <a:graphicData uri="http://schemas.openxmlformats.org/drawingml/2006/table">
            <a:tbl>
              <a:tblPr/>
              <a:tblGrid>
                <a:gridCol w="381000">
                  <a:extLst>
                    <a:ext uri="{9D8B030D-6E8A-4147-A177-3AD203B41FA5}">
                      <a16:colId xmlns:a16="http://schemas.microsoft.com/office/drawing/2014/main" val="2906941306"/>
                    </a:ext>
                  </a:extLst>
                </a:gridCol>
              </a:tblGrid>
              <a:tr h="450850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14962633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51263438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3694210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8892121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94000157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899237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0013173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8605268"/>
                  </a:ext>
                </a:extLst>
              </a:tr>
              <a:tr h="4492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F6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767597"/>
                  </a:ext>
                </a:extLst>
              </a:tr>
              <a:tr h="3730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l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200" b="0" i="0" u="none" strike="noStrike" cap="none" normalizeH="0" baseline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anose="020B0604020202020204" pitchFamily="34" charset="0"/>
                          <a:ea typeface="Arial Unicode MS" panose="020B0604020202020204" pitchFamily="34" charset="-128"/>
                          <a:cs typeface="Arial" panose="020B0604020202020204" pitchFamily="34" charset="0"/>
                        </a:rPr>
                        <a:t>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ECD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87729261"/>
                  </a:ext>
                </a:extLst>
              </a:tr>
            </a:tbl>
          </a:graphicData>
        </a:graphic>
      </p:graphicFrame>
      <p:sp>
        <p:nvSpPr>
          <p:cNvPr id="216207" name="Right Arrow 12">
            <a:extLst>
              <a:ext uri="{FF2B5EF4-FFF2-40B4-BE49-F238E27FC236}">
                <a16:creationId xmlns:a16="http://schemas.microsoft.com/office/drawing/2014/main" id="{52FF17AF-0335-FC42-AF14-BED2644CD839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876800" y="2743200"/>
            <a:ext cx="990600" cy="152400"/>
          </a:xfrm>
          <a:prstGeom prst="rightArrow">
            <a:avLst>
              <a:gd name="adj1" fmla="val 50000"/>
              <a:gd name="adj2" fmla="val 50014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16208" name="Right Arrow 13">
            <a:extLst>
              <a:ext uri="{FF2B5EF4-FFF2-40B4-BE49-F238E27FC236}">
                <a16:creationId xmlns:a16="http://schemas.microsoft.com/office/drawing/2014/main" id="{631F8897-FCD8-DC46-ACA7-96BCC4FADF42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876800" y="3505200"/>
            <a:ext cx="990600" cy="152400"/>
          </a:xfrm>
          <a:prstGeom prst="rightArrow">
            <a:avLst>
              <a:gd name="adj1" fmla="val 50000"/>
              <a:gd name="adj2" fmla="val 50014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16209" name="Right Arrow 14">
            <a:extLst>
              <a:ext uri="{FF2B5EF4-FFF2-40B4-BE49-F238E27FC236}">
                <a16:creationId xmlns:a16="http://schemas.microsoft.com/office/drawing/2014/main" id="{CAB82C25-8B13-AF49-A4D9-EC51C5D4A3E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876800" y="4343400"/>
            <a:ext cx="990600" cy="152400"/>
          </a:xfrm>
          <a:prstGeom prst="rightArrow">
            <a:avLst>
              <a:gd name="adj1" fmla="val 50000"/>
              <a:gd name="adj2" fmla="val 50014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16210" name="Right Arrow 17">
            <a:extLst>
              <a:ext uri="{FF2B5EF4-FFF2-40B4-BE49-F238E27FC236}">
                <a16:creationId xmlns:a16="http://schemas.microsoft.com/office/drawing/2014/main" id="{74138D9B-690B-1C4E-A4E6-B06FE0291C73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876800" y="5181600"/>
            <a:ext cx="990600" cy="152400"/>
          </a:xfrm>
          <a:prstGeom prst="rightArrow">
            <a:avLst>
              <a:gd name="adj1" fmla="val 50000"/>
              <a:gd name="adj2" fmla="val 50014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16211" name="Right Arrow 18">
            <a:extLst>
              <a:ext uri="{FF2B5EF4-FFF2-40B4-BE49-F238E27FC236}">
                <a16:creationId xmlns:a16="http://schemas.microsoft.com/office/drawing/2014/main" id="{DECA85E1-0514-3F4D-B600-3E5576E163BC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876800" y="6019800"/>
            <a:ext cx="990600" cy="152400"/>
          </a:xfrm>
          <a:prstGeom prst="rightArrow">
            <a:avLst>
              <a:gd name="adj1" fmla="val 50000"/>
              <a:gd name="adj2" fmla="val 50014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Text Box 2">
            <a:extLst>
              <a:ext uri="{FF2B5EF4-FFF2-40B4-BE49-F238E27FC236}">
                <a16:creationId xmlns:a16="http://schemas.microsoft.com/office/drawing/2014/main" id="{CD9686C9-A5FE-EA4E-AD47-6EA1FB1586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50F142B-200D-2C4E-8999-360E1BDB94DC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82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18115" name="Text Box 3">
            <a:extLst>
              <a:ext uri="{FF2B5EF4-FFF2-40B4-BE49-F238E27FC236}">
                <a16:creationId xmlns:a16="http://schemas.microsoft.com/office/drawing/2014/main" id="{76C191D1-5957-6040-A5DF-B340673C90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1. De ‘Narrows’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BBE30E28-DC1F-F147-BC39-7EF835ACFA6C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49269265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995899113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252839297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757712777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097544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927120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5207621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2673747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877114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701142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367879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153809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730740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5723477"/>
                  </a:ext>
                </a:extLst>
              </a:tr>
            </a:tbl>
          </a:graphicData>
        </a:graphic>
      </p:graphicFrame>
      <p:sp>
        <p:nvSpPr>
          <p:cNvPr id="218173" name="TextBox 5">
            <a:extLst>
              <a:ext uri="{FF2B5EF4-FFF2-40B4-BE49-F238E27FC236}">
                <a16:creationId xmlns:a16="http://schemas.microsoft.com/office/drawing/2014/main" id="{55747530-F24A-1145-931F-2C51F0BC05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" y="3652838"/>
            <a:ext cx="2044700" cy="461962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#2</a:t>
            </a:r>
            <a:r>
              <a:rPr lang="en-US" altLang="nl-NL" b="1">
                <a:solidFill>
                  <a:srgbClr val="0000FF"/>
                </a:solidFill>
              </a:rPr>
              <a:t>. ‘Somerset’</a:t>
            </a:r>
          </a:p>
        </p:txBody>
      </p:sp>
      <p:cxnSp>
        <p:nvCxnSpPr>
          <p:cNvPr id="218174" name="Straight Arrow Connector 7">
            <a:extLst>
              <a:ext uri="{FF2B5EF4-FFF2-40B4-BE49-F238E27FC236}">
                <a16:creationId xmlns:a16="http://schemas.microsoft.com/office/drawing/2014/main" id="{5579D208-140D-E949-9217-F285391A39B8}"/>
              </a:ext>
            </a:extLst>
          </p:cNvPr>
          <p:cNvCxnSpPr>
            <a:cxnSpLocks noChangeShapeType="1"/>
          </p:cNvCxnSpPr>
          <p:nvPr/>
        </p:nvCxnSpPr>
        <p:spPr bwMode="auto">
          <a:xfrm rot="16200000" flipH="1">
            <a:off x="756444" y="3194844"/>
            <a:ext cx="909637" cy="15875"/>
          </a:xfrm>
          <a:prstGeom prst="straightConnector1">
            <a:avLst/>
          </a:prstGeom>
          <a:noFill/>
          <a:ln w="3810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18175" name="TextBox 11">
            <a:extLst>
              <a:ext uri="{FF2B5EF4-FFF2-40B4-BE49-F238E27FC236}">
                <a16:creationId xmlns:a16="http://schemas.microsoft.com/office/drawing/2014/main" id="{17FD8552-7A21-DA4F-8367-454F31AB0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649413" cy="461963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#1. </a:t>
            </a:r>
            <a:r>
              <a:rPr lang="en-US" altLang="nl-NL" b="1">
                <a:solidFill>
                  <a:srgbClr val="FF0000"/>
                </a:solidFill>
              </a:rPr>
              <a:t>‘Castle’</a:t>
            </a:r>
          </a:p>
        </p:txBody>
      </p:sp>
      <p:sp>
        <p:nvSpPr>
          <p:cNvPr id="218176" name="TextBox 7">
            <a:extLst>
              <a:ext uri="{FF2B5EF4-FFF2-40B4-BE49-F238E27FC236}">
                <a16:creationId xmlns:a16="http://schemas.microsoft.com/office/drawing/2014/main" id="{DA7FAF5B-A371-9249-85F9-761FAD0067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" y="2890838"/>
            <a:ext cx="15097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/>
            <a:r>
              <a:rPr lang="en-US" altLang="nl-NL" b="1">
                <a:solidFill>
                  <a:srgbClr val="0000FF"/>
                </a:solidFill>
              </a:rPr>
              <a:t>mei   1927</a:t>
            </a: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Text Box 2">
            <a:extLst>
              <a:ext uri="{FF2B5EF4-FFF2-40B4-BE49-F238E27FC236}">
                <a16:creationId xmlns:a16="http://schemas.microsoft.com/office/drawing/2014/main" id="{FF624322-C228-9243-84E8-AD669FA322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12DFE00-7B79-C947-9CF6-61037C506D0D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83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20163" name="Text Box 3">
            <a:extLst>
              <a:ext uri="{FF2B5EF4-FFF2-40B4-BE49-F238E27FC236}">
                <a16:creationId xmlns:a16="http://schemas.microsoft.com/office/drawing/2014/main" id="{047F7B3A-96C6-4941-A459-7304EB865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1. De ‘Narrows’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20164" name="TextBox 10">
            <a:extLst>
              <a:ext uri="{FF2B5EF4-FFF2-40B4-BE49-F238E27FC236}">
                <a16:creationId xmlns:a16="http://schemas.microsoft.com/office/drawing/2014/main" id="{7A9D02AC-AE89-C44E-8D79-80814FA46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394A22B3-4A51-1A44-B7A1-20C9E9C3061F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1907189729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79485629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594895497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582019438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7247473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1603166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105380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707650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003896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1878513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2063726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4236020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1" u="none" strike="noStrike" cap="none" normalizeH="0" baseline="0">
                          <a:ln>
                            <a:noFill/>
                          </a:ln>
                          <a:solidFill>
                            <a:srgbClr val="FEAE29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7146562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1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21000725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Text Box 2">
            <a:extLst>
              <a:ext uri="{FF2B5EF4-FFF2-40B4-BE49-F238E27FC236}">
                <a16:creationId xmlns:a16="http://schemas.microsoft.com/office/drawing/2014/main" id="{91B9AECB-B896-434D-A7B1-F33D5EEDF9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2D5EF178-A322-6742-B6F5-FE857CEE61FE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84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22211" name="Text Box 3">
            <a:extLst>
              <a:ext uri="{FF2B5EF4-FFF2-40B4-BE49-F238E27FC236}">
                <a16:creationId xmlns:a16="http://schemas.microsoft.com/office/drawing/2014/main" id="{4FEE3FE1-206A-A14B-83DE-828DE55E5A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22212" name="TextBox 10">
            <a:extLst>
              <a:ext uri="{FF2B5EF4-FFF2-40B4-BE49-F238E27FC236}">
                <a16:creationId xmlns:a16="http://schemas.microsoft.com/office/drawing/2014/main" id="{8C0CEBED-8426-8542-B62B-71B5DD3ACF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EF084B97-17AF-CB4B-88DE-D25FB588F3D8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393737265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48383049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72604336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235387243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34831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337685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908298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889936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461244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441765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47130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2210738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9209264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0866165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Text Box 2">
            <a:extLst>
              <a:ext uri="{FF2B5EF4-FFF2-40B4-BE49-F238E27FC236}">
                <a16:creationId xmlns:a16="http://schemas.microsoft.com/office/drawing/2014/main" id="{EC4363C4-8146-1746-B373-CBBB1215A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ACDC9CE1-5C64-314A-BBF6-E5A301B6E580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85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24259" name="Text Box 3">
            <a:extLst>
              <a:ext uri="{FF2B5EF4-FFF2-40B4-BE49-F238E27FC236}">
                <a16:creationId xmlns:a16="http://schemas.microsoft.com/office/drawing/2014/main" id="{84CF4A4B-1D26-444D-89A7-98657C5AC0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  <a:buFont typeface="Times New Roman" panose="02020603050405020304" pitchFamily="18" charset="0"/>
              <a:buNone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24260" name="TextBox 10">
            <a:extLst>
              <a:ext uri="{FF2B5EF4-FFF2-40B4-BE49-F238E27FC236}">
                <a16:creationId xmlns:a16="http://schemas.microsoft.com/office/drawing/2014/main" id="{601F081C-0FBB-0C4D-B6C8-0B83FD4C77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C49FA583-081E-FD4A-B7D4-A03EB963B26A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337826243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73382248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47131126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1947156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3996915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7284893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886368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7336584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174661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713503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540068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34879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60827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9655941"/>
                  </a:ext>
                </a:extLst>
              </a:tr>
            </a:tbl>
          </a:graphicData>
        </a:graphic>
      </p:graphicFrame>
      <p:sp>
        <p:nvSpPr>
          <p:cNvPr id="224318" name="TextBox 12">
            <a:extLst>
              <a:ext uri="{FF2B5EF4-FFF2-40B4-BE49-F238E27FC236}">
                <a16:creationId xmlns:a16="http://schemas.microsoft.com/office/drawing/2014/main" id="{F22602EC-8A65-0649-9487-BD570F39DE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2900" y="2209800"/>
            <a:ext cx="850900" cy="4619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5mm</a:t>
            </a:r>
          </a:p>
        </p:txBody>
      </p:sp>
      <p:sp>
        <p:nvSpPr>
          <p:cNvPr id="224319" name="Right Arrow 12">
            <a:extLst>
              <a:ext uri="{FF2B5EF4-FFF2-40B4-BE49-F238E27FC236}">
                <a16:creationId xmlns:a16="http://schemas.microsoft.com/office/drawing/2014/main" id="{EEE74201-0638-B048-9638-6CA26C5A70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2362200"/>
            <a:ext cx="2057400" cy="1524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Text Box 2">
            <a:extLst>
              <a:ext uri="{FF2B5EF4-FFF2-40B4-BE49-F238E27FC236}">
                <a16:creationId xmlns:a16="http://schemas.microsoft.com/office/drawing/2014/main" id="{81FD35BB-74C0-3B4C-BE15-8CD840B89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9BA1F98-9268-EA4F-8420-3A957D527129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86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26307" name="Text Box 3">
            <a:extLst>
              <a:ext uri="{FF2B5EF4-FFF2-40B4-BE49-F238E27FC236}">
                <a16:creationId xmlns:a16="http://schemas.microsoft.com/office/drawing/2014/main" id="{D391A622-18CC-894C-937F-D5E1289C5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26308" name="TextBox 10">
            <a:extLst>
              <a:ext uri="{FF2B5EF4-FFF2-40B4-BE49-F238E27FC236}">
                <a16:creationId xmlns:a16="http://schemas.microsoft.com/office/drawing/2014/main" id="{D916E653-4558-594E-928F-7182D5B79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016E5CC7-4B08-4E49-93D4-9F5C3846C818}"/>
              </a:ext>
            </a:extLst>
          </p:cNvPr>
          <p:cNvGraphicFramePr>
            <a:graphicFrameLocks noGrp="1"/>
          </p:cNvGraphicFramePr>
          <p:nvPr/>
        </p:nvGraphicFramePr>
        <p:xfrm>
          <a:off x="24257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2089972143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8304458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663715937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499756226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831380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421067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7399298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947375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291814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1689450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0350943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803708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220132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2094264"/>
                  </a:ext>
                </a:extLst>
              </a:tr>
            </a:tbl>
          </a:graphicData>
        </a:graphic>
      </p:graphicFrame>
      <p:sp>
        <p:nvSpPr>
          <p:cNvPr id="226366" name="TextBox 7">
            <a:extLst>
              <a:ext uri="{FF2B5EF4-FFF2-40B4-BE49-F238E27FC236}">
                <a16:creationId xmlns:a16="http://schemas.microsoft.com/office/drawing/2014/main" id="{A14D58FA-32C8-D447-8B60-C2D231A03C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2900" y="2209800"/>
            <a:ext cx="850900" cy="4619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5mm</a:t>
            </a:r>
          </a:p>
        </p:txBody>
      </p:sp>
      <p:sp>
        <p:nvSpPr>
          <p:cNvPr id="226367" name="TextBox 9">
            <a:extLst>
              <a:ext uri="{FF2B5EF4-FFF2-40B4-BE49-F238E27FC236}">
                <a16:creationId xmlns:a16="http://schemas.microsoft.com/office/drawing/2014/main" id="{4CB0F463-FC6F-034D-959C-1E2B750EBB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2900" y="2967038"/>
            <a:ext cx="850900" cy="4619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6mm</a:t>
            </a:r>
          </a:p>
        </p:txBody>
      </p:sp>
      <p:sp>
        <p:nvSpPr>
          <p:cNvPr id="226368" name="Right Arrow 9">
            <a:extLst>
              <a:ext uri="{FF2B5EF4-FFF2-40B4-BE49-F238E27FC236}">
                <a16:creationId xmlns:a16="http://schemas.microsoft.com/office/drawing/2014/main" id="{648093E4-7080-CD44-A6FC-B90EE65F0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2362200"/>
            <a:ext cx="2057400" cy="1524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26369" name="Right Arrow 10">
            <a:extLst>
              <a:ext uri="{FF2B5EF4-FFF2-40B4-BE49-F238E27FC236}">
                <a16:creationId xmlns:a16="http://schemas.microsoft.com/office/drawing/2014/main" id="{1CDFB032-8CC5-734C-80AC-6A83B6A8AB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72000" y="3124200"/>
            <a:ext cx="2057400" cy="1524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Text Box 2">
            <a:extLst>
              <a:ext uri="{FF2B5EF4-FFF2-40B4-BE49-F238E27FC236}">
                <a16:creationId xmlns:a16="http://schemas.microsoft.com/office/drawing/2014/main" id="{4BFE2B68-EADF-BC4B-95A0-09EBEB1112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3526C95-57CD-CC42-90CE-6C2D93BAD444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87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28355" name="Text Box 3">
            <a:extLst>
              <a:ext uri="{FF2B5EF4-FFF2-40B4-BE49-F238E27FC236}">
                <a16:creationId xmlns:a16="http://schemas.microsoft.com/office/drawing/2014/main" id="{8E772724-F186-E943-B697-2C7F369C32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28356" name="TextBox 10">
            <a:extLst>
              <a:ext uri="{FF2B5EF4-FFF2-40B4-BE49-F238E27FC236}">
                <a16:creationId xmlns:a16="http://schemas.microsoft.com/office/drawing/2014/main" id="{1910C4A7-9892-AD40-8B4A-C0BD8E2B18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8435E175-1031-6843-AA14-DB3FA6366709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21693590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48494571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985495475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212386781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2165477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2696480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6861633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2572311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336521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6893354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108016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098884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4959876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51869368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Text Box 2">
            <a:extLst>
              <a:ext uri="{FF2B5EF4-FFF2-40B4-BE49-F238E27FC236}">
                <a16:creationId xmlns:a16="http://schemas.microsoft.com/office/drawing/2014/main" id="{00C17DE2-D6DB-A84A-B9C9-FC37ED87B3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6BD293E-DBEA-834A-BFC3-5052CD7A280C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88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30403" name="Text Box 3">
            <a:extLst>
              <a:ext uri="{FF2B5EF4-FFF2-40B4-BE49-F238E27FC236}">
                <a16:creationId xmlns:a16="http://schemas.microsoft.com/office/drawing/2014/main" id="{90ED52A4-5968-384C-9954-77A49132E7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30404" name="TextBox 10">
            <a:extLst>
              <a:ext uri="{FF2B5EF4-FFF2-40B4-BE49-F238E27FC236}">
                <a16:creationId xmlns:a16="http://schemas.microsoft.com/office/drawing/2014/main" id="{744CF346-8A60-AE40-A2CD-0BF8DE6E2A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EFB6163B-AAB7-AE44-AB8C-54F5DF664795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169004358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126929423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832718355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453080407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5564831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366574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652651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271278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0745406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734182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018419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7272669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568287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4902380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CB5726D6-4F14-504B-A215-94F024C905C6}"/>
              </a:ext>
            </a:extLst>
          </p:cNvPr>
          <p:cNvGraphicFramePr>
            <a:graphicFrameLocks noGrp="1"/>
          </p:cNvGraphicFramePr>
          <p:nvPr/>
        </p:nvGraphicFramePr>
        <p:xfrm>
          <a:off x="6019800" y="26670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1354416707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49527524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91249677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382898690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932083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722305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7612754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608389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511238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4154259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864045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480016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0755004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16182"/>
                  </a:ext>
                </a:extLst>
              </a:tr>
            </a:tbl>
          </a:graphicData>
        </a:graphic>
      </p:graphicFrame>
      <p:sp>
        <p:nvSpPr>
          <p:cNvPr id="230519" name="Right Arrow 17">
            <a:extLst>
              <a:ext uri="{FF2B5EF4-FFF2-40B4-BE49-F238E27FC236}">
                <a16:creationId xmlns:a16="http://schemas.microsoft.com/office/drawing/2014/main" id="{038C68A8-A521-DD4A-88D5-09DF9665B6E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896100" y="1866900"/>
            <a:ext cx="571500" cy="5715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Text Box 2">
            <a:extLst>
              <a:ext uri="{FF2B5EF4-FFF2-40B4-BE49-F238E27FC236}">
                <a16:creationId xmlns:a16="http://schemas.microsoft.com/office/drawing/2014/main" id="{DBAEE2AE-1E2D-7541-B212-150125EB07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4C57256-992B-3F43-8734-5E7B7B92BDE6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89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32451" name="Text Box 3">
            <a:extLst>
              <a:ext uri="{FF2B5EF4-FFF2-40B4-BE49-F238E27FC236}">
                <a16:creationId xmlns:a16="http://schemas.microsoft.com/office/drawing/2014/main" id="{24104377-9B71-594E-A51C-DD3F617FD2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32452" name="TextBox 10">
            <a:extLst>
              <a:ext uri="{FF2B5EF4-FFF2-40B4-BE49-F238E27FC236}">
                <a16:creationId xmlns:a16="http://schemas.microsoft.com/office/drawing/2014/main" id="{823CD430-DD52-B140-9B76-45EBECEA86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614A91FC-1C04-B444-857E-1FB0599FF94E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150889832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501757639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117827185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782982859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385400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4395434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4806736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937340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541296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573665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5403720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605988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106838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37946155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F11F43B-9517-F146-896A-9119D13EBA25}"/>
              </a:ext>
            </a:extLst>
          </p:cNvPr>
          <p:cNvGraphicFramePr>
            <a:graphicFrameLocks noGrp="1"/>
          </p:cNvGraphicFramePr>
          <p:nvPr/>
        </p:nvGraphicFramePr>
        <p:xfrm>
          <a:off x="6019800" y="26670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35637020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681003867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94372224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89484310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1536760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0736076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3736785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838819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1241869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4286555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4677458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8927535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283906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nl-NL" sz="1800" b="0" i="0" u="none" strike="noStrike" cap="none" normalizeH="0" baseline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ahoma" panose="020B0604030504040204" pitchFamily="34" charset="0"/>
                        <a:ea typeface="Arial Unicode MS" panose="020B0604020202020204" pitchFamily="34" charset="-128"/>
                        <a:cs typeface="Arial Unicode MS" panose="020B0604020202020204" pitchFamily="34" charset="-128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1495546"/>
                  </a:ext>
                </a:extLst>
              </a:tr>
            </a:tbl>
          </a:graphicData>
        </a:graphic>
      </p:graphicFrame>
      <p:sp>
        <p:nvSpPr>
          <p:cNvPr id="232567" name="Right Arrow 11">
            <a:extLst>
              <a:ext uri="{FF2B5EF4-FFF2-40B4-BE49-F238E27FC236}">
                <a16:creationId xmlns:a16="http://schemas.microsoft.com/office/drawing/2014/main" id="{2E779574-D3EA-8542-9575-4818938DE01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876800" y="2743200"/>
            <a:ext cx="990600" cy="152400"/>
          </a:xfrm>
          <a:prstGeom prst="rightArrow">
            <a:avLst>
              <a:gd name="adj1" fmla="val 50000"/>
              <a:gd name="adj2" fmla="val 50014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2568" name="Right Arrow 12">
            <a:extLst>
              <a:ext uri="{FF2B5EF4-FFF2-40B4-BE49-F238E27FC236}">
                <a16:creationId xmlns:a16="http://schemas.microsoft.com/office/drawing/2014/main" id="{E595988A-E11E-9044-8BBB-8E39B6E01106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876800" y="3505200"/>
            <a:ext cx="990600" cy="152400"/>
          </a:xfrm>
          <a:prstGeom prst="rightArrow">
            <a:avLst>
              <a:gd name="adj1" fmla="val 50000"/>
              <a:gd name="adj2" fmla="val 50014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2569" name="Right Arrow 13">
            <a:extLst>
              <a:ext uri="{FF2B5EF4-FFF2-40B4-BE49-F238E27FC236}">
                <a16:creationId xmlns:a16="http://schemas.microsoft.com/office/drawing/2014/main" id="{C04EAFBA-CB5D-9F44-AD06-424E3C8CDAD6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876800" y="4343400"/>
            <a:ext cx="990600" cy="152400"/>
          </a:xfrm>
          <a:prstGeom prst="rightArrow">
            <a:avLst>
              <a:gd name="adj1" fmla="val 50000"/>
              <a:gd name="adj2" fmla="val 50014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2570" name="Right Arrow 14">
            <a:extLst>
              <a:ext uri="{FF2B5EF4-FFF2-40B4-BE49-F238E27FC236}">
                <a16:creationId xmlns:a16="http://schemas.microsoft.com/office/drawing/2014/main" id="{BC22D7F3-842F-B542-9AA5-BAFCDABDED45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876800" y="5181600"/>
            <a:ext cx="990600" cy="152400"/>
          </a:xfrm>
          <a:prstGeom prst="rightArrow">
            <a:avLst>
              <a:gd name="adj1" fmla="val 50000"/>
              <a:gd name="adj2" fmla="val 50014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2571" name="Right Arrow 16">
            <a:extLst>
              <a:ext uri="{FF2B5EF4-FFF2-40B4-BE49-F238E27FC236}">
                <a16:creationId xmlns:a16="http://schemas.microsoft.com/office/drawing/2014/main" id="{63E19445-92A9-204E-B55B-7734CFE88C4A}"/>
              </a:ext>
            </a:extLst>
          </p:cNvPr>
          <p:cNvSpPr>
            <a:spLocks noChangeArrowheads="1"/>
          </p:cNvSpPr>
          <p:nvPr/>
        </p:nvSpPr>
        <p:spPr bwMode="auto">
          <a:xfrm rot="10800000">
            <a:off x="4876800" y="6019800"/>
            <a:ext cx="990600" cy="152400"/>
          </a:xfrm>
          <a:prstGeom prst="rightArrow">
            <a:avLst>
              <a:gd name="adj1" fmla="val 50000"/>
              <a:gd name="adj2" fmla="val 50014"/>
            </a:avLst>
          </a:prstGeom>
          <a:solidFill>
            <a:srgbClr val="FFFF00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2">
            <a:extLst>
              <a:ext uri="{FF2B5EF4-FFF2-40B4-BE49-F238E27FC236}">
                <a16:creationId xmlns:a16="http://schemas.microsoft.com/office/drawing/2014/main" id="{18BFB560-33B9-B741-8C69-8D4837280E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B873442-B6A7-9642-9345-92D758B8FE8C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68611" name="Text Box 3">
            <a:extLst>
              <a:ext uri="{FF2B5EF4-FFF2-40B4-BE49-F238E27FC236}">
                <a16:creationId xmlns:a16="http://schemas.microsoft.com/office/drawing/2014/main" id="{FCB4B266-ED6D-304C-A1DA-5FE9C7FDC4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239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Historische achtergrond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68612" name="TextBox 6">
            <a:extLst>
              <a:ext uri="{FF2B5EF4-FFF2-40B4-BE49-F238E27FC236}">
                <a16:creationId xmlns:a16="http://schemas.microsoft.com/office/drawing/2014/main" id="{850E926A-FAC7-1D4D-B0C9-531F56DB94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14800" y="2133600"/>
            <a:ext cx="4556125" cy="2246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12.500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eerste bewoners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500 v.Chr.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Kelten naar Pretania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400 n.Chr.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invoering Christendom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1170</a:t>
            </a: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Engelse invasie &gt; </a:t>
            </a: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sz="2000">
              <a:solidFill>
                <a:srgbClr val="0000FF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sz="2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       </a:t>
            </a:r>
            <a:r>
              <a:rPr lang="en-US" altLang="nl-NL" sz="2000" b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Engelse hegemonie</a:t>
            </a:r>
          </a:p>
        </p:txBody>
      </p:sp>
      <p:pic>
        <p:nvPicPr>
          <p:cNvPr id="68613" name="Picture 7" descr="Map-Ireland 1.jpg">
            <a:extLst>
              <a:ext uri="{FF2B5EF4-FFF2-40B4-BE49-F238E27FC236}">
                <a16:creationId xmlns:a16="http://schemas.microsoft.com/office/drawing/2014/main" id="{4626892D-3CB0-5941-9D63-77BECDAB1F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2159000"/>
            <a:ext cx="3089275" cy="386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4" name="Rectangle 9">
            <a:extLst>
              <a:ext uri="{FF2B5EF4-FFF2-40B4-BE49-F238E27FC236}">
                <a16:creationId xmlns:a16="http://schemas.microsoft.com/office/drawing/2014/main" id="{0BE15286-F12D-9E47-9136-80479DBBD4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2133600"/>
            <a:ext cx="3124200" cy="3886200"/>
          </a:xfrm>
          <a:prstGeom prst="rect">
            <a:avLst/>
          </a:prstGeom>
          <a:solidFill>
            <a:srgbClr val="FF0000">
              <a:alpha val="5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Text Box 2">
            <a:extLst>
              <a:ext uri="{FF2B5EF4-FFF2-40B4-BE49-F238E27FC236}">
                <a16:creationId xmlns:a16="http://schemas.microsoft.com/office/drawing/2014/main" id="{D4443BF2-E3AF-6640-8F98-5B64BFCCD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FCF09268-7905-454B-91AE-32E47206910C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90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34499" name="Text Box 3">
            <a:extLst>
              <a:ext uri="{FF2B5EF4-FFF2-40B4-BE49-F238E27FC236}">
                <a16:creationId xmlns:a16="http://schemas.microsoft.com/office/drawing/2014/main" id="{AE34E6A8-2589-D64C-8B86-0C71F1E8B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34500" name="TextBox 10">
            <a:extLst>
              <a:ext uri="{FF2B5EF4-FFF2-40B4-BE49-F238E27FC236}">
                <a16:creationId xmlns:a16="http://schemas.microsoft.com/office/drawing/2014/main" id="{C7EE86C5-BF7D-3445-B774-969D60E0D6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1B92B8CD-C270-544E-85A5-C0C12C6B6A3E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428214805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71840332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479809873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455111394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3684966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494220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688806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2484495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903897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4279325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2149544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535836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0166065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954965"/>
                  </a:ext>
                </a:extLst>
              </a:tr>
            </a:tbl>
          </a:graphicData>
        </a:graphic>
      </p:graphicFrame>
      <p:sp>
        <p:nvSpPr>
          <p:cNvPr id="234558" name="Right Brace 17">
            <a:extLst>
              <a:ext uri="{FF2B5EF4-FFF2-40B4-BE49-F238E27FC236}">
                <a16:creationId xmlns:a16="http://schemas.microsoft.com/office/drawing/2014/main" id="{19A7B79F-E049-464B-BFC4-8A5C7674020A}"/>
              </a:ext>
            </a:extLst>
          </p:cNvPr>
          <p:cNvSpPr>
            <a:spLocks/>
          </p:cNvSpPr>
          <p:nvPr/>
        </p:nvSpPr>
        <p:spPr bwMode="auto">
          <a:xfrm>
            <a:off x="4800600" y="2286000"/>
            <a:ext cx="155575" cy="685800"/>
          </a:xfrm>
          <a:prstGeom prst="rightBrace">
            <a:avLst>
              <a:gd name="adj1" fmla="val 832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4559" name="Right Brace 18">
            <a:extLst>
              <a:ext uri="{FF2B5EF4-FFF2-40B4-BE49-F238E27FC236}">
                <a16:creationId xmlns:a16="http://schemas.microsoft.com/office/drawing/2014/main" id="{68FB631E-FA38-2A45-9B35-CE5F42860E4D}"/>
              </a:ext>
            </a:extLst>
          </p:cNvPr>
          <p:cNvSpPr>
            <a:spLocks/>
          </p:cNvSpPr>
          <p:nvPr/>
        </p:nvSpPr>
        <p:spPr bwMode="auto">
          <a:xfrm>
            <a:off x="4800600" y="3124200"/>
            <a:ext cx="155575" cy="685800"/>
          </a:xfrm>
          <a:prstGeom prst="rightBrace">
            <a:avLst>
              <a:gd name="adj1" fmla="val 832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4560" name="Right Brace 19">
            <a:extLst>
              <a:ext uri="{FF2B5EF4-FFF2-40B4-BE49-F238E27FC236}">
                <a16:creationId xmlns:a16="http://schemas.microsoft.com/office/drawing/2014/main" id="{211CD45D-6F40-C845-96E1-788A7BBA3513}"/>
              </a:ext>
            </a:extLst>
          </p:cNvPr>
          <p:cNvSpPr>
            <a:spLocks/>
          </p:cNvSpPr>
          <p:nvPr/>
        </p:nvSpPr>
        <p:spPr bwMode="auto">
          <a:xfrm>
            <a:off x="4800600" y="3962400"/>
            <a:ext cx="155575" cy="685800"/>
          </a:xfrm>
          <a:prstGeom prst="rightBrace">
            <a:avLst>
              <a:gd name="adj1" fmla="val 832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4561" name="Right Brace 20">
            <a:extLst>
              <a:ext uri="{FF2B5EF4-FFF2-40B4-BE49-F238E27FC236}">
                <a16:creationId xmlns:a16="http://schemas.microsoft.com/office/drawing/2014/main" id="{C5C3C9CF-2BAC-0E45-AAAB-F59B3BA06DD9}"/>
              </a:ext>
            </a:extLst>
          </p:cNvPr>
          <p:cNvSpPr>
            <a:spLocks/>
          </p:cNvSpPr>
          <p:nvPr/>
        </p:nvSpPr>
        <p:spPr bwMode="auto">
          <a:xfrm>
            <a:off x="4800600" y="4800600"/>
            <a:ext cx="155575" cy="685800"/>
          </a:xfrm>
          <a:prstGeom prst="rightBrace">
            <a:avLst>
              <a:gd name="adj1" fmla="val 832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4562" name="Right Brace 21">
            <a:extLst>
              <a:ext uri="{FF2B5EF4-FFF2-40B4-BE49-F238E27FC236}">
                <a16:creationId xmlns:a16="http://schemas.microsoft.com/office/drawing/2014/main" id="{B58EA994-BFA5-4247-9E7D-FB93BB5B38CE}"/>
              </a:ext>
            </a:extLst>
          </p:cNvPr>
          <p:cNvSpPr>
            <a:spLocks/>
          </p:cNvSpPr>
          <p:nvPr/>
        </p:nvSpPr>
        <p:spPr bwMode="auto">
          <a:xfrm>
            <a:off x="4800600" y="5638800"/>
            <a:ext cx="155575" cy="685800"/>
          </a:xfrm>
          <a:prstGeom prst="rightBrace">
            <a:avLst>
              <a:gd name="adj1" fmla="val 8327"/>
              <a:gd name="adj2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Text Box 2">
            <a:extLst>
              <a:ext uri="{FF2B5EF4-FFF2-40B4-BE49-F238E27FC236}">
                <a16:creationId xmlns:a16="http://schemas.microsoft.com/office/drawing/2014/main" id="{29E3FFDE-CE66-D24B-A49C-FE44AA02D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C815AD47-1FAC-7F44-AA9B-6CF14D23522B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91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36547" name="Text Box 3">
            <a:extLst>
              <a:ext uri="{FF2B5EF4-FFF2-40B4-BE49-F238E27FC236}">
                <a16:creationId xmlns:a16="http://schemas.microsoft.com/office/drawing/2014/main" id="{2AF9EE47-C8B2-804A-BC05-F6642E9F43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36548" name="TextBox 10">
            <a:extLst>
              <a:ext uri="{FF2B5EF4-FFF2-40B4-BE49-F238E27FC236}">
                <a16:creationId xmlns:a16="http://schemas.microsoft.com/office/drawing/2014/main" id="{06546F5E-9965-DF4C-B030-1796FD66CD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3423BFFA-EFB3-AD44-9330-C9EC3CDE6457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74871070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11528589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69354920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069052601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165760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989696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272181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0188769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3735922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373080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362137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7593518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6477410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25514238"/>
                  </a:ext>
                </a:extLst>
              </a:tr>
            </a:tbl>
          </a:graphicData>
        </a:graphic>
      </p:graphicFrame>
      <p:sp>
        <p:nvSpPr>
          <p:cNvPr id="236606" name="Rectangle 12">
            <a:extLst>
              <a:ext uri="{FF2B5EF4-FFF2-40B4-BE49-F238E27FC236}">
                <a16:creationId xmlns:a16="http://schemas.microsoft.com/office/drawing/2014/main" id="{A7C69383-A9D2-7047-93DF-B6AFCA955E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098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Text Box 2">
            <a:extLst>
              <a:ext uri="{FF2B5EF4-FFF2-40B4-BE49-F238E27FC236}">
                <a16:creationId xmlns:a16="http://schemas.microsoft.com/office/drawing/2014/main" id="{8BB83CF1-F913-B541-942D-0CABBDB79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83F9696-1ED4-8A4A-A934-E4F7E8F92AD2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92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38595" name="Text Box 3">
            <a:extLst>
              <a:ext uri="{FF2B5EF4-FFF2-40B4-BE49-F238E27FC236}">
                <a16:creationId xmlns:a16="http://schemas.microsoft.com/office/drawing/2014/main" id="{E645F7F8-A1F1-2247-8BEC-D5DBD68C2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38596" name="TextBox 10">
            <a:extLst>
              <a:ext uri="{FF2B5EF4-FFF2-40B4-BE49-F238E27FC236}">
                <a16:creationId xmlns:a16="http://schemas.microsoft.com/office/drawing/2014/main" id="{F984229E-2CF7-6546-AAF3-2A58CF4F5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C2817909-CDD4-B342-B93F-750361BC73E4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2734277693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421337535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0864945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489301234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420750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9062376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3060841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256387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183743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134916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6768013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321982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6657163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4388060"/>
                  </a:ext>
                </a:extLst>
              </a:tr>
            </a:tbl>
          </a:graphicData>
        </a:graphic>
      </p:graphicFrame>
      <p:sp>
        <p:nvSpPr>
          <p:cNvPr id="238654" name="Rectangle 12">
            <a:extLst>
              <a:ext uri="{FF2B5EF4-FFF2-40B4-BE49-F238E27FC236}">
                <a16:creationId xmlns:a16="http://schemas.microsoft.com/office/drawing/2014/main" id="{B04405B8-293E-8146-BA2D-8E7C8DED03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098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38655" name="Rectangle 13">
            <a:extLst>
              <a:ext uri="{FF2B5EF4-FFF2-40B4-BE49-F238E27FC236}">
                <a16:creationId xmlns:a16="http://schemas.microsoft.com/office/drawing/2014/main" id="{E200903D-FF10-AD4B-B188-CD31D8C9AE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38862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Text Box 2">
            <a:extLst>
              <a:ext uri="{FF2B5EF4-FFF2-40B4-BE49-F238E27FC236}">
                <a16:creationId xmlns:a16="http://schemas.microsoft.com/office/drawing/2014/main" id="{AD50F410-61E4-DC49-AED7-0032B932DF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6B2AB1BB-B9AE-DD4E-8F52-B621233E84B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93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40643" name="Text Box 3">
            <a:extLst>
              <a:ext uri="{FF2B5EF4-FFF2-40B4-BE49-F238E27FC236}">
                <a16:creationId xmlns:a16="http://schemas.microsoft.com/office/drawing/2014/main" id="{DCFF8073-519A-5747-B4CE-1F98B3EBC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40644" name="TextBox 10">
            <a:extLst>
              <a:ext uri="{FF2B5EF4-FFF2-40B4-BE49-F238E27FC236}">
                <a16:creationId xmlns:a16="http://schemas.microsoft.com/office/drawing/2014/main" id="{93414C79-4D3E-4540-B300-A01800B61C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81A3DED7-C79D-8C46-8E16-1E17926C9A3E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3051864889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530620632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71246345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204035464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9374794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6618754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914954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0992476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7315178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5908803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412160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698595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5129896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85487521"/>
                  </a:ext>
                </a:extLst>
              </a:tr>
            </a:tbl>
          </a:graphicData>
        </a:graphic>
      </p:graphicFrame>
      <p:sp>
        <p:nvSpPr>
          <p:cNvPr id="240702" name="Rectangle 12">
            <a:extLst>
              <a:ext uri="{FF2B5EF4-FFF2-40B4-BE49-F238E27FC236}">
                <a16:creationId xmlns:a16="http://schemas.microsoft.com/office/drawing/2014/main" id="{4D33F939-8302-0F42-A9D8-17EA70EECB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098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40703" name="Rectangle 13">
            <a:extLst>
              <a:ext uri="{FF2B5EF4-FFF2-40B4-BE49-F238E27FC236}">
                <a16:creationId xmlns:a16="http://schemas.microsoft.com/office/drawing/2014/main" id="{08EE1F67-D117-284C-8688-075ED3FBAB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38862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40704" name="Rectangle 14">
            <a:extLst>
              <a:ext uri="{FF2B5EF4-FFF2-40B4-BE49-F238E27FC236}">
                <a16:creationId xmlns:a16="http://schemas.microsoft.com/office/drawing/2014/main" id="{60D21D57-6F49-0B43-9DBD-5C1E1662679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38600" y="27432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Text Box 2">
            <a:extLst>
              <a:ext uri="{FF2B5EF4-FFF2-40B4-BE49-F238E27FC236}">
                <a16:creationId xmlns:a16="http://schemas.microsoft.com/office/drawing/2014/main" id="{21D6AE67-970F-0E40-A17D-5A47E150EE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31BFDCD6-CC71-054C-9CE5-CC9188DB90C5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94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42691" name="Text Box 3">
            <a:extLst>
              <a:ext uri="{FF2B5EF4-FFF2-40B4-BE49-F238E27FC236}">
                <a16:creationId xmlns:a16="http://schemas.microsoft.com/office/drawing/2014/main" id="{892A8CE2-7875-3D4D-BFB8-37E48B34CA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2/6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42692" name="TextBox 10">
            <a:extLst>
              <a:ext uri="{FF2B5EF4-FFF2-40B4-BE49-F238E27FC236}">
                <a16:creationId xmlns:a16="http://schemas.microsoft.com/office/drawing/2014/main" id="{CAF3A6C6-0204-9A47-AB07-39CB26A943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chemeClr val="tx1"/>
                </a:solidFill>
              </a:rPr>
              <a:t>2/6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BD06C9E2-3C09-5D47-B959-0B612050A583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100217477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99537627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96590216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699098006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4074004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109593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1651657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996795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836619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4056652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5171130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2525669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4232948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0445890"/>
                  </a:ext>
                </a:extLst>
              </a:tr>
            </a:tbl>
          </a:graphicData>
        </a:graphic>
      </p:graphicFrame>
      <p:sp>
        <p:nvSpPr>
          <p:cNvPr id="242750" name="Rectangle 12">
            <a:extLst>
              <a:ext uri="{FF2B5EF4-FFF2-40B4-BE49-F238E27FC236}">
                <a16:creationId xmlns:a16="http://schemas.microsoft.com/office/drawing/2014/main" id="{74936D55-D394-2D4D-BEDD-82B03CC0F7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71800" y="2209800"/>
            <a:ext cx="12192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42751" name="Rectangle 13">
            <a:extLst>
              <a:ext uri="{FF2B5EF4-FFF2-40B4-BE49-F238E27FC236}">
                <a16:creationId xmlns:a16="http://schemas.microsoft.com/office/drawing/2014/main" id="{81BD8476-3D46-DF4E-95FA-D2DB4A158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38862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42752" name="Rectangle 14">
            <a:extLst>
              <a:ext uri="{FF2B5EF4-FFF2-40B4-BE49-F238E27FC236}">
                <a16:creationId xmlns:a16="http://schemas.microsoft.com/office/drawing/2014/main" id="{AB1B2654-DC09-4A49-9BF1-29FF68B9457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38600" y="27432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42753" name="Rectangle 16">
            <a:extLst>
              <a:ext uri="{FF2B5EF4-FFF2-40B4-BE49-F238E27FC236}">
                <a16:creationId xmlns:a16="http://schemas.microsoft.com/office/drawing/2014/main" id="{BE2DCF76-CF23-E74F-B49A-876AD0E852E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429000" y="35814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Text Box 2">
            <a:extLst>
              <a:ext uri="{FF2B5EF4-FFF2-40B4-BE49-F238E27FC236}">
                <a16:creationId xmlns:a16="http://schemas.microsoft.com/office/drawing/2014/main" id="{2519CC05-50B0-914D-ABA2-143B7F837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58C95ED4-6C19-2441-A70E-71015F9DE7F8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95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244739" name="Text Box 3">
            <a:extLst>
              <a:ext uri="{FF2B5EF4-FFF2-40B4-BE49-F238E27FC236}">
                <a16:creationId xmlns:a16="http://schemas.microsoft.com/office/drawing/2014/main" id="{606B356B-C285-454D-A165-9320A06932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‘Composites’: </a:t>
            </a:r>
            <a:r>
              <a:rPr lang="en-US" altLang="nl-NL" sz="4400">
                <a:solidFill>
                  <a:srgbClr val="FF0000"/>
                </a:solidFill>
                <a:latin typeface="Tahoma" panose="020B0604030504040204" pitchFamily="34" charset="0"/>
              </a:rPr>
              <a:t>5/ </a:t>
            </a:r>
            <a:r>
              <a:rPr lang="en-US" altLang="nl-NL" sz="4400">
                <a:solidFill>
                  <a:srgbClr val="000090"/>
                </a:solidFill>
                <a:latin typeface="Tahoma" panose="020B0604030504040204" pitchFamily="34" charset="0"/>
              </a:rPr>
              <a:t>en</a:t>
            </a:r>
            <a:r>
              <a:rPr lang="en-US" altLang="nl-NL" sz="4400">
                <a:solidFill>
                  <a:srgbClr val="FF0000"/>
                </a:solidFill>
                <a:latin typeface="Tahoma" panose="020B0604030504040204" pitchFamily="34" charset="0"/>
              </a:rPr>
              <a:t> 10/</a:t>
            </a:r>
            <a:endParaRPr lang="en-GB" altLang="nl-NL" sz="4400">
              <a:solidFill>
                <a:srgbClr val="FF0000"/>
              </a:solidFill>
              <a:latin typeface="Tahoma" panose="020B0604030504040204" pitchFamily="34" charset="0"/>
            </a:endParaRPr>
          </a:p>
        </p:txBody>
      </p:sp>
      <p:sp>
        <p:nvSpPr>
          <p:cNvPr id="244740" name="TextBox 10">
            <a:extLst>
              <a:ext uri="{FF2B5EF4-FFF2-40B4-BE49-F238E27FC236}">
                <a16:creationId xmlns:a16="http://schemas.microsoft.com/office/drawing/2014/main" id="{45594101-3BDF-1247-B047-40CC390FF3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FF0000"/>
                </a:solidFill>
              </a:rPr>
              <a:t>5/ </a:t>
            </a:r>
            <a:r>
              <a:rPr lang="en-US" altLang="nl-NL" b="1">
                <a:solidFill>
                  <a:srgbClr val="0000FF"/>
                </a:solidFill>
              </a:rPr>
              <a:t>&amp;</a:t>
            </a:r>
            <a:r>
              <a:rPr lang="en-US" altLang="nl-NL" b="1">
                <a:solidFill>
                  <a:srgbClr val="FF0000"/>
                </a:solidFill>
              </a:rPr>
              <a:t> 10/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CED4264D-52AC-6341-ABB2-BC1774F406BE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3891428736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07192555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10279884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964304715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9797122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758810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6701844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6308326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7113123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0947094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151468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106206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5582978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3299196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Text Box 2">
            <a:extLst>
              <a:ext uri="{FF2B5EF4-FFF2-40B4-BE49-F238E27FC236}">
                <a16:creationId xmlns:a16="http://schemas.microsoft.com/office/drawing/2014/main" id="{98D26AE2-91BF-E944-9982-C1A47B58FD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0A48F18-EC67-1849-A664-544C2E6382DF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96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127C5576-3DFA-B84B-B060-443BB1BA37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</a:t>
            </a:r>
            <a:r>
              <a:rPr lang="en-US" altLang="nl-NL" sz="4400">
                <a:solidFill>
                  <a:srgbClr val="22228B"/>
                </a:solidFill>
                <a:latin typeface="Tahoma" panose="020B0604030504040204" pitchFamily="34" charset="0"/>
              </a:rPr>
              <a:t>‘Composites’: 5/ en 10/</a:t>
            </a:r>
            <a:endParaRPr lang="en-GB" altLang="nl-NL" sz="4400">
              <a:solidFill>
                <a:srgbClr val="22228B"/>
              </a:solidFill>
              <a:latin typeface="Tahoma" panose="020B0604030504040204" pitchFamily="34" charset="0"/>
            </a:endParaRPr>
          </a:p>
        </p:txBody>
      </p:sp>
      <p:sp>
        <p:nvSpPr>
          <p:cNvPr id="246788" name="TextBox 10">
            <a:extLst>
              <a:ext uri="{FF2B5EF4-FFF2-40B4-BE49-F238E27FC236}">
                <a16:creationId xmlns:a16="http://schemas.microsoft.com/office/drawing/2014/main" id="{BC4B3353-0D80-AD47-B837-1C0F6CED76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5/ &amp; 10/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F613A441-8504-5C45-A1EF-AB43A1907180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90169802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86050609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268291824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090373497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428134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0717337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150564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9992841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2626936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232101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7305695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5932208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4798222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7500785"/>
                  </a:ext>
                </a:extLst>
              </a:tr>
            </a:tbl>
          </a:graphicData>
        </a:graphic>
      </p:graphicFrame>
      <p:sp>
        <p:nvSpPr>
          <p:cNvPr id="246846" name="Rectangle 12">
            <a:extLst>
              <a:ext uri="{FF2B5EF4-FFF2-40B4-BE49-F238E27FC236}">
                <a16:creationId xmlns:a16="http://schemas.microsoft.com/office/drawing/2014/main" id="{19F86B62-AABE-B74A-9C58-1C63849AA3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0480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Text Box 2">
            <a:extLst>
              <a:ext uri="{FF2B5EF4-FFF2-40B4-BE49-F238E27FC236}">
                <a16:creationId xmlns:a16="http://schemas.microsoft.com/office/drawing/2014/main" id="{82004C97-F3AA-DC46-A27C-8AB8D03743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D1E22520-1DCC-1542-B441-1A7C44C9F180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97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6EB9E396-8D25-054E-9183-C5C7E2005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</a:t>
            </a:r>
            <a:r>
              <a:rPr lang="en-US" altLang="nl-NL" sz="4400">
                <a:solidFill>
                  <a:srgbClr val="22228B"/>
                </a:solidFill>
                <a:latin typeface="Tahoma" panose="020B0604030504040204" pitchFamily="34" charset="0"/>
              </a:rPr>
              <a:t>: 5/ en 10/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48836" name="TextBox 10">
            <a:extLst>
              <a:ext uri="{FF2B5EF4-FFF2-40B4-BE49-F238E27FC236}">
                <a16:creationId xmlns:a16="http://schemas.microsoft.com/office/drawing/2014/main" id="{4DC1EE5F-AC2A-404E-A1B3-3EF1AF811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5/ &amp; 10/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AA07CDCF-659A-9C44-9356-09A6062EEED1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1748229937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43480586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554053303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503128258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0006875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298793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2482806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7912651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802219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1847740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3700207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3712640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4635934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84664335"/>
                  </a:ext>
                </a:extLst>
              </a:tr>
            </a:tbl>
          </a:graphicData>
        </a:graphic>
      </p:graphicFrame>
      <p:sp>
        <p:nvSpPr>
          <p:cNvPr id="248894" name="Rectangle 9">
            <a:extLst>
              <a:ext uri="{FF2B5EF4-FFF2-40B4-BE49-F238E27FC236}">
                <a16:creationId xmlns:a16="http://schemas.microsoft.com/office/drawing/2014/main" id="{D633B7AF-975B-D84C-9717-22313D2E4C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0480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48895" name="Rectangle 11">
            <a:extLst>
              <a:ext uri="{FF2B5EF4-FFF2-40B4-BE49-F238E27FC236}">
                <a16:creationId xmlns:a16="http://schemas.microsoft.com/office/drawing/2014/main" id="{BD9F81AF-D287-4346-B2DE-E5978C759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38862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Text Box 2">
            <a:extLst>
              <a:ext uri="{FF2B5EF4-FFF2-40B4-BE49-F238E27FC236}">
                <a16:creationId xmlns:a16="http://schemas.microsoft.com/office/drawing/2014/main" id="{DC581D5E-377F-2F42-867E-CC9F0EA488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B7A8544D-D629-C143-882E-34EDE120E1B3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98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D135CCF1-0C7F-7B4E-90D3-DFF807F22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</a:t>
            </a:r>
            <a:r>
              <a:rPr lang="en-US" altLang="nl-NL" sz="4400">
                <a:solidFill>
                  <a:srgbClr val="22228B"/>
                </a:solidFill>
                <a:latin typeface="Tahoma" panose="020B0604030504040204" pitchFamily="34" charset="0"/>
              </a:rPr>
              <a:t>: 5/ en 10/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50884" name="TextBox 10">
            <a:extLst>
              <a:ext uri="{FF2B5EF4-FFF2-40B4-BE49-F238E27FC236}">
                <a16:creationId xmlns:a16="http://schemas.microsoft.com/office/drawing/2014/main" id="{20AF6635-E450-2346-BE25-E8539FA941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5/ &amp; 10/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E571AFAB-D285-C24C-8562-6E162175793F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3833839320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46055937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1187458915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863763486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7886410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02284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0141871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1650394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0453257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3885037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3959022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579161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96985184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9446532"/>
                  </a:ext>
                </a:extLst>
              </a:tr>
            </a:tbl>
          </a:graphicData>
        </a:graphic>
      </p:graphicFrame>
      <p:sp>
        <p:nvSpPr>
          <p:cNvPr id="250942" name="Rectangle 12">
            <a:extLst>
              <a:ext uri="{FF2B5EF4-FFF2-40B4-BE49-F238E27FC236}">
                <a16:creationId xmlns:a16="http://schemas.microsoft.com/office/drawing/2014/main" id="{980A04CE-4A36-0C46-B3AB-3C3867565A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0480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50943" name="Rectangle 14">
            <a:extLst>
              <a:ext uri="{FF2B5EF4-FFF2-40B4-BE49-F238E27FC236}">
                <a16:creationId xmlns:a16="http://schemas.microsoft.com/office/drawing/2014/main" id="{214D1C67-D7EC-F34E-8B32-EBE4AF694214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286000" y="27432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50944" name="Rectangle 9">
            <a:extLst>
              <a:ext uri="{FF2B5EF4-FFF2-40B4-BE49-F238E27FC236}">
                <a16:creationId xmlns:a16="http://schemas.microsoft.com/office/drawing/2014/main" id="{83632D6B-AF73-344A-A6C9-CAA842FE3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38862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Text Box 2">
            <a:extLst>
              <a:ext uri="{FF2B5EF4-FFF2-40B4-BE49-F238E27FC236}">
                <a16:creationId xmlns:a16="http://schemas.microsoft.com/office/drawing/2014/main" id="{657E91F4-CC36-C648-9CB1-DFCC8A300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81800" y="6323013"/>
            <a:ext cx="1890713" cy="442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r" eaLnBrk="1" hangingPunct="1">
              <a:buSzPct val="100000"/>
            </a:pPr>
            <a:fld id="{779C10EF-FE6C-5E46-85A5-7E92B6F0A60D}" type="slidenum">
              <a:rPr lang="nl-NL" altLang="nl-NL" sz="1400">
                <a:solidFill>
                  <a:srgbClr val="000000"/>
                </a:solidFill>
                <a:latin typeface="Tahoma" panose="020B0604030504040204" pitchFamily="34" charset="0"/>
              </a:rPr>
              <a:pPr algn="r" eaLnBrk="1" hangingPunct="1">
                <a:buSzPct val="100000"/>
              </a:pPr>
              <a:t>99</a:t>
            </a:fld>
            <a:endParaRPr lang="nl-NL" altLang="nl-NL" sz="14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4" name="Text Box 3">
            <a:extLst>
              <a:ext uri="{FF2B5EF4-FFF2-40B4-BE49-F238E27FC236}">
                <a16:creationId xmlns:a16="http://schemas.microsoft.com/office/drawing/2014/main" id="{B9F73E11-E64E-504C-8587-262A2A2381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609600"/>
            <a:ext cx="7467600" cy="11430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b"/>
          <a:lstStyle>
            <a:lvl1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0" algn="l"/>
                <a:tab pos="447675" algn="l"/>
                <a:tab pos="896938" algn="l"/>
                <a:tab pos="1346200" algn="l"/>
                <a:tab pos="1795463" algn="l"/>
                <a:tab pos="2244725" algn="l"/>
                <a:tab pos="2693988" algn="l"/>
                <a:tab pos="3143250" algn="l"/>
                <a:tab pos="3592513" algn="l"/>
                <a:tab pos="4041775" algn="l"/>
                <a:tab pos="4491038" algn="l"/>
                <a:tab pos="4940300" algn="l"/>
                <a:tab pos="5389563" algn="l"/>
                <a:tab pos="5838825" algn="l"/>
                <a:tab pos="6288088" algn="l"/>
                <a:tab pos="6737350" algn="l"/>
                <a:tab pos="7186613" algn="l"/>
                <a:tab pos="7635875" algn="l"/>
                <a:tab pos="8085138" algn="l"/>
                <a:tab pos="8534400" algn="l"/>
                <a:tab pos="8983663" algn="l"/>
              </a:tabLs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SzPct val="100000"/>
            </a:pPr>
            <a:r>
              <a:rPr lang="en-US" altLang="nl-NL" sz="4400">
                <a:solidFill>
                  <a:srgbClr val="333399"/>
                </a:solidFill>
                <a:latin typeface="Tahoma" panose="020B0604030504040204" pitchFamily="34" charset="0"/>
              </a:rPr>
              <a:t>2. De ‘Composites’</a:t>
            </a:r>
            <a:r>
              <a:rPr lang="en-US" altLang="nl-NL" sz="4400">
                <a:solidFill>
                  <a:srgbClr val="22228B"/>
                </a:solidFill>
                <a:latin typeface="Tahoma" panose="020B0604030504040204" pitchFamily="34" charset="0"/>
              </a:rPr>
              <a:t>: 5/ en 10/</a:t>
            </a:r>
            <a:endParaRPr lang="en-GB" altLang="nl-NL" sz="4400">
              <a:solidFill>
                <a:srgbClr val="333399"/>
              </a:solidFill>
              <a:latin typeface="Tahoma" panose="020B0604030504040204" pitchFamily="34" charset="0"/>
            </a:endParaRPr>
          </a:p>
        </p:txBody>
      </p:sp>
      <p:sp>
        <p:nvSpPr>
          <p:cNvPr id="252932" name="TextBox 10">
            <a:extLst>
              <a:ext uri="{FF2B5EF4-FFF2-40B4-BE49-F238E27FC236}">
                <a16:creationId xmlns:a16="http://schemas.microsoft.com/office/drawing/2014/main" id="{DBA7AEBC-E28B-9F4D-892F-B2D5745D8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" y="2286000"/>
            <a:ext cx="1582738" cy="1200150"/>
          </a:xfrm>
          <a:prstGeom prst="rect">
            <a:avLst/>
          </a:prstGeom>
          <a:noFill/>
          <a:ln w="3810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FF"/>
                </a:solidFill>
              </a:rPr>
              <a:t>‘Somerset’</a:t>
            </a: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 b="1">
              <a:solidFill>
                <a:srgbClr val="0000FF"/>
              </a:solidFill>
            </a:endParaRPr>
          </a:p>
          <a:p>
            <a:pPr algn="ctr"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nl-NL" b="1">
                <a:solidFill>
                  <a:srgbClr val="000000"/>
                </a:solidFill>
              </a:rPr>
              <a:t>5/ &amp; 10/</a:t>
            </a:r>
          </a:p>
        </p:txBody>
      </p:sp>
      <p:graphicFrame>
        <p:nvGraphicFramePr>
          <p:cNvPr id="16" name="Table 15">
            <a:extLst>
              <a:ext uri="{FF2B5EF4-FFF2-40B4-BE49-F238E27FC236}">
                <a16:creationId xmlns:a16="http://schemas.microsoft.com/office/drawing/2014/main" id="{DA4C92C0-B06D-1449-97CD-768C4E499B9C}"/>
              </a:ext>
            </a:extLst>
          </p:cNvPr>
          <p:cNvGraphicFramePr>
            <a:graphicFrameLocks noGrp="1"/>
          </p:cNvGraphicFramePr>
          <p:nvPr/>
        </p:nvGraphicFramePr>
        <p:xfrm>
          <a:off x="2438400" y="2209800"/>
          <a:ext cx="2286000" cy="4114800"/>
        </p:xfrm>
        <a:graphic>
          <a:graphicData uri="http://schemas.openxmlformats.org/drawingml/2006/table">
            <a:tbl>
              <a:tblPr/>
              <a:tblGrid>
                <a:gridCol w="571500">
                  <a:extLst>
                    <a:ext uri="{9D8B030D-6E8A-4147-A177-3AD203B41FA5}">
                      <a16:colId xmlns:a16="http://schemas.microsoft.com/office/drawing/2014/main" val="351129076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3384390401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2647423408"/>
                    </a:ext>
                  </a:extLst>
                </a:gridCol>
                <a:gridCol w="571500">
                  <a:extLst>
                    <a:ext uri="{9D8B030D-6E8A-4147-A177-3AD203B41FA5}">
                      <a16:colId xmlns:a16="http://schemas.microsoft.com/office/drawing/2014/main" val="4018549034"/>
                    </a:ext>
                  </a:extLst>
                </a:gridCol>
              </a:tblGrid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0166951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689953702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63029096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58449003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23462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145960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82652399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W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37572655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7E7E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6676508"/>
                  </a:ext>
                </a:extLst>
              </a:tr>
              <a:tr h="411163"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tc>
                  <a:txBody>
                    <a:bodyPr/>
                    <a:lstStyle>
                      <a:lvl1pPr defTabSz="457200" eaLnBrk="0" hangingPunct="0">
                        <a:spcBef>
                          <a:spcPts val="8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8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1pPr>
                      <a:lvl2pPr marL="37931725" indent="-37474525" defTabSz="457200" eaLnBrk="0" hangingPunct="0">
                        <a:spcBef>
                          <a:spcPts val="700"/>
                        </a:spcBef>
                        <a:buClr>
                          <a:srgbClr val="000000"/>
                        </a:buClr>
                        <a:buSzPct val="100000"/>
                        <a:buFont typeface="Times New Roman" panose="02020603050405020304" pitchFamily="18" charset="0"/>
                        <a:defRPr sz="24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2pPr>
                      <a:lvl3pPr eaLnBrk="0" hangingPunct="0">
                        <a:spcBef>
                          <a:spcPts val="600"/>
                        </a:spcBef>
                        <a:defRPr sz="2000"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3pPr>
                      <a:lvl4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4pPr>
                      <a:lvl5pPr eaLnBrk="0" hangingPunct="0">
                        <a:spcBef>
                          <a:spcPts val="500"/>
                        </a:spcBef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5pPr>
                      <a:lvl6pPr marL="4572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6pPr>
                      <a:lvl7pPr marL="9144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7pPr>
                      <a:lvl8pPr marL="13716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8pPr>
                      <a:lvl9pPr marL="1828800" eaLnBrk="0" fontAlgn="base" hangingPunct="0">
                        <a:spcBef>
                          <a:spcPts val="500"/>
                        </a:spcBef>
                        <a:spcAft>
                          <a:spcPct val="0"/>
                        </a:spcAft>
                        <a:defRPr>
                          <a:solidFill>
                            <a:srgbClr val="000000"/>
                          </a:solidFill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defRPr>
                      </a:lvl9pPr>
                    </a:lstStyle>
                    <a:p>
                      <a:pPr marL="0" marR="0" lvl="0" indent="0" algn="ctr" defTabSz="4572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nl-NL" sz="1800" b="1" i="0" u="none" strike="noStrike" cap="none" normalizeH="0" baseline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ahoma" panose="020B0604030504040204" pitchFamily="34" charset="0"/>
                          <a:ea typeface="Arial Unicode MS" panose="020B0604020202020204" pitchFamily="34" charset="-128"/>
                          <a:cs typeface="Arial Unicode MS" panose="020B0604020202020204" pitchFamily="34" charset="-128"/>
                        </a:rPr>
                        <a:t>N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BCBC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5087362"/>
                  </a:ext>
                </a:extLst>
              </a:tr>
            </a:tbl>
          </a:graphicData>
        </a:graphic>
      </p:graphicFrame>
      <p:sp>
        <p:nvSpPr>
          <p:cNvPr id="252990" name="Rectangle 12">
            <a:extLst>
              <a:ext uri="{FF2B5EF4-FFF2-40B4-BE49-F238E27FC236}">
                <a16:creationId xmlns:a16="http://schemas.microsoft.com/office/drawing/2014/main" id="{1616CE5D-36A2-0949-9C2F-AC1886E7FD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1400" y="30480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52991" name="Rectangle 13">
            <a:extLst>
              <a:ext uri="{FF2B5EF4-FFF2-40B4-BE49-F238E27FC236}">
                <a16:creationId xmlns:a16="http://schemas.microsoft.com/office/drawing/2014/main" id="{79C7BA1F-0BB9-2D4E-9841-77FE8F5A7F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38400" y="3886200"/>
            <a:ext cx="1143000" cy="3810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52992" name="Rectangle 14">
            <a:extLst>
              <a:ext uri="{FF2B5EF4-FFF2-40B4-BE49-F238E27FC236}">
                <a16:creationId xmlns:a16="http://schemas.microsoft.com/office/drawing/2014/main" id="{DEB74181-27DC-E24A-BDBF-49F4BAFFC89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286000" y="27432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  <p:sp>
        <p:nvSpPr>
          <p:cNvPr id="252993" name="Rectangle 16">
            <a:extLst>
              <a:ext uri="{FF2B5EF4-FFF2-40B4-BE49-F238E27FC236}">
                <a16:creationId xmlns:a16="http://schemas.microsoft.com/office/drawing/2014/main" id="{CA4CEF9D-60EF-5E4A-B6E8-038FA9EF995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3429000" y="3581400"/>
            <a:ext cx="838200" cy="533400"/>
          </a:xfrm>
          <a:prstGeom prst="rect">
            <a:avLst/>
          </a:prstGeom>
          <a:solidFill>
            <a:srgbClr val="660066">
              <a:alpha val="30196"/>
            </a:srgbClr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 marL="37931725" indent="-37474525"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 eaLnBrk="0" hangingPunct="0"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4572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9144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1371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18288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bg1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 eaLnBrk="1" hangingPunct="1"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endParaRPr lang="en-US" altLang="nl-NL"/>
          </a:p>
        </p:txBody>
      </p:sp>
    </p:spTree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Arial Unicode MS"/>
        <a:cs typeface="Arial Unicode MS"/>
      </a:majorFont>
      <a:minorFont>
        <a:latin typeface="Tahoma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3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3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3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3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Arial Unicode MS"/>
        <a:cs typeface="Arial Unicode MS"/>
      </a:majorFont>
      <a:minorFont>
        <a:latin typeface="Tahoma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3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3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3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3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3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Arial Unicode MS"/>
        <a:cs typeface="Arial Unicode MS"/>
      </a:majorFont>
      <a:minorFont>
        <a:latin typeface="Tahoma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3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3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3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3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7_Office Theme">
  <a:themeElements>
    <a:clrScheme name="Office Theme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 Theme">
      <a:majorFont>
        <a:latin typeface="Tahoma"/>
        <a:ea typeface="Arial Unicode MS"/>
        <a:cs typeface="Arial Unicode MS"/>
      </a:majorFont>
      <a:minorFont>
        <a:latin typeface="Tahoma"/>
        <a:ea typeface="Arial Unicode MS"/>
        <a:cs typeface="Arial Unicode M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3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3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rgbClr val="00B8FF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449263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>
            <a:srgbClr val="000000"/>
          </a:buClr>
          <a:buSzPct val="100000"/>
          <a:buFont typeface="Times New Roman" pitchFamily="-103" charset="0"/>
          <a:buNone/>
          <a:tabLst/>
          <a:defRPr kumimoji="0" lang="en-GB" sz="2400" b="0" i="0" u="none" strike="noStrike" cap="none" normalizeH="0" baseline="0">
            <a:ln>
              <a:noFill/>
            </a:ln>
            <a:solidFill>
              <a:schemeClr val="bg1"/>
            </a:solidFill>
            <a:effectLst/>
            <a:latin typeface="Times New Roman" pitchFamily="-103" charset="0"/>
          </a:defRPr>
        </a:defPPr>
      </a:lstStyle>
    </a:lnDef>
  </a:objectDefaults>
  <a:extraClrSchemeLst>
    <a:extraClrScheme>
      <a:clrScheme name="Office Theme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Office Theme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Office Theme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5931</TotalTime>
  <Words>5751</Words>
  <Application>Microsoft Macintosh PowerPoint</Application>
  <PresentationFormat>Diavoorstelling (4:3)</PresentationFormat>
  <Paragraphs>3412</Paragraphs>
  <Slides>146</Slides>
  <Notes>146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7</vt:i4>
      </vt:variant>
      <vt:variant>
        <vt:lpstr>Thema</vt:lpstr>
      </vt:variant>
      <vt:variant>
        <vt:i4>4</vt:i4>
      </vt:variant>
      <vt:variant>
        <vt:lpstr>Diatitels</vt:lpstr>
      </vt:variant>
      <vt:variant>
        <vt:i4>146</vt:i4>
      </vt:variant>
    </vt:vector>
  </HeadingPairs>
  <TitlesOfParts>
    <vt:vector size="157" baseType="lpstr">
      <vt:lpstr>Times New Roman</vt:lpstr>
      <vt:lpstr>Arial Unicode MS</vt:lpstr>
      <vt:lpstr>Arial</vt:lpstr>
      <vt:lpstr>Tahoma</vt:lpstr>
      <vt:lpstr>ヒラギノ角ゴ Pro W3</vt:lpstr>
      <vt:lpstr>Apple Chancery</vt:lpstr>
      <vt:lpstr>Times</vt:lpstr>
      <vt:lpstr>Office Theme</vt:lpstr>
      <vt:lpstr>1_Office Theme</vt:lpstr>
      <vt:lpstr>3_Office Theme</vt:lpstr>
      <vt:lpstr>7_Office Theme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</vt:vector>
  </TitlesOfParts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Semantic Parameters of the Grammaticalization of Agreement</dc:title>
  <dc:creator>bakker</dc:creator>
  <cp:lastModifiedBy>Microsoft Office User</cp:lastModifiedBy>
  <cp:revision>1725</cp:revision>
  <cp:lastPrinted>2012-08-30T15:00:00Z</cp:lastPrinted>
  <dcterms:created xsi:type="dcterms:W3CDTF">2018-07-31T15:21:55Z</dcterms:created>
  <dcterms:modified xsi:type="dcterms:W3CDTF">2021-07-15T19:35:17Z</dcterms:modified>
</cp:coreProperties>
</file>