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51" r:id="rId2"/>
    <p:sldMasterId id="2147483655" r:id="rId3"/>
  </p:sldMasterIdLst>
  <p:notesMasterIdLst>
    <p:notesMasterId r:id="rId65"/>
  </p:notesMasterIdLst>
  <p:handoutMasterIdLst>
    <p:handoutMasterId r:id="rId66"/>
  </p:handoutMasterIdLst>
  <p:sldIdLst>
    <p:sldId id="1347" r:id="rId4"/>
    <p:sldId id="1233" r:id="rId5"/>
    <p:sldId id="1250" r:id="rId6"/>
    <p:sldId id="1274" r:id="rId7"/>
    <p:sldId id="1269" r:id="rId8"/>
    <p:sldId id="1144" r:id="rId9"/>
    <p:sldId id="1148" r:id="rId10"/>
    <p:sldId id="1149" r:id="rId11"/>
    <p:sldId id="1155" r:id="rId12"/>
    <p:sldId id="1255" r:id="rId13"/>
    <p:sldId id="1211" r:id="rId14"/>
    <p:sldId id="1256" r:id="rId15"/>
    <p:sldId id="1257" r:id="rId16"/>
    <p:sldId id="1314" r:id="rId17"/>
    <p:sldId id="1315" r:id="rId18"/>
    <p:sldId id="1254" r:id="rId19"/>
    <p:sldId id="1259" r:id="rId20"/>
    <p:sldId id="1260" r:id="rId21"/>
    <p:sldId id="1316" r:id="rId22"/>
    <p:sldId id="1251" r:id="rId23"/>
    <p:sldId id="1253" r:id="rId24"/>
    <p:sldId id="1261" r:id="rId25"/>
    <p:sldId id="1317" r:id="rId26"/>
    <p:sldId id="1209" r:id="rId27"/>
    <p:sldId id="1318" r:id="rId28"/>
    <p:sldId id="1262" r:id="rId29"/>
    <p:sldId id="1323" r:id="rId30"/>
    <p:sldId id="1329" r:id="rId31"/>
    <p:sldId id="1330" r:id="rId32"/>
    <p:sldId id="1331" r:id="rId33"/>
    <p:sldId id="1326" r:id="rId34"/>
    <p:sldId id="1332" r:id="rId35"/>
    <p:sldId id="1333" r:id="rId36"/>
    <p:sldId id="1334" r:id="rId37"/>
    <p:sldId id="1335" r:id="rId38"/>
    <p:sldId id="1296" r:id="rId39"/>
    <p:sldId id="1282" r:id="rId40"/>
    <p:sldId id="1341" r:id="rId41"/>
    <p:sldId id="1294" r:id="rId42"/>
    <p:sldId id="1281" r:id="rId43"/>
    <p:sldId id="1286" r:id="rId44"/>
    <p:sldId id="1284" r:id="rId45"/>
    <p:sldId id="1285" r:id="rId46"/>
    <p:sldId id="1283" r:id="rId47"/>
    <p:sldId id="1287" r:id="rId48"/>
    <p:sldId id="1288" r:id="rId49"/>
    <p:sldId id="1289" r:id="rId50"/>
    <p:sldId id="1291" r:id="rId51"/>
    <p:sldId id="1342" r:id="rId52"/>
    <p:sldId id="1344" r:id="rId53"/>
    <p:sldId id="1345" r:id="rId54"/>
    <p:sldId id="1346" r:id="rId55"/>
    <p:sldId id="1295" r:id="rId56"/>
    <p:sldId id="1297" r:id="rId57"/>
    <p:sldId id="1299" r:id="rId58"/>
    <p:sldId id="1300" r:id="rId59"/>
    <p:sldId id="1304" r:id="rId60"/>
    <p:sldId id="1301" r:id="rId61"/>
    <p:sldId id="1305" r:id="rId62"/>
    <p:sldId id="1336" r:id="rId63"/>
    <p:sldId id="1169" r:id="rId64"/>
  </p:sldIdLst>
  <p:sldSz cx="9144000" cy="6858000" type="screen4x3"/>
  <p:notesSz cx="6796088" cy="9928225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-89" charset="0"/>
        <a:ea typeface="Arial Unicode MS" pitchFamily="-89" charset="0"/>
        <a:cs typeface="Arial Unicode MS" pitchFamily="-89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-89" charset="0"/>
        <a:ea typeface="Arial Unicode MS" pitchFamily="-89" charset="0"/>
        <a:cs typeface="Arial Unicode MS" pitchFamily="-89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-89" charset="0"/>
        <a:ea typeface="Arial Unicode MS" pitchFamily="-89" charset="0"/>
        <a:cs typeface="Arial Unicode MS" pitchFamily="-89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-89" charset="0"/>
        <a:ea typeface="Arial Unicode MS" pitchFamily="-89" charset="0"/>
        <a:cs typeface="Arial Unicode MS" pitchFamily="-89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-89" charset="0"/>
        <a:ea typeface="Arial Unicode MS" pitchFamily="-89" charset="0"/>
        <a:cs typeface="Arial Unicode MS" pitchFamily="-89" charset="0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Times New Roman" pitchFamily="-89" charset="0"/>
        <a:ea typeface="Arial Unicode MS" pitchFamily="-89" charset="0"/>
        <a:cs typeface="Arial Unicode MS" pitchFamily="-89" charset="0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Times New Roman" pitchFamily="-89" charset="0"/>
        <a:ea typeface="Arial Unicode MS" pitchFamily="-89" charset="0"/>
        <a:cs typeface="Arial Unicode MS" pitchFamily="-89" charset="0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Times New Roman" pitchFamily="-89" charset="0"/>
        <a:ea typeface="Arial Unicode MS" pitchFamily="-89" charset="0"/>
        <a:cs typeface="Arial Unicode MS" pitchFamily="-89" charset="0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Times New Roman" pitchFamily="-89" charset="0"/>
        <a:ea typeface="Arial Unicode MS" pitchFamily="-89" charset="0"/>
        <a:cs typeface="Arial Unicode MS" pitchFamily="-89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BE8E"/>
    <a:srgbClr val="EFA72B"/>
    <a:srgbClr val="DF9B28"/>
    <a:srgbClr val="FEAE29"/>
    <a:srgbClr val="FF965F"/>
    <a:srgbClr val="12E5F4"/>
    <a:srgbClr val="563CFF"/>
    <a:srgbClr val="8293CA"/>
    <a:srgbClr val="F49AC1"/>
    <a:srgbClr val="7978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41"/>
    <p:restoredTop sz="95164"/>
  </p:normalViewPr>
  <p:slideViewPr>
    <p:cSldViewPr>
      <p:cViewPr varScale="1">
        <p:scale>
          <a:sx n="116" d="100"/>
          <a:sy n="116" d="100"/>
        </p:scale>
        <p:origin x="1328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buClr>
                <a:srgbClr val="000000"/>
              </a:buClr>
              <a:buSzPct val="100000"/>
              <a:buFont typeface="Times New Roman" pitchFamily="9" charset="0"/>
              <a:buNone/>
              <a:defRPr sz="1200">
                <a:latin typeface="Times New Roman" pitchFamily="9" charset="0"/>
                <a:ea typeface="Arial Unicode MS" pitchFamily="9" charset="0"/>
                <a:cs typeface="Arial Unicode MS" pitchFamily="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481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buClr>
                <a:srgbClr val="000000"/>
              </a:buClr>
              <a:buSzPct val="100000"/>
              <a:buFont typeface="Times New Roman" pitchFamily="9" charset="0"/>
              <a:buNone/>
              <a:defRPr sz="1200">
                <a:latin typeface="Times New Roman" pitchFamily="9" charset="0"/>
                <a:ea typeface="Arial Unicode MS" pitchFamily="9" charset="0"/>
                <a:cs typeface="Arial Unicode MS" pitchFamily="9" charset="0"/>
              </a:defRPr>
            </a:lvl1pPr>
          </a:lstStyle>
          <a:p>
            <a:pPr>
              <a:defRPr/>
            </a:pPr>
            <a:fld id="{E9D804AC-A9BC-1243-A163-5451BF7718D6}" type="datetime1">
              <a:rPr lang="en-US"/>
              <a:pPr>
                <a:defRPr/>
              </a:pPr>
              <a:t>7/27/21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buClr>
                <a:srgbClr val="000000"/>
              </a:buClr>
              <a:buSzPct val="100000"/>
              <a:buFont typeface="Times New Roman" pitchFamily="9" charset="0"/>
              <a:buNone/>
              <a:defRPr sz="1200">
                <a:latin typeface="Times New Roman" pitchFamily="9" charset="0"/>
                <a:ea typeface="Arial Unicode MS" pitchFamily="9" charset="0"/>
                <a:cs typeface="Arial Unicode MS" pitchFamily="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4812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buClr>
                <a:srgbClr val="000000"/>
              </a:buClr>
              <a:buSzPct val="100000"/>
              <a:buFont typeface="Times New Roman" pitchFamily="9" charset="0"/>
              <a:buNone/>
              <a:defRPr sz="1200">
                <a:latin typeface="Times New Roman" pitchFamily="9" charset="0"/>
                <a:ea typeface="Arial Unicode MS" pitchFamily="9" charset="0"/>
                <a:cs typeface="Arial Unicode MS" pitchFamily="9" charset="0"/>
              </a:defRPr>
            </a:lvl1pPr>
          </a:lstStyle>
          <a:p>
            <a:pPr>
              <a:defRPr/>
            </a:pPr>
            <a:fld id="{661CE95A-4C17-DD4C-B378-BCD0C27B1F3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AutoShape 1"/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 cap="sq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9" charset="0"/>
              <a:buNone/>
              <a:defRPr/>
            </a:pPr>
            <a:endParaRPr lang="en-US">
              <a:latin typeface="Times New Roman" pitchFamily="9" charset="0"/>
              <a:ea typeface="Arial Unicode MS" pitchFamily="9" charset="0"/>
              <a:cs typeface="Arial Unicode MS" pitchFamily="9" charset="0"/>
            </a:endParaRPr>
          </a:p>
        </p:txBody>
      </p:sp>
      <p:sp>
        <p:nvSpPr>
          <p:cNvPr id="10242" name="AutoShape 2"/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9" charset="0"/>
              <a:buNone/>
              <a:defRPr/>
            </a:pPr>
            <a:endParaRPr lang="en-US">
              <a:latin typeface="Times New Roman" pitchFamily="9" charset="0"/>
              <a:ea typeface="Arial Unicode MS" pitchFamily="9" charset="0"/>
              <a:cs typeface="Arial Unicode MS" pitchFamily="9" charset="0"/>
            </a:endParaRPr>
          </a:p>
        </p:txBody>
      </p:sp>
      <p:sp>
        <p:nvSpPr>
          <p:cNvPr id="10243" name="AutoShape 3"/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9" charset="0"/>
              <a:buNone/>
              <a:defRPr/>
            </a:pPr>
            <a:endParaRPr lang="en-US">
              <a:latin typeface="Times New Roman" pitchFamily="9" charset="0"/>
              <a:ea typeface="Arial Unicode MS" pitchFamily="9" charset="0"/>
              <a:cs typeface="Arial Unicode MS" pitchFamily="9" charset="0"/>
            </a:endParaRPr>
          </a:p>
        </p:txBody>
      </p:sp>
      <p:sp>
        <p:nvSpPr>
          <p:cNvPr id="10244" name="AutoShape 4"/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9" charset="0"/>
              <a:buNone/>
              <a:defRPr/>
            </a:pPr>
            <a:endParaRPr lang="en-US">
              <a:latin typeface="Times New Roman" pitchFamily="9" charset="0"/>
              <a:ea typeface="Arial Unicode MS" pitchFamily="9" charset="0"/>
              <a:cs typeface="Arial Unicode MS" pitchFamily="9" charset="0"/>
            </a:endParaRPr>
          </a:p>
        </p:txBody>
      </p:sp>
      <p:sp>
        <p:nvSpPr>
          <p:cNvPr id="10245" name="AutoShape 5"/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9" charset="0"/>
              <a:buNone/>
              <a:defRPr/>
            </a:pPr>
            <a:endParaRPr lang="en-US">
              <a:latin typeface="Times New Roman" pitchFamily="9" charset="0"/>
              <a:ea typeface="Arial Unicode MS" pitchFamily="9" charset="0"/>
              <a:cs typeface="Arial Unicode MS" pitchFamily="9" charset="0"/>
            </a:endParaRPr>
          </a:p>
        </p:txBody>
      </p:sp>
      <p:sp>
        <p:nvSpPr>
          <p:cNvPr id="10246" name="AutoShape 6"/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9" charset="0"/>
              <a:buNone/>
              <a:defRPr/>
            </a:pPr>
            <a:endParaRPr lang="en-US">
              <a:latin typeface="Times New Roman" pitchFamily="9" charset="0"/>
              <a:ea typeface="Arial Unicode MS" pitchFamily="9" charset="0"/>
              <a:cs typeface="Arial Unicode MS" pitchFamily="9" charset="0"/>
            </a:endParaRPr>
          </a:p>
        </p:txBody>
      </p:sp>
      <p:sp>
        <p:nvSpPr>
          <p:cNvPr id="10247" name="AutoShape 7"/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9" charset="0"/>
              <a:buNone/>
              <a:defRPr/>
            </a:pPr>
            <a:endParaRPr lang="en-US">
              <a:latin typeface="Times New Roman" pitchFamily="9" charset="0"/>
              <a:ea typeface="Arial Unicode MS" pitchFamily="9" charset="0"/>
              <a:cs typeface="Arial Unicode MS" pitchFamily="9" charset="0"/>
            </a:endParaRPr>
          </a:p>
        </p:txBody>
      </p:sp>
      <p:sp>
        <p:nvSpPr>
          <p:cNvPr id="10248" name="AutoShape 8"/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9" charset="0"/>
              <a:buNone/>
              <a:defRPr/>
            </a:pPr>
            <a:endParaRPr lang="en-US">
              <a:latin typeface="Times New Roman" pitchFamily="9" charset="0"/>
              <a:ea typeface="Arial Unicode MS" pitchFamily="9" charset="0"/>
              <a:cs typeface="Arial Unicode MS" pitchFamily="9" charset="0"/>
            </a:endParaRPr>
          </a:p>
        </p:txBody>
      </p:sp>
      <p:sp>
        <p:nvSpPr>
          <p:cNvPr id="10249" name="AutoShape 9"/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9" charset="0"/>
              <a:buNone/>
              <a:defRPr/>
            </a:pPr>
            <a:endParaRPr lang="en-US">
              <a:latin typeface="Times New Roman" pitchFamily="9" charset="0"/>
              <a:ea typeface="Arial Unicode MS" pitchFamily="9" charset="0"/>
              <a:cs typeface="Arial Unicode MS" pitchFamily="9" charset="0"/>
            </a:endParaRPr>
          </a:p>
        </p:txBody>
      </p:sp>
      <p:sp>
        <p:nvSpPr>
          <p:cNvPr id="10250" name="AutoShape 10"/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9" charset="0"/>
              <a:buNone/>
              <a:defRPr/>
            </a:pPr>
            <a:endParaRPr lang="en-US">
              <a:latin typeface="Times New Roman" pitchFamily="9" charset="0"/>
              <a:ea typeface="Arial Unicode MS" pitchFamily="9" charset="0"/>
              <a:cs typeface="Arial Unicode MS" pitchFamily="9" charset="0"/>
            </a:endParaRPr>
          </a:p>
        </p:txBody>
      </p:sp>
      <p:sp>
        <p:nvSpPr>
          <p:cNvPr id="10251" name="AutoShape 11"/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9" charset="0"/>
              <a:buNone/>
              <a:defRPr/>
            </a:pPr>
            <a:endParaRPr lang="en-US">
              <a:latin typeface="Times New Roman" pitchFamily="9" charset="0"/>
              <a:ea typeface="Arial Unicode MS" pitchFamily="9" charset="0"/>
              <a:cs typeface="Arial Unicode MS" pitchFamily="9" charset="0"/>
            </a:endParaRPr>
          </a:p>
        </p:txBody>
      </p:sp>
      <p:sp>
        <p:nvSpPr>
          <p:cNvPr id="10252" name="AutoShape 12"/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9" charset="0"/>
              <a:buNone/>
              <a:defRPr/>
            </a:pPr>
            <a:endParaRPr lang="en-US">
              <a:latin typeface="Times New Roman" pitchFamily="9" charset="0"/>
              <a:ea typeface="Arial Unicode MS" pitchFamily="9" charset="0"/>
              <a:cs typeface="Arial Unicode MS" pitchFamily="9" charset="0"/>
            </a:endParaRPr>
          </a:p>
        </p:txBody>
      </p:sp>
      <p:sp>
        <p:nvSpPr>
          <p:cNvPr id="10253" name="AutoShape 13"/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9" charset="0"/>
              <a:buNone/>
              <a:defRPr/>
            </a:pPr>
            <a:endParaRPr lang="en-US">
              <a:latin typeface="Times New Roman" pitchFamily="9" charset="0"/>
              <a:ea typeface="Arial Unicode MS" pitchFamily="9" charset="0"/>
              <a:cs typeface="Arial Unicode MS" pitchFamily="9" charset="0"/>
            </a:endParaRPr>
          </a:p>
        </p:txBody>
      </p:sp>
      <p:sp>
        <p:nvSpPr>
          <p:cNvPr id="10254" name="AutoShape 14"/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9" charset="0"/>
              <a:buNone/>
              <a:defRPr/>
            </a:pPr>
            <a:endParaRPr lang="en-US">
              <a:latin typeface="Times New Roman" pitchFamily="9" charset="0"/>
              <a:ea typeface="Arial Unicode MS" pitchFamily="9" charset="0"/>
              <a:cs typeface="Arial Unicode MS" pitchFamily="9" charset="0"/>
            </a:endParaRPr>
          </a:p>
        </p:txBody>
      </p:sp>
      <p:sp>
        <p:nvSpPr>
          <p:cNvPr id="10255" name="AutoShape 15"/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9" charset="0"/>
              <a:buNone/>
              <a:defRPr/>
            </a:pPr>
            <a:endParaRPr lang="en-US">
              <a:latin typeface="Times New Roman" pitchFamily="9" charset="0"/>
              <a:ea typeface="Arial Unicode MS" pitchFamily="9" charset="0"/>
              <a:cs typeface="Arial Unicode MS" pitchFamily="9" charset="0"/>
            </a:endParaRPr>
          </a:p>
        </p:txBody>
      </p:sp>
      <p:sp>
        <p:nvSpPr>
          <p:cNvPr id="10256" name="AutoShape 16"/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9" charset="0"/>
              <a:buNone/>
              <a:defRPr/>
            </a:pPr>
            <a:endParaRPr lang="en-US">
              <a:latin typeface="Times New Roman" pitchFamily="9" charset="0"/>
              <a:ea typeface="Arial Unicode MS" pitchFamily="9" charset="0"/>
              <a:cs typeface="Arial Unicode MS" pitchFamily="9" charset="0"/>
            </a:endParaRPr>
          </a:p>
        </p:txBody>
      </p:sp>
      <p:sp>
        <p:nvSpPr>
          <p:cNvPr id="10257" name="AutoShape 17"/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9" charset="0"/>
              <a:buNone/>
              <a:defRPr/>
            </a:pPr>
            <a:endParaRPr lang="en-US">
              <a:latin typeface="Times New Roman" pitchFamily="9" charset="0"/>
              <a:ea typeface="Arial Unicode MS" pitchFamily="9" charset="0"/>
              <a:cs typeface="Arial Unicode MS" pitchFamily="9" charset="0"/>
            </a:endParaRPr>
          </a:p>
        </p:txBody>
      </p:sp>
      <p:sp>
        <p:nvSpPr>
          <p:cNvPr id="10258" name="AutoShape 18"/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9" charset="0"/>
              <a:buNone/>
              <a:defRPr/>
            </a:pPr>
            <a:endParaRPr lang="en-US">
              <a:latin typeface="Times New Roman" pitchFamily="9" charset="0"/>
              <a:ea typeface="Arial Unicode MS" pitchFamily="9" charset="0"/>
              <a:cs typeface="Arial Unicode MS" pitchFamily="9" charset="0"/>
            </a:endParaRPr>
          </a:p>
        </p:txBody>
      </p:sp>
      <p:sp>
        <p:nvSpPr>
          <p:cNvPr id="10259" name="AutoShape 19"/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9" charset="0"/>
              <a:buNone/>
              <a:defRPr/>
            </a:pPr>
            <a:endParaRPr lang="en-US">
              <a:latin typeface="Times New Roman" pitchFamily="9" charset="0"/>
              <a:ea typeface="Arial Unicode MS" pitchFamily="9" charset="0"/>
              <a:cs typeface="Arial Unicode MS" pitchFamily="9" charset="0"/>
            </a:endParaRPr>
          </a:p>
        </p:txBody>
      </p:sp>
      <p:sp>
        <p:nvSpPr>
          <p:cNvPr id="10260" name="Text Box 20"/>
          <p:cNvSpPr txBox="1">
            <a:spLocks noChangeArrowheads="1"/>
          </p:cNvSpPr>
          <p:nvPr/>
        </p:nvSpPr>
        <p:spPr bwMode="auto">
          <a:xfrm>
            <a:off x="0" y="0"/>
            <a:ext cx="2932113" cy="4810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9" charset="0"/>
              <a:buNone/>
              <a:defRPr/>
            </a:pPr>
            <a:endParaRPr lang="en-US">
              <a:latin typeface="Times New Roman" pitchFamily="9" charset="0"/>
              <a:ea typeface="Arial Unicode MS" pitchFamily="9" charset="0"/>
              <a:cs typeface="Arial Unicode MS" pitchFamily="9" charset="0"/>
            </a:endParaRPr>
          </a:p>
        </p:txBody>
      </p:sp>
      <p:sp>
        <p:nvSpPr>
          <p:cNvPr id="10261" name="Text Box 21"/>
          <p:cNvSpPr txBox="1">
            <a:spLocks noChangeArrowheads="1"/>
          </p:cNvSpPr>
          <p:nvPr/>
        </p:nvSpPr>
        <p:spPr bwMode="auto">
          <a:xfrm>
            <a:off x="3851275" y="0"/>
            <a:ext cx="2932113" cy="4810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9" charset="0"/>
              <a:buNone/>
              <a:defRPr/>
            </a:pPr>
            <a:endParaRPr lang="en-US">
              <a:latin typeface="Times New Roman" pitchFamily="9" charset="0"/>
              <a:ea typeface="Arial Unicode MS" pitchFamily="9" charset="0"/>
              <a:cs typeface="Arial Unicode MS" pitchFamily="9" charset="0"/>
            </a:endParaRPr>
          </a:p>
        </p:txBody>
      </p:sp>
      <p:sp>
        <p:nvSpPr>
          <p:cNvPr id="51223" name="Rectangle 2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22338" y="744538"/>
            <a:ext cx="4922837" cy="3690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10263" name="Rectangle 23"/>
          <p:cNvSpPr>
            <a:spLocks noGrp="1" noChangeArrowheads="1"/>
          </p:cNvSpPr>
          <p:nvPr>
            <p:ph type="body"/>
          </p:nvPr>
        </p:nvSpPr>
        <p:spPr bwMode="auto">
          <a:xfrm>
            <a:off x="906463" y="4716463"/>
            <a:ext cx="4954587" cy="4435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10264" name="Text Box 24"/>
          <p:cNvSpPr txBox="1">
            <a:spLocks noChangeArrowheads="1"/>
          </p:cNvSpPr>
          <p:nvPr/>
        </p:nvSpPr>
        <p:spPr bwMode="auto">
          <a:xfrm>
            <a:off x="0" y="9431338"/>
            <a:ext cx="2932113" cy="4810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9" charset="0"/>
              <a:buNone/>
              <a:defRPr/>
            </a:pPr>
            <a:endParaRPr lang="en-US">
              <a:latin typeface="Times New Roman" pitchFamily="9" charset="0"/>
              <a:ea typeface="Arial Unicode MS" pitchFamily="9" charset="0"/>
              <a:cs typeface="Arial Unicode MS" pitchFamily="9" charset="0"/>
            </a:endParaRPr>
          </a:p>
        </p:txBody>
      </p:sp>
      <p:sp>
        <p:nvSpPr>
          <p:cNvPr id="10265" name="Rectangle 25"/>
          <p:cNvSpPr>
            <a:spLocks noGrp="1" noChangeArrowheads="1"/>
          </p:cNvSpPr>
          <p:nvPr>
            <p:ph type="sldNum"/>
          </p:nvPr>
        </p:nvSpPr>
        <p:spPr bwMode="auto">
          <a:xfrm>
            <a:off x="3851275" y="9431338"/>
            <a:ext cx="2916238" cy="4651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9" charset="0"/>
                <a:ea typeface="Arial Unicode MS" pitchFamily="9" charset="0"/>
                <a:cs typeface="Arial Unicode MS" pitchFamily="9" charset="0"/>
              </a:defRPr>
            </a:lvl1pPr>
          </a:lstStyle>
          <a:p>
            <a:pPr>
              <a:defRPr/>
            </a:pPr>
            <a:fld id="{174C9257-ADAC-B74D-82BE-A7DBD9FD5985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89" charset="0"/>
      <a:defRPr sz="1200" kern="1200">
        <a:solidFill>
          <a:srgbClr val="000000"/>
        </a:solidFill>
        <a:latin typeface="Times New Roman" pitchFamily="-103" charset="0"/>
        <a:ea typeface="ヒラギノ角ゴ Pro W3" pitchFamily="-101" charset="-128"/>
        <a:cs typeface="ヒラギノ角ゴ Pro W3" pitchFamily="-101" charset="-128"/>
      </a:defRPr>
    </a:lvl1pPr>
    <a:lvl2pPr marL="37931725" indent="-37474525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89" charset="0"/>
      <a:defRPr sz="1200" kern="1200">
        <a:solidFill>
          <a:srgbClr val="000000"/>
        </a:solidFill>
        <a:latin typeface="Times New Roman" pitchFamily="-103" charset="0"/>
        <a:ea typeface="ヒラギノ角ゴ Pro W3" pitchFamily="-101" charset="-128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9" charset="0"/>
      <a:defRPr sz="1200" kern="1200">
        <a:solidFill>
          <a:srgbClr val="000000"/>
        </a:solidFill>
        <a:latin typeface="Times New Roman" pitchFamily="-103" charset="0"/>
        <a:ea typeface="ヒラギノ角ゴ Pro W3" pitchFamily="-101" charset="-128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9" charset="0"/>
      <a:defRPr sz="1200" kern="1200">
        <a:solidFill>
          <a:srgbClr val="000000"/>
        </a:solidFill>
        <a:latin typeface="Times New Roman" pitchFamily="-103" charset="0"/>
        <a:ea typeface="ヒラギノ角ゴ Pro W3" pitchFamily="-101" charset="-128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9" charset="0"/>
      <a:defRPr sz="1200" kern="1200">
        <a:solidFill>
          <a:srgbClr val="000000"/>
        </a:solidFill>
        <a:latin typeface="Times New Roman" pitchFamily="-103" charset="0"/>
        <a:ea typeface="ヒラギノ角ゴ Pro W3" pitchFamily="-10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5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9432468A-F635-A942-8883-A03C3A14E0A2}" type="slidenum">
              <a:rPr lang="en-GB"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pPr/>
              <a:t>1</a:t>
            </a:fld>
            <a:endParaRPr lang="en-GB"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53251" name="Text Box 1"/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EE8DF6F-6EC2-894A-89D0-C9859FE0028D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53252" name="Text Box 2"/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B32CA54-2EF0-DB4E-A021-CAFE517B8EED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53253" name="Text Box 3"/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639E5794-5CDC-CE49-8F8B-77E748AC25B8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53254" name="Text Box 4"/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29EC756-9969-454A-95C0-5B7CBEB6D645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53255" name="Text Box 5"/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  <p:sp>
        <p:nvSpPr>
          <p:cNvPr id="53256" name="Text Box 6"/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591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5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DBE9491B-B844-114D-A5C7-436D989B3F6A}" type="slidenum">
              <a:rPr lang="en-GB"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pPr/>
              <a:t>20</a:t>
            </a:fld>
            <a:endParaRPr lang="en-GB"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90819" name="Text Box 1"/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4EDA1BA-09A7-7342-997A-8B00688176BA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20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0" name="Text Box 2"/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9172CC2-F95C-2843-89E8-46CDF843F930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20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1" name="Text Box 3"/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4E867B6-7ABD-B64F-8BB7-4633446192FD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20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2" name="Text Box 4"/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D5C1EEF-0CEE-2A4A-A531-1F24074B2E19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20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3" name="Text Box 5"/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  <p:sp>
        <p:nvSpPr>
          <p:cNvPr id="290824" name="Text Box 6"/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893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5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DBE9491B-B844-114D-A5C7-436D989B3F6A}" type="slidenum">
              <a:rPr lang="en-GB"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pPr/>
              <a:t>21</a:t>
            </a:fld>
            <a:endParaRPr lang="en-GB"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90819" name="Text Box 1"/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4EDA1BA-09A7-7342-997A-8B00688176BA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21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0" name="Text Box 2"/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9172CC2-F95C-2843-89E8-46CDF843F930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21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1" name="Text Box 3"/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4E867B6-7ABD-B64F-8BB7-4633446192FD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21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2" name="Text Box 4"/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D5C1EEF-0CEE-2A4A-A531-1F24074B2E19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21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3" name="Text Box 5"/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  <p:sp>
        <p:nvSpPr>
          <p:cNvPr id="290824" name="Text Box 6"/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87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5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DBE9491B-B844-114D-A5C7-436D989B3F6A}" type="slidenum">
              <a:rPr lang="en-GB"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pPr/>
              <a:t>22</a:t>
            </a:fld>
            <a:endParaRPr lang="en-GB"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90819" name="Text Box 1"/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4EDA1BA-09A7-7342-997A-8B00688176BA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0" name="Text Box 2"/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9172CC2-F95C-2843-89E8-46CDF843F930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1" name="Text Box 3"/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4E867B6-7ABD-B64F-8BB7-4633446192FD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2" name="Text Box 4"/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D5C1EEF-0CEE-2A4A-A531-1F24074B2E19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3" name="Text Box 5"/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  <p:sp>
        <p:nvSpPr>
          <p:cNvPr id="290824" name="Text Box 6"/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5909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5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DBE9491B-B844-114D-A5C7-436D989B3F6A}" type="slidenum">
              <a:rPr lang="en-GB"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pPr/>
              <a:t>23</a:t>
            </a:fld>
            <a:endParaRPr lang="en-GB"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90819" name="Text Box 1"/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4EDA1BA-09A7-7342-997A-8B00688176BA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23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0" name="Text Box 2"/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9172CC2-F95C-2843-89E8-46CDF843F930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23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1" name="Text Box 3"/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4E867B6-7ABD-B64F-8BB7-4633446192FD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23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2" name="Text Box 4"/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D5C1EEF-0CEE-2A4A-A531-1F24074B2E19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23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3" name="Text Box 5"/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  <p:sp>
        <p:nvSpPr>
          <p:cNvPr id="290824" name="Text Box 6"/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75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5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DBE9491B-B844-114D-A5C7-436D989B3F6A}" type="slidenum">
              <a:rPr lang="en-GB"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pPr/>
              <a:t>27</a:t>
            </a:fld>
            <a:endParaRPr lang="en-GB"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90819" name="Text Box 1"/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4EDA1BA-09A7-7342-997A-8B00688176BA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27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0" name="Text Box 2"/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9172CC2-F95C-2843-89E8-46CDF843F930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27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1" name="Text Box 3"/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4E867B6-7ABD-B64F-8BB7-4633446192FD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27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2" name="Text Box 4"/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D5C1EEF-0CEE-2A4A-A531-1F24074B2E19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27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3" name="Text Box 5"/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  <p:sp>
        <p:nvSpPr>
          <p:cNvPr id="290824" name="Text Box 6"/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68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5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DBE9491B-B844-114D-A5C7-436D989B3F6A}" type="slidenum">
              <a:rPr lang="en-GB"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pPr/>
              <a:t>28</a:t>
            </a:fld>
            <a:endParaRPr lang="en-GB"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90819" name="Text Box 1"/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4EDA1BA-09A7-7342-997A-8B00688176BA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28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0" name="Text Box 2"/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9172CC2-F95C-2843-89E8-46CDF843F930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28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1" name="Text Box 3"/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4E867B6-7ABD-B64F-8BB7-4633446192FD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28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2" name="Text Box 4"/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D5C1EEF-0CEE-2A4A-A531-1F24074B2E19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28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3" name="Text Box 5"/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  <p:sp>
        <p:nvSpPr>
          <p:cNvPr id="290824" name="Text Box 6"/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590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5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DBE9491B-B844-114D-A5C7-436D989B3F6A}" type="slidenum">
              <a:rPr lang="en-GB"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pPr/>
              <a:t>29</a:t>
            </a:fld>
            <a:endParaRPr lang="en-GB"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90819" name="Text Box 1"/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4EDA1BA-09A7-7342-997A-8B00688176BA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29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0" name="Text Box 2"/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9172CC2-F95C-2843-89E8-46CDF843F930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29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1" name="Text Box 3"/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4E867B6-7ABD-B64F-8BB7-4633446192FD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29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2" name="Text Box 4"/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D5C1EEF-0CEE-2A4A-A531-1F24074B2E19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29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3" name="Text Box 5"/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  <p:sp>
        <p:nvSpPr>
          <p:cNvPr id="290824" name="Text Box 6"/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061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5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DBE9491B-B844-114D-A5C7-436D989B3F6A}" type="slidenum">
              <a:rPr lang="en-GB"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pPr/>
              <a:t>30</a:t>
            </a:fld>
            <a:endParaRPr lang="en-GB"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90819" name="Text Box 1"/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4EDA1BA-09A7-7342-997A-8B00688176BA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30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0" name="Text Box 2"/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9172CC2-F95C-2843-89E8-46CDF843F930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30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1" name="Text Box 3"/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4E867B6-7ABD-B64F-8BB7-4633446192FD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30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2" name="Text Box 4"/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D5C1EEF-0CEE-2A4A-A531-1F24074B2E19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30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3" name="Text Box 5"/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  <p:sp>
        <p:nvSpPr>
          <p:cNvPr id="290824" name="Text Box 6"/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8311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5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DBE9491B-B844-114D-A5C7-436D989B3F6A}" type="slidenum">
              <a:rPr lang="en-GB"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pPr/>
              <a:t>31</a:t>
            </a:fld>
            <a:endParaRPr lang="en-GB"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90819" name="Text Box 1"/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4EDA1BA-09A7-7342-997A-8B00688176BA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31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0" name="Text Box 2"/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9172CC2-F95C-2843-89E8-46CDF843F930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31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1" name="Text Box 3"/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4E867B6-7ABD-B64F-8BB7-4633446192FD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31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2" name="Text Box 4"/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D5C1EEF-0CEE-2A4A-A531-1F24074B2E19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31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3" name="Text Box 5"/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  <p:sp>
        <p:nvSpPr>
          <p:cNvPr id="290824" name="Text Box 6"/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5580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5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DBE9491B-B844-114D-A5C7-436D989B3F6A}" type="slidenum">
              <a:rPr lang="en-GB"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pPr/>
              <a:t>32</a:t>
            </a:fld>
            <a:endParaRPr lang="en-GB"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90819" name="Text Box 1"/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4EDA1BA-09A7-7342-997A-8B00688176BA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0" name="Text Box 2"/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9172CC2-F95C-2843-89E8-46CDF843F930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1" name="Text Box 3"/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4E867B6-7ABD-B64F-8BB7-4633446192FD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2" name="Text Box 4"/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D5C1EEF-0CEE-2A4A-A531-1F24074B2E19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3" name="Text Box 5"/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  <p:sp>
        <p:nvSpPr>
          <p:cNvPr id="290824" name="Text Box 6"/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00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5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DBE9491B-B844-114D-A5C7-436D989B3F6A}" type="slidenum">
              <a:rPr lang="en-GB"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pPr/>
              <a:t>2</a:t>
            </a:fld>
            <a:endParaRPr lang="en-GB"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90819" name="Text Box 1"/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4EDA1BA-09A7-7342-997A-8B00688176BA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0" name="Text Box 2"/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9172CC2-F95C-2843-89E8-46CDF843F930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1" name="Text Box 3"/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4E867B6-7ABD-B64F-8BB7-4633446192FD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2" name="Text Box 4"/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D5C1EEF-0CEE-2A4A-A531-1F24074B2E19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3" name="Text Box 5"/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  <p:sp>
        <p:nvSpPr>
          <p:cNvPr id="290824" name="Text Box 6"/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5115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5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DBE9491B-B844-114D-A5C7-436D989B3F6A}" type="slidenum">
              <a:rPr lang="en-GB"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pPr/>
              <a:t>33</a:t>
            </a:fld>
            <a:endParaRPr lang="en-GB"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90819" name="Text Box 1"/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4EDA1BA-09A7-7342-997A-8B00688176BA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33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0" name="Text Box 2"/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9172CC2-F95C-2843-89E8-46CDF843F930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33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1" name="Text Box 3"/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4E867B6-7ABD-B64F-8BB7-4633446192FD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33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2" name="Text Box 4"/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D5C1EEF-0CEE-2A4A-A531-1F24074B2E19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33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3" name="Text Box 5"/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  <p:sp>
        <p:nvSpPr>
          <p:cNvPr id="290824" name="Text Box 6"/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18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5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DBE9491B-B844-114D-A5C7-436D989B3F6A}" type="slidenum">
              <a:rPr lang="en-GB"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pPr/>
              <a:t>34</a:t>
            </a:fld>
            <a:endParaRPr lang="en-GB"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90819" name="Text Box 1"/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4EDA1BA-09A7-7342-997A-8B00688176BA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34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0" name="Text Box 2"/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9172CC2-F95C-2843-89E8-46CDF843F930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34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1" name="Text Box 3"/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4E867B6-7ABD-B64F-8BB7-4633446192FD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34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2" name="Text Box 4"/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D5C1EEF-0CEE-2A4A-A531-1F24074B2E19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34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3" name="Text Box 5"/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  <p:sp>
        <p:nvSpPr>
          <p:cNvPr id="290824" name="Text Box 6"/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738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5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DBE9491B-B844-114D-A5C7-436D989B3F6A}" type="slidenum">
              <a:rPr lang="en-GB"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pPr/>
              <a:t>35</a:t>
            </a:fld>
            <a:endParaRPr lang="en-GB"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90819" name="Text Box 1"/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4EDA1BA-09A7-7342-997A-8B00688176BA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35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0" name="Text Box 2"/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9172CC2-F95C-2843-89E8-46CDF843F930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35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1" name="Text Box 3"/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4E867B6-7ABD-B64F-8BB7-4633446192FD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35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2" name="Text Box 4"/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D5C1EEF-0CEE-2A4A-A531-1F24074B2E19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35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3" name="Text Box 5"/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  <p:sp>
        <p:nvSpPr>
          <p:cNvPr id="290824" name="Text Box 6"/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56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5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DBE9491B-B844-114D-A5C7-436D989B3F6A}" type="slidenum">
              <a:rPr lang="en-GB"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pPr/>
              <a:t>36</a:t>
            </a:fld>
            <a:endParaRPr lang="en-GB"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90819" name="Text Box 1"/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4EDA1BA-09A7-7342-997A-8B00688176BA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36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0" name="Text Box 2"/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9172CC2-F95C-2843-89E8-46CDF843F930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36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1" name="Text Box 3"/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4E867B6-7ABD-B64F-8BB7-4633446192FD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36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2" name="Text Box 4"/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D5C1EEF-0CEE-2A4A-A531-1F24074B2E19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36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3" name="Text Box 5"/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  <p:sp>
        <p:nvSpPr>
          <p:cNvPr id="290824" name="Text Box 6"/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337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174C9257-ADAC-B74D-82BE-A7DBD9FD5985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1361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174C9257-ADAC-B74D-82BE-A7DBD9FD5985}" type="slidenum">
              <a:rPr lang="en-GB" smtClean="0"/>
              <a:pPr>
                <a:defRPr/>
              </a:pPr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7882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5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DBE9491B-B844-114D-A5C7-436D989B3F6A}" type="slidenum">
              <a:rPr lang="en-GB"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pPr/>
              <a:t>54</a:t>
            </a:fld>
            <a:endParaRPr lang="en-GB"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90819" name="Text Box 1"/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4EDA1BA-09A7-7342-997A-8B00688176BA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54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0" name="Text Box 2"/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9172CC2-F95C-2843-89E8-46CDF843F930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54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1" name="Text Box 3"/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4E867B6-7ABD-B64F-8BB7-4633446192FD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54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2" name="Text Box 4"/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D5C1EEF-0CEE-2A4A-A531-1F24074B2E19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54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3" name="Text Box 5"/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  <p:sp>
        <p:nvSpPr>
          <p:cNvPr id="290824" name="Text Box 6"/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6873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5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DBE9491B-B844-114D-A5C7-436D989B3F6A}" type="slidenum">
              <a:rPr lang="en-GB"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pPr/>
              <a:t>55</a:t>
            </a:fld>
            <a:endParaRPr lang="en-GB"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90819" name="Text Box 1"/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4EDA1BA-09A7-7342-997A-8B00688176BA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55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0" name="Text Box 2"/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9172CC2-F95C-2843-89E8-46CDF843F930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55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1" name="Text Box 3"/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4E867B6-7ABD-B64F-8BB7-4633446192FD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55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2" name="Text Box 4"/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D5C1EEF-0CEE-2A4A-A531-1F24074B2E19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55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3" name="Text Box 5"/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  <p:sp>
        <p:nvSpPr>
          <p:cNvPr id="290824" name="Text Box 6"/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052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5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DBE9491B-B844-114D-A5C7-436D989B3F6A}" type="slidenum">
              <a:rPr lang="en-GB"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pPr/>
              <a:t>56</a:t>
            </a:fld>
            <a:endParaRPr lang="en-GB"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90819" name="Text Box 1"/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4EDA1BA-09A7-7342-997A-8B00688176BA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56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0" name="Text Box 2"/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9172CC2-F95C-2843-89E8-46CDF843F930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56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1" name="Text Box 3"/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4E867B6-7ABD-B64F-8BB7-4633446192FD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56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2" name="Text Box 4"/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D5C1EEF-0CEE-2A4A-A531-1F24074B2E19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56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3" name="Text Box 5"/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  <p:sp>
        <p:nvSpPr>
          <p:cNvPr id="290824" name="Text Box 6"/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764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5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DBE9491B-B844-114D-A5C7-436D989B3F6A}" type="slidenum">
              <a:rPr lang="en-GB"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pPr/>
              <a:t>57</a:t>
            </a:fld>
            <a:endParaRPr lang="en-GB"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90819" name="Text Box 1"/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4EDA1BA-09A7-7342-997A-8B00688176BA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57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0" name="Text Box 2"/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9172CC2-F95C-2843-89E8-46CDF843F930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57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1" name="Text Box 3"/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4E867B6-7ABD-B64F-8BB7-4633446192FD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57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2" name="Text Box 4"/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D5C1EEF-0CEE-2A4A-A531-1F24074B2E19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57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3" name="Text Box 5"/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  <p:sp>
        <p:nvSpPr>
          <p:cNvPr id="290824" name="Text Box 6"/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268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5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DBE9491B-B844-114D-A5C7-436D989B3F6A}" type="slidenum">
              <a:rPr lang="en-GB"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pPr/>
              <a:t>3</a:t>
            </a:fld>
            <a:endParaRPr lang="en-GB"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90819" name="Text Box 1"/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4EDA1BA-09A7-7342-997A-8B00688176BA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0" name="Text Box 2"/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9172CC2-F95C-2843-89E8-46CDF843F930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1" name="Text Box 3"/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4E867B6-7ABD-B64F-8BB7-4633446192FD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2" name="Text Box 4"/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D5C1EEF-0CEE-2A4A-A531-1F24074B2E19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3" name="Text Box 5"/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  <p:sp>
        <p:nvSpPr>
          <p:cNvPr id="290824" name="Text Box 6"/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462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5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DBE9491B-B844-114D-A5C7-436D989B3F6A}" type="slidenum">
              <a:rPr lang="en-GB"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pPr/>
              <a:t>58</a:t>
            </a:fld>
            <a:endParaRPr lang="en-GB"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90819" name="Text Box 1"/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4EDA1BA-09A7-7342-997A-8B00688176BA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58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0" name="Text Box 2"/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9172CC2-F95C-2843-89E8-46CDF843F930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58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1" name="Text Box 3"/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4E867B6-7ABD-B64F-8BB7-4633446192FD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58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2" name="Text Box 4"/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D5C1EEF-0CEE-2A4A-A531-1F24074B2E19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58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3" name="Text Box 5"/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  <p:sp>
        <p:nvSpPr>
          <p:cNvPr id="290824" name="Text Box 6"/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384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5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DBE9491B-B844-114D-A5C7-436D989B3F6A}" type="slidenum">
              <a:rPr lang="en-GB"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pPr/>
              <a:t>59</a:t>
            </a:fld>
            <a:endParaRPr lang="en-GB"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90819" name="Text Box 1"/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4EDA1BA-09A7-7342-997A-8B00688176BA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59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0" name="Text Box 2"/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9172CC2-F95C-2843-89E8-46CDF843F930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59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1" name="Text Box 3"/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4E867B6-7ABD-B64F-8BB7-4633446192FD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59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2" name="Text Box 4"/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D5C1EEF-0CEE-2A4A-A531-1F24074B2E19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59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3" name="Text Box 5"/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  <p:sp>
        <p:nvSpPr>
          <p:cNvPr id="290824" name="Text Box 6"/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1006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5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DBE9491B-B844-114D-A5C7-436D989B3F6A}" type="slidenum">
              <a:rPr lang="en-GB"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pPr/>
              <a:t>60</a:t>
            </a:fld>
            <a:endParaRPr lang="en-GB"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90819" name="Text Box 1"/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4EDA1BA-09A7-7342-997A-8B00688176BA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60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0" name="Text Box 2"/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9172CC2-F95C-2843-89E8-46CDF843F930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60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1" name="Text Box 3"/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4E867B6-7ABD-B64F-8BB7-4633446192FD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60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2" name="Text Box 4"/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D5C1EEF-0CEE-2A4A-A531-1F24074B2E19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60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3" name="Text Box 5"/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  <p:sp>
        <p:nvSpPr>
          <p:cNvPr id="290824" name="Text Box 6"/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977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5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DBE9491B-B844-114D-A5C7-436D989B3F6A}" type="slidenum">
              <a:rPr lang="en-GB"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pPr/>
              <a:t>61</a:t>
            </a:fld>
            <a:endParaRPr lang="en-GB"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90819" name="Text Box 1"/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4EDA1BA-09A7-7342-997A-8B00688176BA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61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0" name="Text Box 2"/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9172CC2-F95C-2843-89E8-46CDF843F930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61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1" name="Text Box 3"/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4E867B6-7ABD-B64F-8BB7-4633446192FD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61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2" name="Text Box 4"/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D5C1EEF-0CEE-2A4A-A531-1F24074B2E19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61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3" name="Text Box 5"/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  <p:sp>
        <p:nvSpPr>
          <p:cNvPr id="290824" name="Text Box 6"/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545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5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DBE9491B-B844-114D-A5C7-436D989B3F6A}" type="slidenum">
              <a:rPr lang="en-GB"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pPr/>
              <a:t>4</a:t>
            </a:fld>
            <a:endParaRPr lang="en-GB"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90819" name="Text Box 1"/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4EDA1BA-09A7-7342-997A-8B00688176BA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0" name="Text Box 2"/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9172CC2-F95C-2843-89E8-46CDF843F930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1" name="Text Box 3"/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4E867B6-7ABD-B64F-8BB7-4633446192FD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2" name="Text Box 4"/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D5C1EEF-0CEE-2A4A-A531-1F24074B2E19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3" name="Text Box 5"/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  <p:sp>
        <p:nvSpPr>
          <p:cNvPr id="290824" name="Text Box 6"/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03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5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DBE9491B-B844-114D-A5C7-436D989B3F6A}" type="slidenum">
              <a:rPr lang="en-GB"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pPr/>
              <a:t>5</a:t>
            </a:fld>
            <a:endParaRPr lang="en-GB"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90819" name="Text Box 1"/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4EDA1BA-09A7-7342-997A-8B00688176BA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0" name="Text Box 2"/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9172CC2-F95C-2843-89E8-46CDF843F930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1" name="Text Box 3"/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4E867B6-7ABD-B64F-8BB7-4633446192FD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2" name="Text Box 4"/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D5C1EEF-0CEE-2A4A-A531-1F24074B2E19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3" name="Text Box 5"/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  <p:sp>
        <p:nvSpPr>
          <p:cNvPr id="290824" name="Text Box 6"/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76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5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DBE9491B-B844-114D-A5C7-436D989B3F6A}" type="slidenum">
              <a:rPr lang="en-GB"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pPr/>
              <a:t>6</a:t>
            </a:fld>
            <a:endParaRPr lang="en-GB"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90819" name="Text Box 1"/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4EDA1BA-09A7-7342-997A-8B00688176BA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0" name="Text Box 2"/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9172CC2-F95C-2843-89E8-46CDF843F930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1" name="Text Box 3"/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4E867B6-7ABD-B64F-8BB7-4633446192FD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2" name="Text Box 4"/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D5C1EEF-0CEE-2A4A-A531-1F24074B2E19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3" name="Text Box 5"/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  <p:sp>
        <p:nvSpPr>
          <p:cNvPr id="290824" name="Text Box 6"/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24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5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DBE9491B-B844-114D-A5C7-436D989B3F6A}" type="slidenum">
              <a:rPr lang="en-GB"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pPr/>
              <a:t>7</a:t>
            </a:fld>
            <a:endParaRPr lang="en-GB"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90819" name="Text Box 1"/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4EDA1BA-09A7-7342-997A-8B00688176BA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7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0" name="Text Box 2"/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9172CC2-F95C-2843-89E8-46CDF843F930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7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1" name="Text Box 3"/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4E867B6-7ABD-B64F-8BB7-4633446192FD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7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2" name="Text Box 4"/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D5C1EEF-0CEE-2A4A-A531-1F24074B2E19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7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3" name="Text Box 5"/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  <p:sp>
        <p:nvSpPr>
          <p:cNvPr id="290824" name="Text Box 6"/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15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5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DBE9491B-B844-114D-A5C7-436D989B3F6A}" type="slidenum">
              <a:rPr lang="en-GB"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pPr/>
              <a:t>8</a:t>
            </a:fld>
            <a:endParaRPr lang="en-GB"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90819" name="Text Box 1"/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4EDA1BA-09A7-7342-997A-8B00688176BA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8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0" name="Text Box 2"/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9172CC2-F95C-2843-89E8-46CDF843F930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8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1" name="Text Box 3"/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4E867B6-7ABD-B64F-8BB7-4633446192FD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8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2" name="Text Box 4"/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D5C1EEF-0CEE-2A4A-A531-1F24074B2E19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8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3" name="Text Box 5"/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  <p:sp>
        <p:nvSpPr>
          <p:cNvPr id="290824" name="Text Box 6"/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4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5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DBE9491B-B844-114D-A5C7-436D989B3F6A}" type="slidenum">
              <a:rPr lang="en-GB"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pPr/>
              <a:t>9</a:t>
            </a:fld>
            <a:endParaRPr lang="en-GB"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290819" name="Text Box 1"/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4EDA1BA-09A7-7342-997A-8B00688176BA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9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0" name="Text Box 2"/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9172CC2-F95C-2843-89E8-46CDF843F930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9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1" name="Text Box 3"/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4E867B6-7ABD-B64F-8BB7-4633446192FD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9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2" name="Text Box 4"/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D5C1EEF-0CEE-2A4A-A531-1F24074B2E19}" type="slidenum">
              <a:rPr lang="en-GB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9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90823" name="Text Box 5"/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  <p:sp>
        <p:nvSpPr>
          <p:cNvPr id="290824" name="Text Box 6"/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300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685B7-978C-5848-B483-F738CA33540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DF736-8609-F948-ABFE-BF2332F11B7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81825" y="314325"/>
            <a:ext cx="1943100" cy="5929313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314325"/>
            <a:ext cx="5678487" cy="5929313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9FB1DD-F343-1744-888A-29798BEE987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DE4929-B1BC-AB44-B31D-E18E8309D2A0}" type="slidenum">
              <a:rPr lang="pl-PL"/>
              <a:pPr>
                <a:defRPr/>
              </a:pPr>
              <a:t>‹nr.›</a:t>
            </a:fld>
            <a:endParaRPr lang="pl-P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784AC-BC17-B842-A0C4-7F82609BC76A}" type="slidenum">
              <a:rPr lang="pl-PL"/>
              <a:pPr>
                <a:defRPr/>
              </a:pPr>
              <a:t>‹nr.›</a:t>
            </a:fld>
            <a:endParaRPr lang="pl-P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047403-309C-0E44-AA3E-E79D18656A1E}" type="slidenum">
              <a:rPr lang="pl-PL"/>
              <a:pPr>
                <a:defRPr/>
              </a:pPr>
              <a:t>‹nr.›</a:t>
            </a:fld>
            <a:endParaRPr lang="pl-PL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5425" cy="3970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4963"/>
            <a:ext cx="4035425" cy="3970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C2535-88BF-124B-910E-B35DADBC9F6C}" type="slidenum">
              <a:rPr lang="pl-PL"/>
              <a:pPr>
                <a:defRPr/>
              </a:pPr>
              <a:t>‹nr.›</a:t>
            </a:fld>
            <a:endParaRPr lang="pl-PL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01AA6-86B8-6A4D-92A4-2CE4A25C8FE7}" type="slidenum">
              <a:rPr lang="pl-PL"/>
              <a:pPr>
                <a:defRPr/>
              </a:pPr>
              <a:t>‹nr.›</a:t>
            </a:fld>
            <a:endParaRPr lang="pl-PL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56903-95E2-104D-8697-CB06FA7DAEFB}" type="slidenum">
              <a:rPr lang="pl-PL"/>
              <a:pPr>
                <a:defRPr/>
              </a:pPr>
              <a:t>‹nr.›</a:t>
            </a:fld>
            <a:endParaRPr lang="pl-PL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AD274-9C59-4B41-8199-6605148C4F05}" type="slidenum">
              <a:rPr lang="pl-PL"/>
              <a:pPr>
                <a:defRPr/>
              </a:pPr>
              <a:t>‹nr.›</a:t>
            </a:fld>
            <a:endParaRPr lang="pl-PL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B064E-3F97-A943-858E-37BD491A37AD}" type="slidenum">
              <a:rPr lang="pl-PL"/>
              <a:pPr>
                <a:defRPr/>
              </a:pPr>
              <a:t>‹nr.›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1DC58-246F-EA46-89C9-0C473FCC3421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8F204-878E-A34C-9B1C-9F8AD6126B27}" type="slidenum">
              <a:rPr lang="pl-PL"/>
              <a:pPr>
                <a:defRPr/>
              </a:pPr>
              <a:t>‹nr.›</a:t>
            </a:fld>
            <a:endParaRPr lang="pl-PL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EB71F7-D4FD-4547-BAB5-4394DA536A12}" type="slidenum">
              <a:rPr lang="pl-PL"/>
              <a:pPr>
                <a:defRPr/>
              </a:pPr>
              <a:t>‹nr.›</a:t>
            </a:fld>
            <a:endParaRPr lang="pl-PL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4638" y="273050"/>
            <a:ext cx="2055812" cy="5302250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5038" cy="5302250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2CB9C-B66B-B04B-B6E8-7A8EEC710B1B}" type="slidenum">
              <a:rPr lang="pl-PL"/>
              <a:pPr>
                <a:defRPr/>
              </a:pPr>
              <a:t>‹nr.›</a:t>
            </a:fld>
            <a:endParaRPr lang="pl-PL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35FE1-4BB9-CB4E-93BA-D1AB7A58063A}" type="slidenum">
              <a:rPr lang="pl-PL"/>
              <a:pPr>
                <a:defRPr/>
              </a:pPr>
              <a:t>‹nr.›</a:t>
            </a:fld>
            <a:endParaRPr lang="pl-PL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BAD3C-AF5A-8E4B-B92B-8B8C214DA2EA}" type="slidenum">
              <a:rPr lang="pl-PL"/>
              <a:pPr>
                <a:defRPr/>
              </a:pPr>
              <a:t>‹nr.›</a:t>
            </a:fld>
            <a:endParaRPr lang="pl-PL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8BA19-68A0-A749-A5A9-04DCC72F2B4F}" type="slidenum">
              <a:rPr lang="pl-PL"/>
              <a:pPr>
                <a:defRPr/>
              </a:pPr>
              <a:t>‹nr.›</a:t>
            </a:fld>
            <a:endParaRPr lang="pl-PL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3973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7012" cy="3973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F11C8-0EB9-384F-A98E-C89C06CC41BF}" type="slidenum">
              <a:rPr lang="pl-PL"/>
              <a:pPr>
                <a:defRPr/>
              </a:pPr>
              <a:t>‹nr.›</a:t>
            </a:fld>
            <a:endParaRPr lang="pl-PL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8D202-4B35-4C40-95BA-C09EC92E5678}" type="slidenum">
              <a:rPr lang="pl-PL"/>
              <a:pPr>
                <a:defRPr/>
              </a:pPr>
              <a:t>‹nr.›</a:t>
            </a:fld>
            <a:endParaRPr lang="pl-PL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3ABC2-05F2-374E-A043-20C9A6ECF927}" type="slidenum">
              <a:rPr lang="pl-PL"/>
              <a:pPr>
                <a:defRPr/>
              </a:pPr>
              <a:t>‹nr.›</a:t>
            </a:fld>
            <a:endParaRPr lang="pl-PL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C52EA-E822-A441-8B65-C33975E06CCC}" type="slidenum">
              <a:rPr lang="pl-PL"/>
              <a:pPr>
                <a:defRPr/>
              </a:pPr>
              <a:t>‹nr.›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344D4-B752-274B-81F9-697E972D660C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08FCD2-BCFA-AA48-B44B-44612CFEF228}" type="slidenum">
              <a:rPr lang="pl-PL"/>
              <a:pPr>
                <a:defRPr/>
              </a:pPr>
              <a:t>‹nr.›</a:t>
            </a:fld>
            <a:endParaRPr lang="pl-PL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CDB12-DAFD-3549-9FE3-7BE8A814ECFD}" type="slidenum">
              <a:rPr lang="pl-PL"/>
              <a:pPr>
                <a:defRPr/>
              </a:pPr>
              <a:t>‹nr.›</a:t>
            </a:fld>
            <a:endParaRPr lang="pl-PL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130E1-8B47-D24C-90E9-A797833064D0}" type="slidenum">
              <a:rPr lang="pl-PL"/>
              <a:pPr>
                <a:defRPr/>
              </a:pPr>
              <a:t>‹nr.›</a:t>
            </a:fld>
            <a:endParaRPr lang="pl-PL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813" y="273050"/>
            <a:ext cx="2055812" cy="5305425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8213" cy="5305425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5266B-D3CB-914C-A71C-C46EE9974F11}" type="slidenum">
              <a:rPr lang="pl-PL"/>
              <a:pPr>
                <a:defRPr/>
              </a:pPr>
              <a:t>‹nr.›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794125" cy="4225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9213" y="2017713"/>
            <a:ext cx="3795712" cy="4225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0E4B8-E315-DC48-B66E-3A1D7B09EBB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C7CF99-0C3D-544D-9B10-9049FB1EC03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CF666-0CE1-664C-9F10-2C7904D51C2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DFD11-0D13-E047-A90B-5298F391B20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2B553-F552-524B-9CC2-8D60DC7336E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93DA6-F63F-6B40-A981-C20224FB396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17513" y="1098550"/>
            <a:ext cx="438150" cy="474663"/>
          </a:xfrm>
          <a:prstGeom prst="rect">
            <a:avLst/>
          </a:prstGeom>
          <a:solidFill>
            <a:srgbClr val="FFCF01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9" charset="0"/>
              <a:buNone/>
              <a:defRPr/>
            </a:pPr>
            <a:endParaRPr lang="en-US">
              <a:latin typeface="Times New Roman" pitchFamily="9" charset="0"/>
              <a:ea typeface="Arial Unicode MS" pitchFamily="9" charset="0"/>
              <a:cs typeface="Arial Unicode MS" pitchFamily="9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FCF01"/>
              </a:gs>
            </a:gsLst>
            <a:lin ang="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9" charset="0"/>
              <a:buNone/>
              <a:defRPr/>
            </a:pPr>
            <a:endParaRPr lang="en-US">
              <a:latin typeface="Times New Roman" pitchFamily="9" charset="0"/>
              <a:ea typeface="Arial Unicode MS" pitchFamily="9" charset="0"/>
              <a:cs typeface="Arial Unicode MS" pitchFamily="9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541338" y="1520825"/>
            <a:ext cx="422275" cy="474663"/>
          </a:xfrm>
          <a:prstGeom prst="rect">
            <a:avLst/>
          </a:prstGeom>
          <a:solidFill>
            <a:srgbClr val="3333CC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9" charset="0"/>
              <a:buNone/>
              <a:defRPr/>
            </a:pPr>
            <a:endParaRPr lang="en-US">
              <a:latin typeface="Times New Roman" pitchFamily="9" charset="0"/>
              <a:ea typeface="Arial Unicode MS" pitchFamily="9" charset="0"/>
              <a:cs typeface="Arial Unicode MS" pitchFamily="9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3333CC"/>
              </a:gs>
            </a:gsLst>
            <a:lin ang="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9" charset="0"/>
              <a:buNone/>
              <a:defRPr/>
            </a:pPr>
            <a:endParaRPr lang="en-US">
              <a:latin typeface="Times New Roman" pitchFamily="9" charset="0"/>
              <a:ea typeface="Arial Unicode MS" pitchFamily="9" charset="0"/>
              <a:cs typeface="Arial Unicode MS" pitchFamily="9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FFFFFF"/>
              </a:gs>
            </a:gsLst>
            <a:lin ang="189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9" charset="0"/>
              <a:buNone/>
              <a:defRPr/>
            </a:pPr>
            <a:endParaRPr lang="en-US">
              <a:latin typeface="Times New Roman" pitchFamily="9" charset="0"/>
              <a:ea typeface="Arial Unicode MS" pitchFamily="9" charset="0"/>
              <a:cs typeface="Arial Unicode MS" pitchFamily="9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762000" y="990600"/>
            <a:ext cx="31750" cy="1052513"/>
          </a:xfrm>
          <a:prstGeom prst="rect">
            <a:avLst/>
          </a:prstGeom>
          <a:solidFill>
            <a:srgbClr val="1C1C1C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9" charset="0"/>
              <a:buNone/>
              <a:defRPr/>
            </a:pPr>
            <a:endParaRPr lang="en-US">
              <a:latin typeface="Times New Roman" pitchFamily="9" charset="0"/>
              <a:ea typeface="Arial Unicode MS" pitchFamily="9" charset="0"/>
              <a:cs typeface="Arial Unicode MS" pitchFamily="9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1C1C1C"/>
              </a:gs>
            </a:gsLst>
            <a:lin ang="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9" charset="0"/>
              <a:buNone/>
              <a:defRPr/>
            </a:pPr>
            <a:endParaRPr lang="en-US">
              <a:latin typeface="Times New Roman" pitchFamily="9" charset="0"/>
              <a:ea typeface="Arial Unicode MS" pitchFamily="9" charset="0"/>
              <a:cs typeface="Arial Unicode MS" pitchFamily="9" charset="0"/>
            </a:endParaRPr>
          </a:p>
        </p:txBody>
      </p:sp>
      <p:sp>
        <p:nvSpPr>
          <p:cNvPr id="1033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314325"/>
            <a:ext cx="7762875" cy="1427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Kliknij, aby edytować format tekstu tytułu</a:t>
            </a:r>
          </a:p>
        </p:txBody>
      </p:sp>
      <p:sp>
        <p:nvSpPr>
          <p:cNvPr id="1034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42237" cy="4225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Kliknij, aby edytować format tekstu konspektu</a:t>
            </a:r>
          </a:p>
          <a:p>
            <a:pPr lvl="1"/>
            <a:r>
              <a:rPr lang="en-GB"/>
              <a:t>Drugi poziom konspektu</a:t>
            </a:r>
          </a:p>
          <a:p>
            <a:pPr lvl="2"/>
            <a:r>
              <a:rPr lang="en-GB"/>
              <a:t>Trzeci poziom konspektu</a:t>
            </a:r>
          </a:p>
          <a:p>
            <a:pPr lvl="3"/>
            <a:r>
              <a:rPr lang="en-GB"/>
              <a:t>Czwarty poziom konspektu</a:t>
            </a:r>
          </a:p>
          <a:p>
            <a:pPr lvl="4"/>
            <a:r>
              <a:rPr lang="en-GB"/>
              <a:t>Piąty poziom konspektu</a:t>
            </a:r>
          </a:p>
          <a:p>
            <a:pPr lvl="4"/>
            <a:r>
              <a:rPr lang="en-GB"/>
              <a:t>Szósty poziom konspektu</a:t>
            </a:r>
          </a:p>
          <a:p>
            <a:pPr lvl="4"/>
            <a:r>
              <a:rPr lang="en-GB"/>
              <a:t>Siódmy poziom konspektu</a:t>
            </a:r>
          </a:p>
        </p:txBody>
      </p:sp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914400" y="6305550"/>
            <a:ext cx="1890713" cy="460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9" charset="0"/>
              <a:buNone/>
              <a:defRPr/>
            </a:pPr>
            <a:endParaRPr lang="en-US">
              <a:latin typeface="Times New Roman" pitchFamily="9" charset="0"/>
              <a:ea typeface="Arial Unicode MS" pitchFamily="9" charset="0"/>
              <a:cs typeface="Arial Unicode MS" pitchFamily="9" charset="0"/>
            </a:endParaRP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3352800" y="6299200"/>
            <a:ext cx="2874963" cy="460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9" charset="0"/>
              <a:buNone/>
              <a:defRPr/>
            </a:pPr>
            <a:endParaRPr lang="en-US">
              <a:latin typeface="Times New Roman" pitchFamily="9" charset="0"/>
              <a:ea typeface="Arial Unicode MS" pitchFamily="9" charset="0"/>
              <a:cs typeface="Arial Unicode MS" pitchFamily="9" charset="0"/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6781800" y="6297613"/>
            <a:ext cx="1874838" cy="4524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defRPr>
                <a:solidFill>
                  <a:srgbClr val="FFFFFF"/>
                </a:solidFill>
                <a:latin typeface="Times New Roman" pitchFamily="9" charset="0"/>
                <a:ea typeface="Arial Unicode MS" pitchFamily="9" charset="0"/>
                <a:cs typeface="Arial Unicode MS" pitchFamily="9" charset="0"/>
              </a:defRPr>
            </a:lvl1pPr>
          </a:lstStyle>
          <a:p>
            <a:pPr>
              <a:defRPr/>
            </a:pPr>
            <a:fld id="{C9BBE475-6DF5-7A48-8D74-829F302FA52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hf hdr="0" ftr="0" dt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89" charset="0"/>
        <a:defRPr sz="4400">
          <a:solidFill>
            <a:srgbClr val="333399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89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89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89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89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-89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-89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-89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89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89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3250" cy="1138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Kliknij, aby edytować format tekstu tytułu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3250" cy="3970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Kliknij, aby edytować format tekstu konspektu</a:t>
            </a:r>
          </a:p>
          <a:p>
            <a:pPr lvl="1"/>
            <a:r>
              <a:rPr lang="en-GB"/>
              <a:t>Drugi poziom konspektu</a:t>
            </a:r>
          </a:p>
          <a:p>
            <a:pPr lvl="2"/>
            <a:r>
              <a:rPr lang="en-GB"/>
              <a:t>Trzeci poziom konspektu</a:t>
            </a:r>
          </a:p>
          <a:p>
            <a:pPr lvl="3"/>
            <a:r>
              <a:rPr lang="en-GB"/>
              <a:t>Czwarty poziom konspektu</a:t>
            </a:r>
          </a:p>
          <a:p>
            <a:pPr lvl="4"/>
            <a:r>
              <a:rPr lang="en-GB"/>
              <a:t>Piąty poziom konspektu</a:t>
            </a:r>
          </a:p>
          <a:p>
            <a:pPr lvl="4"/>
            <a:r>
              <a:rPr lang="en-GB"/>
              <a:t>Szósty poziom konspektu</a:t>
            </a:r>
          </a:p>
          <a:p>
            <a:pPr lvl="4"/>
            <a:r>
              <a:rPr lang="en-GB"/>
              <a:t>Siódmy poziom konspektu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6813"/>
            <a:ext cx="2124075" cy="4667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defRPr>
                <a:solidFill>
                  <a:srgbClr val="000000"/>
                </a:solidFill>
                <a:latin typeface="Times New Roman" pitchFamily="9" charset="0"/>
                <a:ea typeface="Tahoma" pitchFamily="9" charset="0"/>
                <a:cs typeface="Tahoma" pitchFamily="9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375" y="6246813"/>
            <a:ext cx="2892425" cy="4667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defRPr>
                <a:solidFill>
                  <a:srgbClr val="000000"/>
                </a:solidFill>
                <a:latin typeface="Times New Roman" pitchFamily="9" charset="0"/>
                <a:ea typeface="Tahoma" pitchFamily="9" charset="0"/>
                <a:cs typeface="Tahoma" pitchFamily="9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75" y="6246813"/>
            <a:ext cx="2124075" cy="4667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defRPr>
                <a:solidFill>
                  <a:srgbClr val="000000"/>
                </a:solidFill>
                <a:latin typeface="Times New Roman" pitchFamily="9" charset="0"/>
                <a:ea typeface="Tahoma" pitchFamily="9" charset="0"/>
                <a:cs typeface="Tahoma" pitchFamily="9" charset="0"/>
              </a:defRPr>
            </a:lvl1pPr>
          </a:lstStyle>
          <a:p>
            <a:pPr>
              <a:defRPr/>
            </a:pPr>
            <a:fld id="{FF75C12E-0C3D-2F44-B5BD-133BC9553043}" type="slidenum">
              <a:rPr lang="pl-PL"/>
              <a:pPr>
                <a:defRPr/>
              </a:pPr>
              <a:t>‹nr.›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hdr="0" ftr="0" dt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89" charset="0"/>
        <a:defRPr sz="4400">
          <a:solidFill>
            <a:srgbClr val="333399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89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89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89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89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-89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-89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-89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89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89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6425" cy="1141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Kliknij, aby edytować format tekstu tytułu</a:t>
            </a: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6425" cy="397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Kliknij, aby edytować format tekstu konspektu</a:t>
            </a:r>
          </a:p>
          <a:p>
            <a:pPr lvl="1"/>
            <a:r>
              <a:rPr lang="en-GB"/>
              <a:t>Drugi poziom konspektu</a:t>
            </a:r>
          </a:p>
          <a:p>
            <a:pPr lvl="2"/>
            <a:r>
              <a:rPr lang="en-GB"/>
              <a:t>Trzeci poziom konspektu</a:t>
            </a:r>
          </a:p>
          <a:p>
            <a:pPr lvl="3"/>
            <a:r>
              <a:rPr lang="en-GB"/>
              <a:t>Czwarty poziom konspektu</a:t>
            </a:r>
          </a:p>
          <a:p>
            <a:pPr lvl="4"/>
            <a:r>
              <a:rPr lang="en-GB"/>
              <a:t>Piąty poziom konspektu</a:t>
            </a:r>
          </a:p>
          <a:p>
            <a:pPr lvl="4"/>
            <a:r>
              <a:rPr lang="en-GB"/>
              <a:t>Szósty poziom konspektu</a:t>
            </a:r>
          </a:p>
          <a:p>
            <a:pPr lvl="4"/>
            <a:r>
              <a:rPr lang="en-GB"/>
              <a:t>Siódmy poziom konspektu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6813"/>
            <a:ext cx="2127250" cy="4699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defRPr>
                <a:solidFill>
                  <a:srgbClr val="000000"/>
                </a:solidFill>
                <a:latin typeface="Times New Roman" pitchFamily="9" charset="0"/>
                <a:ea typeface="Tahoma" pitchFamily="9" charset="0"/>
                <a:cs typeface="Tahoma" pitchFamily="9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375" y="6246813"/>
            <a:ext cx="2895600" cy="4699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defRPr>
                <a:solidFill>
                  <a:srgbClr val="000000"/>
                </a:solidFill>
                <a:latin typeface="Times New Roman" pitchFamily="9" charset="0"/>
                <a:ea typeface="Tahoma" pitchFamily="9" charset="0"/>
                <a:cs typeface="Tahoma" pitchFamily="9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75" y="6246813"/>
            <a:ext cx="2127250" cy="4699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defRPr>
                <a:solidFill>
                  <a:srgbClr val="000000"/>
                </a:solidFill>
                <a:latin typeface="Times New Roman" pitchFamily="9" charset="0"/>
                <a:ea typeface="Tahoma" pitchFamily="9" charset="0"/>
                <a:cs typeface="Tahoma" pitchFamily="9" charset="0"/>
              </a:defRPr>
            </a:lvl1pPr>
          </a:lstStyle>
          <a:p>
            <a:pPr>
              <a:defRPr/>
            </a:pPr>
            <a:fld id="{2520C1FE-E1C1-2548-B9F8-BBEBAABDC279}" type="slidenum">
              <a:rPr lang="pl-PL"/>
              <a:pPr>
                <a:defRPr/>
              </a:pPr>
              <a:t>‹nr.›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hdr="0" ftr="0" dt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89" charset="0"/>
        <a:defRPr sz="4400">
          <a:solidFill>
            <a:srgbClr val="333399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89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89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89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89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4400">
          <a:solidFill>
            <a:srgbClr val="333399"/>
          </a:solidFill>
          <a:latin typeface="Tahoma" pitchFamily="-103" charset="0"/>
          <a:ea typeface="Arial Unicode MS" pitchFamily="-103" charset="0"/>
          <a:cs typeface="Arial Unicode MS" pitchFamily="-103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-89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-89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-89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89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89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3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https://www.startpage.com/av/proxy-image?piurl=https%3A%2F%2Fencrypted-tbn0.gstatic.com%2Fimages%3Fq%3Dtbn%3AANd9GcRzdx6iFrTkL6HhO4T6shPhlnwlzjQOzXDOVrI2-OsChcNERN8%26s&amp;sp=1609525479Tb5e17a99b3c8951cf96eb2f4d3affb4d48352c894cc2ad13336cfef04e61f0c0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https://www.startpage.com/av/proxy-image?piurl=https%3A%2F%2Fencrypted-tbn0.gstatic.com%2Fimages%3Fq%3Dtbn%3AANd9GcRzdx6iFrTkL6HhO4T6shPhlnwlzjQOzXDOVrI2-OsChcNERN8%26s&amp;sp=1609525479Tb5e17a99b3c8951cf96eb2f4d3affb4d48352c894cc2ad13336cfef04e61f0c0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https://www.startpage.com/av/proxy-image?piurl=https%3A%2F%2Fencrypted-tbn0.gstatic.com%2Fimages%3Fq%3Dtbn%3AANd9GcRzdx6iFrTkL6HhO4T6shPhlnwlzjQOzXDOVrI2-OsChcNERN8%26s&amp;sp=1609525479Tb5e17a99b3c8951cf96eb2f4d3affb4d48352c894cc2ad13336cfef04e61f0c0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3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3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http://guias.masmar.net/var/masmar/storage/images/galerias/nuestras-costas/isla-de-mallorca.-costa-nw/morro-de-la-vaca.-al-fondo-sa-calobra/202913-1-esl-ES/Morro-de-la-Vaca.-Al-fondo-Sa-Calobra.jpg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tiff"/><Relationship Id="rId4" Type="http://schemas.openxmlformats.org/officeDocument/2006/relationships/image" Target="http://guias.masmar.net/var/masmar/storage/images/galerias/nuestras-costas/isla-de-mallorca.-costa-nw/morro-de-la-vaca.-al-fondo-sa-calobra/202913-1-esl-ES/Morro-de-la-Vaca.-Al-fondo-Sa-Calobra.jpg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381000" y="1752600"/>
            <a:ext cx="8458200" cy="3886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5400" dirty="0" err="1">
                <a:solidFill>
                  <a:srgbClr val="FF0000"/>
                </a:solidFill>
                <a:latin typeface="Tahoma" pitchFamily="-89" charset="0"/>
              </a:rPr>
              <a:t>C</a:t>
            </a:r>
            <a:r>
              <a:rPr lang="en-GB" sz="4400" dirty="0" err="1">
                <a:solidFill>
                  <a:srgbClr val="333399"/>
                </a:solidFill>
                <a:latin typeface="Tahoma" pitchFamily="-89" charset="0"/>
              </a:rPr>
              <a:t>orreo</a:t>
            </a:r>
            <a:endParaRPr lang="en-GB" sz="4400" dirty="0">
              <a:solidFill>
                <a:srgbClr val="333399"/>
              </a:solidFill>
              <a:latin typeface="Tahoma" pitchFamily="-89" charset="0"/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4400" dirty="0" err="1">
                <a:solidFill>
                  <a:srgbClr val="FF0000"/>
                </a:solidFill>
                <a:latin typeface="Tahoma" pitchFamily="-89" charset="0"/>
              </a:rPr>
              <a:t>S</a:t>
            </a:r>
            <a:r>
              <a:rPr lang="en-GB" sz="44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ubmarino</a:t>
            </a:r>
            <a:r>
              <a:rPr lang="en-GB" sz="4400" dirty="0">
                <a:solidFill>
                  <a:srgbClr val="FF0000"/>
                </a:solidFill>
                <a:latin typeface="Tahoma" pitchFamily="-89" charset="0"/>
              </a:rPr>
              <a:t>:</a:t>
            </a: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4400" dirty="0">
                <a:solidFill>
                  <a:srgbClr val="FF0000"/>
                </a:solidFill>
                <a:latin typeface="Tahoma" pitchFamily="-89" charset="0"/>
              </a:rPr>
              <a:t>P</a:t>
            </a:r>
            <a:r>
              <a:rPr lang="en-GB" sz="44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ost per </a:t>
            </a:r>
            <a:r>
              <a:rPr lang="en-GB" sz="4400" dirty="0" err="1">
                <a:solidFill>
                  <a:srgbClr val="FF0000"/>
                </a:solidFill>
                <a:latin typeface="Tahoma" pitchFamily="-89" charset="0"/>
              </a:rPr>
              <a:t>D</a:t>
            </a:r>
            <a:r>
              <a:rPr lang="en-GB" sz="44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uikboot</a:t>
            </a:r>
            <a:endParaRPr lang="en-GB" sz="4400" dirty="0">
              <a:solidFill>
                <a:schemeClr val="accent6">
                  <a:lumMod val="75000"/>
                </a:schemeClr>
              </a:solidFill>
              <a:latin typeface="Tahoma" pitchFamily="-89" charset="0"/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4400" dirty="0">
              <a:solidFill>
                <a:schemeClr val="accent6">
                  <a:lumMod val="75000"/>
                </a:schemeClr>
              </a:solidFill>
              <a:latin typeface="Tahoma" pitchFamily="-89" charset="0"/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44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Deel</a:t>
            </a:r>
            <a:r>
              <a:rPr lang="en-GB" sz="44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 II</a:t>
            </a: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4400" baseline="30000" dirty="0">
              <a:solidFill>
                <a:srgbClr val="333399"/>
              </a:solidFill>
              <a:latin typeface="Tahoma" pitchFamily="-89" charset="0"/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z="4400" baseline="30000" dirty="0">
              <a:solidFill>
                <a:srgbClr val="333399"/>
              </a:solidFill>
              <a:latin typeface="Tahoma" pitchFamily="-89" charset="0"/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dirty="0" err="1">
                <a:solidFill>
                  <a:srgbClr val="333399"/>
                </a:solidFill>
                <a:latin typeface="Tahoma" pitchFamily="-89" charset="0"/>
              </a:rPr>
              <a:t>Dik</a:t>
            </a:r>
            <a:r>
              <a:rPr lang="en-GB" sz="2800" dirty="0">
                <a:solidFill>
                  <a:srgbClr val="333399"/>
                </a:solidFill>
                <a:latin typeface="Tahoma" pitchFamily="-89" charset="0"/>
              </a:rPr>
              <a:t> Bakker (KSP)</a:t>
            </a:r>
            <a:endParaRPr lang="en-GB" sz="2800" baseline="30000" dirty="0">
              <a:solidFill>
                <a:srgbClr val="333399"/>
              </a:solidFill>
              <a:latin typeface="Tahoma" pitchFamily="-89" charset="0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EE8AE6C-18C5-DA4C-93DC-A023029B1C1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867CCE0-9234-EC4F-9A95-800B8395BF04}" type="slidenum">
              <a:rPr lang="nl-NL" smtClean="0"/>
              <a:pPr>
                <a:defRPr/>
              </a:pPr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68034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0F7541DE-5BDE-5C44-B241-D34FB8EF4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Envelop ‘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Agencia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Filatélica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Oficial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’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pic>
        <p:nvPicPr>
          <p:cNvPr id="3" name="Picture 32" descr="Diagram, text, letter&#10;&#10;Description automatically generated">
            <a:extLst>
              <a:ext uri="{FF2B5EF4-FFF2-40B4-BE49-F238E27FC236}">
                <a16:creationId xmlns:a16="http://schemas.microsoft.com/office/drawing/2014/main" id="{32D9A1F6-710D-D84C-B28E-4E7A9901CAE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204864"/>
            <a:ext cx="4967114" cy="3851999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A70B4D2-0E62-3F49-BE0B-B3B1F7E40D1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/>
              <a:pPr>
                <a:defRPr/>
              </a:pPr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046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0F7541DE-5BDE-5C44-B241-D34FB8EF4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Envelop ‘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Agencia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Filatélica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Oficial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’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pic>
        <p:nvPicPr>
          <p:cNvPr id="3" name="Picture 32" descr="Diagram, text, letter&#10;&#10;Description automatically generated">
            <a:extLst>
              <a:ext uri="{FF2B5EF4-FFF2-40B4-BE49-F238E27FC236}">
                <a16:creationId xmlns:a16="http://schemas.microsoft.com/office/drawing/2014/main" id="{32D9A1F6-710D-D84C-B28E-4E7A9901CAE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276873"/>
            <a:ext cx="3672408" cy="273630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29BF655-E972-764C-8174-93B5A4AA5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2276872"/>
            <a:ext cx="4167682" cy="742253"/>
          </a:xfrm>
          <a:prstGeom prst="rect">
            <a:avLst/>
          </a:prstGeom>
        </p:spPr>
      </p:pic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050BD369-1C75-D048-948C-CCD34D90C52C}"/>
              </a:ext>
            </a:extLst>
          </p:cNvPr>
          <p:cNvCxnSpPr>
            <a:cxnSpLocks/>
          </p:cNvCxnSpPr>
          <p:nvPr/>
        </p:nvCxnSpPr>
        <p:spPr bwMode="auto">
          <a:xfrm>
            <a:off x="2411760" y="2420888"/>
            <a:ext cx="2232248" cy="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Rechthoek 11">
            <a:extLst>
              <a:ext uri="{FF2B5EF4-FFF2-40B4-BE49-F238E27FC236}">
                <a16:creationId xmlns:a16="http://schemas.microsoft.com/office/drawing/2014/main" id="{430CCCF4-CB40-A44F-A27D-207E4BBCE3AC}"/>
              </a:ext>
            </a:extLst>
          </p:cNvPr>
          <p:cNvSpPr/>
          <p:nvPr/>
        </p:nvSpPr>
        <p:spPr bwMode="auto">
          <a:xfrm>
            <a:off x="899592" y="2276872"/>
            <a:ext cx="1512168" cy="432048"/>
          </a:xfrm>
          <a:prstGeom prst="rect">
            <a:avLst/>
          </a:prstGeom>
          <a:solidFill>
            <a:srgbClr val="FF0000">
              <a:alpha val="3000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3" charset="0"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3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50FCE06-64B5-9843-8D80-9C21713EB89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/>
              <a:pPr>
                <a:defRPr/>
              </a:pPr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0112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0F7541DE-5BDE-5C44-B241-D34FB8EF4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Envelop ‘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Agencia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Filatélica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Oficial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’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pic>
        <p:nvPicPr>
          <p:cNvPr id="3" name="Picture 32" descr="Diagram, text, letter&#10;&#10;Description automatically generated">
            <a:extLst>
              <a:ext uri="{FF2B5EF4-FFF2-40B4-BE49-F238E27FC236}">
                <a16:creationId xmlns:a16="http://schemas.microsoft.com/office/drawing/2014/main" id="{32D9A1F6-710D-D84C-B28E-4E7A9901CAE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276873"/>
            <a:ext cx="3672408" cy="2736304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430CCCF4-CB40-A44F-A27D-207E4BBCE3AC}"/>
              </a:ext>
            </a:extLst>
          </p:cNvPr>
          <p:cNvSpPr/>
          <p:nvPr/>
        </p:nvSpPr>
        <p:spPr bwMode="auto">
          <a:xfrm>
            <a:off x="2555776" y="3717032"/>
            <a:ext cx="1800200" cy="1008112"/>
          </a:xfrm>
          <a:prstGeom prst="rect">
            <a:avLst/>
          </a:prstGeom>
          <a:solidFill>
            <a:srgbClr val="FF0000">
              <a:alpha val="3000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3" charset="0"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3" charset="0"/>
            </a:endParaRPr>
          </a:p>
        </p:txBody>
      </p: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DAEF9714-1612-4C43-BA76-20F68D1CFB61}"/>
              </a:ext>
            </a:extLst>
          </p:cNvPr>
          <p:cNvCxnSpPr>
            <a:cxnSpLocks/>
            <a:stCxn id="12" idx="3"/>
            <a:endCxn id="6" idx="1"/>
          </p:cNvCxnSpPr>
          <p:nvPr/>
        </p:nvCxnSpPr>
        <p:spPr bwMode="auto">
          <a:xfrm flipV="1">
            <a:off x="4355976" y="3897052"/>
            <a:ext cx="432048" cy="324036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3F8E45A-C17C-4546-A6C9-BEAE8E35016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/>
              <a:pPr>
                <a:defRPr/>
              </a:pPr>
              <a:t>12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4307B02-3C8F-F244-9B05-A79F2CFE3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2924944"/>
            <a:ext cx="4157172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571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0F7541DE-5BDE-5C44-B241-D34FB8EF4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Envelop ‘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Agencia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Filatélica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Oficial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’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pic>
        <p:nvPicPr>
          <p:cNvPr id="3" name="Picture 32" descr="Diagram, text, letter&#10;&#10;Description automatically generated">
            <a:extLst>
              <a:ext uri="{FF2B5EF4-FFF2-40B4-BE49-F238E27FC236}">
                <a16:creationId xmlns:a16="http://schemas.microsoft.com/office/drawing/2014/main" id="{32D9A1F6-710D-D84C-B28E-4E7A9901CAE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276873"/>
            <a:ext cx="3672408" cy="273630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1A6FEE0-B053-304F-A3E6-C674B7D06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4077072"/>
            <a:ext cx="2811672" cy="1802904"/>
          </a:xfrm>
          <a:prstGeom prst="rect">
            <a:avLst/>
          </a:prstGeom>
        </p:spPr>
      </p:pic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CAE18003-6544-AD47-A4D2-E0E8B336D550}"/>
              </a:ext>
            </a:extLst>
          </p:cNvPr>
          <p:cNvCxnSpPr>
            <a:cxnSpLocks/>
            <a:stCxn id="11" idx="3"/>
            <a:endCxn id="5" idx="1"/>
          </p:cNvCxnSpPr>
          <p:nvPr/>
        </p:nvCxnSpPr>
        <p:spPr bwMode="auto">
          <a:xfrm>
            <a:off x="2267744" y="3465004"/>
            <a:ext cx="2952328" cy="151352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Rechthoek 10">
            <a:extLst>
              <a:ext uri="{FF2B5EF4-FFF2-40B4-BE49-F238E27FC236}">
                <a16:creationId xmlns:a16="http://schemas.microsoft.com/office/drawing/2014/main" id="{20796D49-1280-3A4E-ABF1-4654A7F0767E}"/>
              </a:ext>
            </a:extLst>
          </p:cNvPr>
          <p:cNvSpPr/>
          <p:nvPr/>
        </p:nvSpPr>
        <p:spPr bwMode="auto">
          <a:xfrm>
            <a:off x="1259632" y="3140968"/>
            <a:ext cx="1008112" cy="648072"/>
          </a:xfrm>
          <a:prstGeom prst="rect">
            <a:avLst/>
          </a:prstGeom>
          <a:solidFill>
            <a:srgbClr val="FF0000">
              <a:alpha val="3000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3" charset="0"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3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A2CC2D4-A8A9-2E4D-BF0D-564364C63E9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/>
              <a:pPr>
                <a:defRPr/>
              </a:pPr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590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0F7541DE-5BDE-5C44-B241-D34FB8EF4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Envelop ‘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Agencia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Filatélica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Oficial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’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pic>
        <p:nvPicPr>
          <p:cNvPr id="3" name="Picture 32" descr="Diagram, text, letter&#10;&#10;Description automatically generated">
            <a:extLst>
              <a:ext uri="{FF2B5EF4-FFF2-40B4-BE49-F238E27FC236}">
                <a16:creationId xmlns:a16="http://schemas.microsoft.com/office/drawing/2014/main" id="{32D9A1F6-710D-D84C-B28E-4E7A9901CAE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276873"/>
            <a:ext cx="3672408" cy="2736304"/>
          </a:xfrm>
          <a:prstGeom prst="rect">
            <a:avLst/>
          </a:prstGeom>
        </p:spPr>
      </p:pic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CAE18003-6544-AD47-A4D2-E0E8B336D550}"/>
              </a:ext>
            </a:extLst>
          </p:cNvPr>
          <p:cNvCxnSpPr>
            <a:cxnSpLocks/>
            <a:stCxn id="11" idx="3"/>
            <a:endCxn id="8" idx="1"/>
          </p:cNvCxnSpPr>
          <p:nvPr/>
        </p:nvCxnSpPr>
        <p:spPr bwMode="auto">
          <a:xfrm>
            <a:off x="2771800" y="4509120"/>
            <a:ext cx="2520280" cy="1238945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Rechthoek 10">
            <a:extLst>
              <a:ext uri="{FF2B5EF4-FFF2-40B4-BE49-F238E27FC236}">
                <a16:creationId xmlns:a16="http://schemas.microsoft.com/office/drawing/2014/main" id="{20796D49-1280-3A4E-ABF1-4654A7F0767E}"/>
              </a:ext>
            </a:extLst>
          </p:cNvPr>
          <p:cNvSpPr/>
          <p:nvPr/>
        </p:nvSpPr>
        <p:spPr bwMode="auto">
          <a:xfrm>
            <a:off x="755576" y="4149080"/>
            <a:ext cx="2016224" cy="72008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3" charset="0"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3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A2CC2D4-A8A9-2E4D-BF0D-564364C63E9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/>
              <a:pPr>
                <a:defRPr/>
              </a:pPr>
              <a:t>14</a:t>
            </a:fld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B41CD3D-50CE-6A4A-AA62-A9BC73B3D958}"/>
              </a:ext>
            </a:extLst>
          </p:cNvPr>
          <p:cNvSpPr txBox="1"/>
          <p:nvPr/>
        </p:nvSpPr>
        <p:spPr>
          <a:xfrm>
            <a:off x="5292080" y="5517232"/>
            <a:ext cx="1806905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Aangetekend</a:t>
            </a:r>
          </a:p>
        </p:txBody>
      </p:sp>
    </p:spTree>
    <p:extLst>
      <p:ext uri="{BB962C8B-B14F-4D97-AF65-F5344CB8AC3E}">
        <p14:creationId xmlns:p14="http://schemas.microsoft.com/office/powerpoint/2010/main" val="1340089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0F7541DE-5BDE-5C44-B241-D34FB8EF4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Envelop ‘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Agencia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Filatélica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Oficial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’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pic>
        <p:nvPicPr>
          <p:cNvPr id="3" name="Picture 32" descr="Diagram, text, letter&#10;&#10;Description automatically generated">
            <a:extLst>
              <a:ext uri="{FF2B5EF4-FFF2-40B4-BE49-F238E27FC236}">
                <a16:creationId xmlns:a16="http://schemas.microsoft.com/office/drawing/2014/main" id="{32D9A1F6-710D-D84C-B28E-4E7A9901CAE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276873"/>
            <a:ext cx="3672408" cy="2736304"/>
          </a:xfrm>
          <a:prstGeom prst="rect">
            <a:avLst/>
          </a:prstGeom>
        </p:spPr>
      </p:pic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CAE18003-6544-AD47-A4D2-E0E8B336D550}"/>
              </a:ext>
            </a:extLst>
          </p:cNvPr>
          <p:cNvCxnSpPr>
            <a:cxnSpLocks/>
            <a:stCxn id="11" idx="3"/>
            <a:endCxn id="8" idx="1"/>
          </p:cNvCxnSpPr>
          <p:nvPr/>
        </p:nvCxnSpPr>
        <p:spPr bwMode="auto">
          <a:xfrm>
            <a:off x="4427984" y="2528900"/>
            <a:ext cx="864096" cy="482861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Rechthoek 10">
            <a:extLst>
              <a:ext uri="{FF2B5EF4-FFF2-40B4-BE49-F238E27FC236}">
                <a16:creationId xmlns:a16="http://schemas.microsoft.com/office/drawing/2014/main" id="{20796D49-1280-3A4E-ABF1-4654A7F0767E}"/>
              </a:ext>
            </a:extLst>
          </p:cNvPr>
          <p:cNvSpPr/>
          <p:nvPr/>
        </p:nvSpPr>
        <p:spPr bwMode="auto">
          <a:xfrm>
            <a:off x="3491880" y="2348880"/>
            <a:ext cx="936104" cy="36004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3" charset="0"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3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A2CC2D4-A8A9-2E4D-BF0D-564364C63E9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/>
              <a:pPr>
                <a:defRPr/>
              </a:pPr>
              <a:t>15</a:t>
            </a:fld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B41CD3D-50CE-6A4A-AA62-A9BC73B3D958}"/>
              </a:ext>
            </a:extLst>
          </p:cNvPr>
          <p:cNvSpPr txBox="1"/>
          <p:nvPr/>
        </p:nvSpPr>
        <p:spPr>
          <a:xfrm>
            <a:off x="5292080" y="2780928"/>
            <a:ext cx="1576072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Eerste Reis</a:t>
            </a:r>
          </a:p>
        </p:txBody>
      </p:sp>
    </p:spTree>
    <p:extLst>
      <p:ext uri="{BB962C8B-B14F-4D97-AF65-F5344CB8AC3E}">
        <p14:creationId xmlns:p14="http://schemas.microsoft.com/office/powerpoint/2010/main" val="1436034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0F7541DE-5BDE-5C44-B241-D34FB8EF4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Envelop ‘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Agencia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Filatélica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Oficial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’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215DE0A-A7B1-554A-914B-272176C90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62" y="2204864"/>
            <a:ext cx="4903434" cy="3456384"/>
          </a:xfrm>
          <a:prstGeom prst="rect">
            <a:avLst/>
          </a:prstGeo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06B695C-ABD1-3547-B9B2-140EB4813FE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/>
              <a:pPr>
                <a:defRPr/>
              </a:pPr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60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0F7541DE-5BDE-5C44-B241-D34FB8EF4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Envelop ‘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Agencia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Filatélica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Oficial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’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DAE0363-F244-0B43-AB24-86712E0C4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62" y="2204864"/>
            <a:ext cx="4903434" cy="3456384"/>
          </a:xfrm>
          <a:prstGeom prst="rect">
            <a:avLst/>
          </a:prstGeom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B5A7C7ED-91C1-D149-8D76-F14AAC658171}"/>
              </a:ext>
            </a:extLst>
          </p:cNvPr>
          <p:cNvCxnSpPr>
            <a:cxnSpLocks/>
          </p:cNvCxnSpPr>
          <p:nvPr/>
        </p:nvCxnSpPr>
        <p:spPr bwMode="auto">
          <a:xfrm>
            <a:off x="3707904" y="3075645"/>
            <a:ext cx="2085839" cy="785403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Rechthoek 5">
            <a:extLst>
              <a:ext uri="{FF2B5EF4-FFF2-40B4-BE49-F238E27FC236}">
                <a16:creationId xmlns:a16="http://schemas.microsoft.com/office/drawing/2014/main" id="{EF6E70BD-EAE0-5244-B2CE-1C11E39A6A4F}"/>
              </a:ext>
            </a:extLst>
          </p:cNvPr>
          <p:cNvSpPr/>
          <p:nvPr/>
        </p:nvSpPr>
        <p:spPr bwMode="auto">
          <a:xfrm>
            <a:off x="2555776" y="2636912"/>
            <a:ext cx="1152128" cy="864096"/>
          </a:xfrm>
          <a:prstGeom prst="rect">
            <a:avLst/>
          </a:prstGeom>
          <a:solidFill>
            <a:srgbClr val="FF0000">
              <a:alpha val="3000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3" charset="0"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3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0E02C59-A31A-9D43-954D-B1EBB1A1B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743" y="2767558"/>
            <a:ext cx="2882713" cy="1885578"/>
          </a:xfrm>
          <a:prstGeom prst="rect">
            <a:avLst/>
          </a:prstGeom>
        </p:spPr>
      </p:pic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A5087AF-E801-734A-A31A-6CAD635927CE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/>
              <a:pPr>
                <a:defRPr/>
              </a:pPr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9526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0F7541DE-5BDE-5C44-B241-D34FB8EF4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Envelop ‘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Agencia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Filatélica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Oficial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’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DAE0363-F244-0B43-AB24-86712E0C4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62" y="2204864"/>
            <a:ext cx="4903434" cy="3456384"/>
          </a:xfrm>
          <a:prstGeom prst="rect">
            <a:avLst/>
          </a:prstGeom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B5A7C7ED-91C1-D149-8D76-F14AAC658171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 bwMode="auto">
          <a:xfrm>
            <a:off x="4860032" y="2492896"/>
            <a:ext cx="864096" cy="168117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Rechthoek 5">
            <a:extLst>
              <a:ext uri="{FF2B5EF4-FFF2-40B4-BE49-F238E27FC236}">
                <a16:creationId xmlns:a16="http://schemas.microsoft.com/office/drawing/2014/main" id="{EF6E70BD-EAE0-5244-B2CE-1C11E39A6A4F}"/>
              </a:ext>
            </a:extLst>
          </p:cNvPr>
          <p:cNvSpPr/>
          <p:nvPr/>
        </p:nvSpPr>
        <p:spPr bwMode="auto">
          <a:xfrm>
            <a:off x="2411760" y="2204864"/>
            <a:ext cx="2448272" cy="576064"/>
          </a:xfrm>
          <a:prstGeom prst="rect">
            <a:avLst/>
          </a:prstGeom>
          <a:solidFill>
            <a:srgbClr val="FF0000">
              <a:alpha val="3000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3" charset="0"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3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1FEDA60-2B1C-DD41-9734-8DC755850A03}"/>
              </a:ext>
            </a:extLst>
          </p:cNvPr>
          <p:cNvSpPr txBox="1"/>
          <p:nvPr/>
        </p:nvSpPr>
        <p:spPr>
          <a:xfrm>
            <a:off x="5724128" y="2060848"/>
            <a:ext cx="3116622" cy="1200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handtekening van</a:t>
            </a:r>
          </a:p>
          <a:p>
            <a:pPr algn="ctr"/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M. </a:t>
            </a:r>
            <a:r>
              <a:rPr lang="nl-NL" dirty="0" err="1">
                <a:solidFill>
                  <a:schemeClr val="accent6">
                    <a:lumMod val="75000"/>
                  </a:schemeClr>
                </a:solidFill>
              </a:rPr>
              <a:t>Abella</a:t>
            </a:r>
            <a:endParaRPr lang="nl-NL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secretaris van de A.F.O.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62A387D-2451-BA4C-B2D6-6A77C8D9BDE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/>
              <a:pPr>
                <a:defRPr/>
              </a:pPr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0180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0F7541DE-5BDE-5C44-B241-D34FB8EF4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Envelop ‘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Agencia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Filatélica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Oficial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’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DAE0363-F244-0B43-AB24-86712E0C4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62" y="2204864"/>
            <a:ext cx="4903434" cy="3456384"/>
          </a:xfrm>
          <a:prstGeom prst="rect">
            <a:avLst/>
          </a:prstGeom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B5A7C7ED-91C1-D149-8D76-F14AAC658171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 bwMode="auto">
          <a:xfrm>
            <a:off x="4860032" y="2492896"/>
            <a:ext cx="864096" cy="168117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Rechthoek 5">
            <a:extLst>
              <a:ext uri="{FF2B5EF4-FFF2-40B4-BE49-F238E27FC236}">
                <a16:creationId xmlns:a16="http://schemas.microsoft.com/office/drawing/2014/main" id="{EF6E70BD-EAE0-5244-B2CE-1C11E39A6A4F}"/>
              </a:ext>
            </a:extLst>
          </p:cNvPr>
          <p:cNvSpPr/>
          <p:nvPr/>
        </p:nvSpPr>
        <p:spPr bwMode="auto">
          <a:xfrm>
            <a:off x="2411760" y="2204864"/>
            <a:ext cx="2448272" cy="576064"/>
          </a:xfrm>
          <a:prstGeom prst="rect">
            <a:avLst/>
          </a:prstGeom>
          <a:solidFill>
            <a:srgbClr val="FF0000">
              <a:alpha val="3000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3" charset="0"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3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1FEDA60-2B1C-DD41-9734-8DC755850A03}"/>
              </a:ext>
            </a:extLst>
          </p:cNvPr>
          <p:cNvSpPr txBox="1"/>
          <p:nvPr/>
        </p:nvSpPr>
        <p:spPr>
          <a:xfrm>
            <a:off x="5724128" y="2060848"/>
            <a:ext cx="3116622" cy="1200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handtekening van</a:t>
            </a:r>
          </a:p>
          <a:p>
            <a:pPr algn="ctr"/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M. </a:t>
            </a:r>
            <a:r>
              <a:rPr lang="nl-NL" dirty="0" err="1">
                <a:solidFill>
                  <a:schemeClr val="accent6">
                    <a:lumMod val="75000"/>
                  </a:schemeClr>
                </a:solidFill>
              </a:rPr>
              <a:t>Abella</a:t>
            </a:r>
            <a:endParaRPr lang="nl-NL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secretaris van de A.F.O.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62A387D-2451-BA4C-B2D6-6A77C8D9BDE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/>
              <a:pPr>
                <a:defRPr/>
              </a:pPr>
              <a:t>19</a:t>
            </a:fld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2C068E8-FB8B-0E43-96D8-E79B0074E043}"/>
              </a:ext>
            </a:extLst>
          </p:cNvPr>
          <p:cNvSpPr txBox="1"/>
          <p:nvPr/>
        </p:nvSpPr>
        <p:spPr>
          <a:xfrm>
            <a:off x="2555776" y="5889466"/>
            <a:ext cx="4608512" cy="7078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chemeClr val="accent6">
                    <a:lumMod val="75000"/>
                  </a:schemeClr>
                </a:solidFill>
              </a:rPr>
              <a:t>Gepost in </a:t>
            </a:r>
            <a:r>
              <a:rPr lang="nl-NL" sz="4000" b="1" dirty="0" err="1">
                <a:solidFill>
                  <a:schemeClr val="accent6">
                    <a:lumMod val="75000"/>
                  </a:schemeClr>
                </a:solidFill>
              </a:rPr>
              <a:t>Mahón</a:t>
            </a:r>
            <a:r>
              <a:rPr lang="nl-NL" sz="4000" b="1" dirty="0">
                <a:solidFill>
                  <a:schemeClr val="accent6">
                    <a:lumMod val="75000"/>
                  </a:schemeClr>
                </a:solidFill>
              </a:rPr>
              <a:t>?!</a:t>
            </a:r>
          </a:p>
        </p:txBody>
      </p:sp>
    </p:spTree>
    <p:extLst>
      <p:ext uri="{BB962C8B-B14F-4D97-AF65-F5344CB8AC3E}">
        <p14:creationId xmlns:p14="http://schemas.microsoft.com/office/powerpoint/2010/main" val="4027233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Text Box 2"/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8498923-28B6-8245-B14F-30BBA9F90191}" type="slidenum">
              <a:rPr lang="nl-NL" sz="1400">
                <a:solidFill>
                  <a:srgbClr val="000000"/>
                </a:solidFill>
                <a:latin typeface="Tahoma" pitchFamily="-89" charset="0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</a:t>
            </a:fld>
            <a:endParaRPr lang="nl-NL" sz="1400">
              <a:solidFill>
                <a:srgbClr val="000000"/>
              </a:solidFill>
              <a:latin typeface="Tahoma" pitchFamily="-89" charset="0"/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C886102B-233D-4044-89D2-CBB3C05B7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Correo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Submarino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1938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27812AD-BA6B-4140-A042-13B191F5A151}"/>
              </a:ext>
            </a:extLst>
          </p:cNvPr>
          <p:cNvSpPr txBox="1"/>
          <p:nvPr/>
        </p:nvSpPr>
        <p:spPr>
          <a:xfrm>
            <a:off x="683567" y="2060848"/>
            <a:ext cx="79889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 koop op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donderdag 11 augustus 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1938 bij de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A.F.O. </a:t>
            </a:r>
          </a:p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Vertrek C-4 uit Barcelona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vrijdag 12 augustus 20:00</a:t>
            </a:r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Vaart voornamelijk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boven water 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Aankomst </a:t>
            </a:r>
            <a:r>
              <a:rPr lang="nl-NL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Mahón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(Menorca)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zaterdag 13 augustus 10:00</a:t>
            </a:r>
          </a:p>
          <a:p>
            <a:endParaRPr lang="nl-NL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Goederen en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</a:t>
            </a: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gedeeltelijk</a:t>
            </a: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uitladen …</a:t>
            </a:r>
            <a:endParaRPr lang="nl-NL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8E9C217-3058-A34A-ADA2-443317EA47D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/>
              <a:pPr>
                <a:defRPr/>
              </a:pPr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06147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Text Box 2"/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8498923-28B6-8245-B14F-30BBA9F90191}" type="slidenum">
              <a:rPr lang="nl-NL" sz="1400">
                <a:solidFill>
                  <a:srgbClr val="000000"/>
                </a:solidFill>
                <a:latin typeface="Tahoma" pitchFamily="-89" charset="0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20</a:t>
            </a:fld>
            <a:endParaRPr lang="nl-NL" sz="1400">
              <a:solidFill>
                <a:srgbClr val="000000"/>
              </a:solidFill>
              <a:latin typeface="Tahoma" pitchFamily="-89" charset="0"/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C886102B-233D-4044-89D2-CBB3C05B7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Correo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Submarino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1938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27812AD-BA6B-4140-A042-13B191F5A151}"/>
              </a:ext>
            </a:extLst>
          </p:cNvPr>
          <p:cNvSpPr txBox="1"/>
          <p:nvPr/>
        </p:nvSpPr>
        <p:spPr>
          <a:xfrm>
            <a:off x="683567" y="2060848"/>
            <a:ext cx="79889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Speciale enveloppen ‘</a:t>
            </a: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Primer </a:t>
            </a:r>
            <a:r>
              <a:rPr lang="nl-NL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Correo</a:t>
            </a: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Submarino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</a:p>
          <a:p>
            <a:endParaRPr lang="nl-NL" dirty="0">
              <a:solidFill>
                <a:schemeClr val="bg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b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r>
              <a:rPr lang="nl-NL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Enveloppen van de ‘</a:t>
            </a:r>
            <a:r>
              <a:rPr lang="nl-NL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Agencia</a:t>
            </a:r>
            <a:r>
              <a:rPr lang="nl-NL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Filatélica</a:t>
            </a:r>
            <a:r>
              <a:rPr lang="nl-NL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Oficial</a:t>
            </a:r>
            <a:r>
              <a:rPr lang="nl-NL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</a:p>
          <a:p>
            <a:endParaRPr lang="nl-NL" dirty="0">
              <a:solidFill>
                <a:schemeClr val="bg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b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nl-NL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Maximumkaarten </a:t>
            </a:r>
          </a:p>
          <a:p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Meerdere</a:t>
            </a: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reguliere enveloppen met duikbootzegels</a:t>
            </a:r>
          </a:p>
        </p:txBody>
      </p:sp>
      <p:pic>
        <p:nvPicPr>
          <p:cNvPr id="6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165076B-8D2F-5B45-B146-40D8CBFAD10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373216"/>
            <a:ext cx="2314446" cy="1055305"/>
          </a:xfrm>
          <a:prstGeom prst="rect">
            <a:avLst/>
          </a:prstGeom>
        </p:spPr>
      </p:pic>
      <p:pic>
        <p:nvPicPr>
          <p:cNvPr id="7" name="Picture 5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45AA59FC-ABCE-F94E-A8A4-305862BE5A7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193" y="5373216"/>
            <a:ext cx="1583119" cy="1048176"/>
          </a:xfrm>
          <a:prstGeom prst="rect">
            <a:avLst/>
          </a:prstGeom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B6A547B-56BE-DD43-826D-BA89157DDEA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/>
              <a:pPr>
                <a:defRPr/>
              </a:pPr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74205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Text Box 2"/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8498923-28B6-8245-B14F-30BBA9F90191}" type="slidenum">
              <a:rPr lang="nl-NL" sz="1400">
                <a:solidFill>
                  <a:srgbClr val="000000"/>
                </a:solidFill>
                <a:latin typeface="Tahoma" pitchFamily="-89" charset="0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21</a:t>
            </a:fld>
            <a:endParaRPr lang="nl-NL" sz="1400">
              <a:solidFill>
                <a:srgbClr val="000000"/>
              </a:solidFill>
              <a:latin typeface="Tahoma" pitchFamily="-89" charset="0"/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C886102B-233D-4044-89D2-CBB3C05B7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Correo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Submarino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1938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27812AD-BA6B-4140-A042-13B191F5A151}"/>
              </a:ext>
            </a:extLst>
          </p:cNvPr>
          <p:cNvSpPr txBox="1"/>
          <p:nvPr/>
        </p:nvSpPr>
        <p:spPr>
          <a:xfrm>
            <a:off x="683567" y="2060848"/>
            <a:ext cx="79889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Speciale enveloppen ‘</a:t>
            </a: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Primer </a:t>
            </a:r>
            <a:r>
              <a:rPr lang="nl-NL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Correo</a:t>
            </a: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Submarino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</a:p>
          <a:p>
            <a:endParaRPr lang="nl-NL" dirty="0">
              <a:solidFill>
                <a:schemeClr val="bg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Enveloppen van de </a:t>
            </a: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nl-NL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Agencia</a:t>
            </a: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Filatélica</a:t>
            </a: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Oficial</a:t>
            </a:r>
            <a:r>
              <a:rPr lang="nl-NL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</a:p>
          <a:p>
            <a:endParaRPr lang="nl-NL" dirty="0">
              <a:solidFill>
                <a:schemeClr val="bg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b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nl-NL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Maximumkaarten </a:t>
            </a:r>
          </a:p>
          <a:p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Meerdere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reguliere post met duikbootzegels</a:t>
            </a:r>
          </a:p>
        </p:txBody>
      </p:sp>
      <p:pic>
        <p:nvPicPr>
          <p:cNvPr id="6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165076B-8D2F-5B45-B146-40D8CBFAD10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373216"/>
            <a:ext cx="2314446" cy="1055305"/>
          </a:xfrm>
          <a:prstGeom prst="rect">
            <a:avLst/>
          </a:prstGeom>
        </p:spPr>
      </p:pic>
      <p:pic>
        <p:nvPicPr>
          <p:cNvPr id="7" name="Picture 5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45AA59FC-ABCE-F94E-A8A4-305862BE5A7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193" y="5373216"/>
            <a:ext cx="1583119" cy="1048176"/>
          </a:xfrm>
          <a:prstGeom prst="rect">
            <a:avLst/>
          </a:prstGeom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59302AB5-03F7-F047-A0DD-08A0ACB04A6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/>
              <a:pPr>
                <a:defRPr/>
              </a:pPr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35820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Text Box 2"/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8498923-28B6-8245-B14F-30BBA9F90191}" type="slidenum">
              <a:rPr lang="nl-NL" sz="1400">
                <a:solidFill>
                  <a:srgbClr val="000000"/>
                </a:solidFill>
                <a:latin typeface="Tahoma" pitchFamily="-89" charset="0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22</a:t>
            </a:fld>
            <a:endParaRPr lang="nl-NL" sz="1400">
              <a:solidFill>
                <a:srgbClr val="000000"/>
              </a:solidFill>
              <a:latin typeface="Tahoma" pitchFamily="-89" charset="0"/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C886102B-233D-4044-89D2-CBB3C05B7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Correo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Submarino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1938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27812AD-BA6B-4140-A042-13B191F5A151}"/>
              </a:ext>
            </a:extLst>
          </p:cNvPr>
          <p:cNvSpPr txBox="1"/>
          <p:nvPr/>
        </p:nvSpPr>
        <p:spPr>
          <a:xfrm>
            <a:off x="683567" y="2060848"/>
            <a:ext cx="79889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dirty="0">
                <a:solidFill>
                  <a:schemeClr val="accent3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Speciale enveloppen ‘Primer </a:t>
            </a:r>
            <a:r>
              <a:rPr lang="nl-NL" dirty="0" err="1">
                <a:solidFill>
                  <a:schemeClr val="accent3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Correo</a:t>
            </a:r>
            <a:r>
              <a:rPr lang="nl-NL" dirty="0">
                <a:solidFill>
                  <a:schemeClr val="accent3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Submarino’</a:t>
            </a:r>
          </a:p>
          <a:p>
            <a:endParaRPr lang="nl-NL" dirty="0">
              <a:solidFill>
                <a:schemeClr val="accent3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dirty="0">
                <a:solidFill>
                  <a:schemeClr val="accent3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Enveloppen van de ‘</a:t>
            </a:r>
            <a:r>
              <a:rPr lang="nl-NL" dirty="0" err="1">
                <a:solidFill>
                  <a:schemeClr val="accent3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Agencia</a:t>
            </a:r>
            <a:r>
              <a:rPr lang="nl-NL" dirty="0">
                <a:solidFill>
                  <a:schemeClr val="accent3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solidFill>
                  <a:schemeClr val="accent3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Filatélica</a:t>
            </a:r>
            <a:r>
              <a:rPr lang="nl-NL" dirty="0">
                <a:solidFill>
                  <a:schemeClr val="accent3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solidFill>
                  <a:schemeClr val="accent3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Oficial</a:t>
            </a:r>
            <a:r>
              <a:rPr lang="nl-NL" dirty="0">
                <a:solidFill>
                  <a:schemeClr val="accent3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</a:p>
          <a:p>
            <a:endParaRPr lang="nl-NL" dirty="0">
              <a:solidFill>
                <a:schemeClr val="accent3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Maximumkaarten</a:t>
            </a:r>
          </a:p>
          <a:p>
            <a:endParaRPr lang="nl-NL" dirty="0">
              <a:solidFill>
                <a:schemeClr val="accent3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dirty="0">
                <a:solidFill>
                  <a:schemeClr val="accent3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Reguliere post met duikbootzegels</a:t>
            </a:r>
          </a:p>
        </p:txBody>
      </p:sp>
      <p:pic>
        <p:nvPicPr>
          <p:cNvPr id="6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165076B-8D2F-5B45-B146-40D8CBFAD10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373216"/>
            <a:ext cx="2314446" cy="1055305"/>
          </a:xfrm>
          <a:prstGeom prst="rect">
            <a:avLst/>
          </a:prstGeom>
        </p:spPr>
      </p:pic>
      <p:pic>
        <p:nvPicPr>
          <p:cNvPr id="7" name="Picture 5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45AA59FC-ABCE-F94E-A8A4-305862BE5A7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193" y="5373216"/>
            <a:ext cx="1583119" cy="1048176"/>
          </a:xfrm>
          <a:prstGeom prst="rect">
            <a:avLst/>
          </a:prstGeom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1C51CD44-C97D-9C4B-B6B3-39284D7FF2A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/>
              <a:pPr>
                <a:defRPr/>
              </a:pPr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49894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Text Box 2"/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8498923-28B6-8245-B14F-30BBA9F90191}" type="slidenum">
              <a:rPr lang="nl-NL" sz="1400">
                <a:solidFill>
                  <a:srgbClr val="000000"/>
                </a:solidFill>
                <a:latin typeface="Tahoma" pitchFamily="-89" charset="0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23</a:t>
            </a:fld>
            <a:endParaRPr lang="nl-NL" sz="1400">
              <a:solidFill>
                <a:srgbClr val="000000"/>
              </a:solidFill>
              <a:latin typeface="Tahoma" pitchFamily="-89" charset="0"/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C886102B-233D-4044-89D2-CBB3C05B7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Correo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Submarino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1938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27812AD-BA6B-4140-A042-13B191F5A151}"/>
              </a:ext>
            </a:extLst>
          </p:cNvPr>
          <p:cNvSpPr txBox="1"/>
          <p:nvPr/>
        </p:nvSpPr>
        <p:spPr>
          <a:xfrm>
            <a:off x="683567" y="2060848"/>
            <a:ext cx="79889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dirty="0">
                <a:solidFill>
                  <a:schemeClr val="accent3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Speciale enveloppen ‘Primer </a:t>
            </a:r>
            <a:r>
              <a:rPr lang="nl-NL" dirty="0" err="1">
                <a:solidFill>
                  <a:schemeClr val="accent3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Correo</a:t>
            </a:r>
            <a:r>
              <a:rPr lang="nl-NL" dirty="0">
                <a:solidFill>
                  <a:schemeClr val="accent3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Submarino’</a:t>
            </a:r>
          </a:p>
          <a:p>
            <a:endParaRPr lang="nl-NL" dirty="0">
              <a:solidFill>
                <a:schemeClr val="accent3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dirty="0">
                <a:solidFill>
                  <a:schemeClr val="accent3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Enveloppen van de ‘</a:t>
            </a:r>
            <a:r>
              <a:rPr lang="nl-NL" dirty="0" err="1">
                <a:solidFill>
                  <a:schemeClr val="accent3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Agencia</a:t>
            </a:r>
            <a:r>
              <a:rPr lang="nl-NL" dirty="0">
                <a:solidFill>
                  <a:schemeClr val="accent3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solidFill>
                  <a:schemeClr val="accent3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Filatélica</a:t>
            </a:r>
            <a:r>
              <a:rPr lang="nl-NL" dirty="0">
                <a:solidFill>
                  <a:schemeClr val="accent3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solidFill>
                  <a:schemeClr val="accent3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Oficial</a:t>
            </a:r>
            <a:r>
              <a:rPr lang="nl-NL" dirty="0">
                <a:solidFill>
                  <a:schemeClr val="accent3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</a:p>
          <a:p>
            <a:endParaRPr lang="nl-NL" dirty="0">
              <a:solidFill>
                <a:schemeClr val="accent3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Maximumkaarten (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privé-creatie </a:t>
            </a:r>
            <a:r>
              <a:rPr lang="nl-NL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Puigferrat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nl-NL" dirty="0">
              <a:solidFill>
                <a:schemeClr val="accent3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dirty="0">
                <a:solidFill>
                  <a:schemeClr val="accent3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Reguliere post met duikbootzegels</a:t>
            </a:r>
          </a:p>
        </p:txBody>
      </p:sp>
      <p:pic>
        <p:nvPicPr>
          <p:cNvPr id="6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165076B-8D2F-5B45-B146-40D8CBFAD10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373216"/>
            <a:ext cx="2314446" cy="1055305"/>
          </a:xfrm>
          <a:prstGeom prst="rect">
            <a:avLst/>
          </a:prstGeom>
        </p:spPr>
      </p:pic>
      <p:pic>
        <p:nvPicPr>
          <p:cNvPr id="7" name="Picture 5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45AA59FC-ABCE-F94E-A8A4-305862BE5A7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193" y="5373216"/>
            <a:ext cx="1583119" cy="1048176"/>
          </a:xfrm>
          <a:prstGeom prst="rect">
            <a:avLst/>
          </a:prstGeom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1C51CD44-C97D-9C4B-B6B3-39284D7FF2A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/>
              <a:pPr>
                <a:defRPr/>
              </a:pPr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15313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0F7541DE-5BDE-5C44-B241-D34FB8EF4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Correo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Submarino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1938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2B83C6-0864-8C47-A37F-918C20942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616" y="2304255"/>
            <a:ext cx="1606176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1025" name="Picture 48" descr="Subastas Sevilla">
            <a:extLst>
              <a:ext uri="{FF2B5EF4-FFF2-40B4-BE49-F238E27FC236}">
                <a16:creationId xmlns:a16="http://schemas.microsoft.com/office/drawing/2014/main" id="{3D707707-69AC-3D40-9770-D0D47EF4E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04256"/>
            <a:ext cx="5760169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B2BD97C-959E-EC4F-A0D1-5B55CFD8E6B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>
                <a:solidFill>
                  <a:schemeClr val="accent6">
                    <a:lumMod val="75000"/>
                  </a:schemeClr>
                </a:solidFill>
              </a:rPr>
              <a:pPr>
                <a:defRPr/>
              </a:pPr>
              <a:t>24</a:t>
            </a:fld>
            <a:endParaRPr lang="nl-NL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744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0F7541DE-5BDE-5C44-B241-D34FB8EF4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Correo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Submarino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1938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2B83C6-0864-8C47-A37F-918C20942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616" y="2304255"/>
            <a:ext cx="1606176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1025" name="Picture 48" descr="Subastas Sevilla">
            <a:extLst>
              <a:ext uri="{FF2B5EF4-FFF2-40B4-BE49-F238E27FC236}">
                <a16:creationId xmlns:a16="http://schemas.microsoft.com/office/drawing/2014/main" id="{3D707707-69AC-3D40-9770-D0D47EF4E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04256"/>
            <a:ext cx="5760169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B2BD97C-959E-EC4F-A0D1-5B55CFD8E6B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>
                <a:solidFill>
                  <a:schemeClr val="accent6">
                    <a:lumMod val="75000"/>
                  </a:schemeClr>
                </a:solidFill>
              </a:rPr>
              <a:pPr>
                <a:defRPr/>
              </a:pPr>
              <a:t>25</a:t>
            </a:fld>
            <a:endParaRPr lang="nl-NL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6675112-2145-AA4E-90DB-160AA1752341}"/>
              </a:ext>
            </a:extLst>
          </p:cNvPr>
          <p:cNvSpPr txBox="1"/>
          <p:nvPr/>
        </p:nvSpPr>
        <p:spPr>
          <a:xfrm>
            <a:off x="6676685" y="3318083"/>
            <a:ext cx="21210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>
                <a:solidFill>
                  <a:srgbClr val="FF0000"/>
                </a:solidFill>
              </a:rPr>
              <a:t>Aan achterzijde</a:t>
            </a:r>
          </a:p>
          <a:p>
            <a:pPr algn="ctr"/>
            <a:r>
              <a:rPr lang="nl-NL" dirty="0">
                <a:solidFill>
                  <a:srgbClr val="FF0000"/>
                </a:solidFill>
              </a:rPr>
              <a:t>genummerd</a:t>
            </a:r>
          </a:p>
          <a:p>
            <a:pPr algn="ctr"/>
            <a:r>
              <a:rPr lang="nl-NL" dirty="0">
                <a:solidFill>
                  <a:srgbClr val="FF0000"/>
                </a:solidFill>
              </a:rPr>
              <a:t>1 t/m 100</a:t>
            </a:r>
          </a:p>
        </p:txBody>
      </p:sp>
    </p:spTree>
    <p:extLst>
      <p:ext uri="{BB962C8B-B14F-4D97-AF65-F5344CB8AC3E}">
        <p14:creationId xmlns:p14="http://schemas.microsoft.com/office/powerpoint/2010/main" val="9238477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0F7541DE-5BDE-5C44-B241-D34FB8EF4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Correo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Submarino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1938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2B83C6-0864-8C47-A37F-918C20942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616" y="2304255"/>
            <a:ext cx="1606176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1025" name="Picture 48" descr="Subastas Sevilla">
            <a:extLst>
              <a:ext uri="{FF2B5EF4-FFF2-40B4-BE49-F238E27FC236}">
                <a16:creationId xmlns:a16="http://schemas.microsoft.com/office/drawing/2014/main" id="{3D707707-69AC-3D40-9770-D0D47EF4E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127" y="2304256"/>
            <a:ext cx="5760169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6E85664C-DCAF-EF4C-909E-48CCF71F2A52}"/>
              </a:ext>
            </a:extLst>
          </p:cNvPr>
          <p:cNvSpPr txBox="1"/>
          <p:nvPr/>
        </p:nvSpPr>
        <p:spPr>
          <a:xfrm>
            <a:off x="1907938" y="3356992"/>
            <a:ext cx="4896545" cy="70788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Falsos</a:t>
            </a:r>
            <a:r>
              <a:rPr lang="nl-NL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Filatélicos</a:t>
            </a:r>
            <a:r>
              <a:rPr lang="nl-NL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</a:t>
            </a:r>
            <a:endParaRPr lang="nl-NL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965E823-C322-5740-916E-3F8F7B8420C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>
                <a:solidFill>
                  <a:schemeClr val="accent6">
                    <a:lumMod val="75000"/>
                  </a:schemeClr>
                </a:solidFill>
              </a:rPr>
              <a:pPr>
                <a:defRPr/>
              </a:pPr>
              <a:t>26</a:t>
            </a:fld>
            <a:endParaRPr lang="nl-NL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7410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Text Box 2"/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8498923-28B6-8245-B14F-30BBA9F90191}" type="slidenum">
              <a:rPr lang="nl-NL" sz="1400">
                <a:solidFill>
                  <a:srgbClr val="000000"/>
                </a:solidFill>
                <a:latin typeface="Tahoma" pitchFamily="-89" charset="0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27</a:t>
            </a:fld>
            <a:endParaRPr lang="nl-NL" sz="1400">
              <a:solidFill>
                <a:srgbClr val="000000"/>
              </a:solidFill>
              <a:latin typeface="Tahoma" pitchFamily="-89" charset="0"/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C886102B-233D-4044-89D2-CBB3C05B7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24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Waarmerken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Correo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Submarino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27812AD-BA6B-4140-A042-13B191F5A151}"/>
              </a:ext>
            </a:extLst>
          </p:cNvPr>
          <p:cNvSpPr txBox="1"/>
          <p:nvPr/>
        </p:nvSpPr>
        <p:spPr>
          <a:xfrm>
            <a:off x="683567" y="2060848"/>
            <a:ext cx="813690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Speciale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duikbootpost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aan boord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drievoudig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gewaarmerkt:</a:t>
            </a:r>
          </a:p>
          <a:p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Vertrekstempel Barcelona                         </a:t>
            </a:r>
          </a:p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</a:t>
            </a:r>
          </a:p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</a:t>
            </a:r>
            <a:endParaRPr lang="nl-NL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Aankomststempel </a:t>
            </a:r>
            <a:r>
              <a:rPr lang="nl-NL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Mahón</a:t>
            </a:r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</a:t>
            </a:r>
            <a:endParaRPr lang="nl-NL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Handtekening Tomás </a:t>
            </a:r>
            <a:r>
              <a:rPr lang="nl-NL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Orós</a:t>
            </a:r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3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2B2A60EC-1E17-1A49-8CC1-8ADABCB7621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067944" y="2708920"/>
            <a:ext cx="911225" cy="983615"/>
          </a:xfrm>
          <a:prstGeom prst="rect">
            <a:avLst/>
          </a:prstGeom>
        </p:spPr>
      </p:pic>
      <p:pic>
        <p:nvPicPr>
          <p:cNvPr id="9" name="Picture 35" descr="A picture containing text, furniture&#10;&#10;Description automatically generated">
            <a:extLst>
              <a:ext uri="{FF2B5EF4-FFF2-40B4-BE49-F238E27FC236}">
                <a16:creationId xmlns:a16="http://schemas.microsoft.com/office/drawing/2014/main" id="{487700E8-7E8A-134D-A959-8651CED3100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995935" y="3861048"/>
            <a:ext cx="983233" cy="105735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7EC17D0-3ABF-9D4C-80A5-68C1AA2AA0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944" y="5062416"/>
            <a:ext cx="1883399" cy="1390920"/>
          </a:xfrm>
          <a:prstGeom prst="rect">
            <a:avLst/>
          </a:prstGeo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05FBCE5-1AA5-F54A-A95D-E4DFD82329F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/>
              <a:pPr>
                <a:defRPr/>
              </a:pPr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49485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Text Box 2"/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8498923-28B6-8245-B14F-30BBA9F90191}" type="slidenum">
              <a:rPr lang="nl-NL" sz="1400">
                <a:solidFill>
                  <a:srgbClr val="000000"/>
                </a:solidFill>
                <a:latin typeface="Tahoma" pitchFamily="-89" charset="0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28</a:t>
            </a:fld>
            <a:endParaRPr lang="nl-NL" sz="1400">
              <a:solidFill>
                <a:srgbClr val="000000"/>
              </a:solidFill>
              <a:latin typeface="Tahoma" pitchFamily="-89" charset="0"/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C886102B-233D-4044-89D2-CBB3C05B7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24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Envelop ‘Primer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Correo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Submarino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’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27812AD-BA6B-4140-A042-13B191F5A151}"/>
              </a:ext>
            </a:extLst>
          </p:cNvPr>
          <p:cNvSpPr txBox="1"/>
          <p:nvPr/>
        </p:nvSpPr>
        <p:spPr>
          <a:xfrm>
            <a:off x="683567" y="2060848"/>
            <a:ext cx="81369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Speciale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duikbootpost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aan boord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drievoudig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gewaarmerkt:</a:t>
            </a:r>
          </a:p>
          <a:p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05FBCE5-1AA5-F54A-A95D-E4DFD82329F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/>
              <a:pPr>
                <a:defRPr/>
              </a:pPr>
              <a:t>28</a:t>
            </a:fld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5653B4A-C989-9E48-8EBF-CB7223A1A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549949"/>
            <a:ext cx="5244758" cy="36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480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Text Box 2"/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8498923-28B6-8245-B14F-30BBA9F90191}" type="slidenum">
              <a:rPr lang="nl-NL" sz="1400">
                <a:solidFill>
                  <a:srgbClr val="000000"/>
                </a:solidFill>
                <a:latin typeface="Tahoma" pitchFamily="-89" charset="0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29</a:t>
            </a:fld>
            <a:endParaRPr lang="nl-NL" sz="1400">
              <a:solidFill>
                <a:srgbClr val="000000"/>
              </a:solidFill>
              <a:latin typeface="Tahoma" pitchFamily="-89" charset="0"/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C886102B-233D-4044-89D2-CBB3C05B7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24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Envelop ‘Primer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Correo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Submarino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’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27812AD-BA6B-4140-A042-13B191F5A151}"/>
              </a:ext>
            </a:extLst>
          </p:cNvPr>
          <p:cNvSpPr txBox="1"/>
          <p:nvPr/>
        </p:nvSpPr>
        <p:spPr>
          <a:xfrm>
            <a:off x="683567" y="2060848"/>
            <a:ext cx="81369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Speciale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duikbootpost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aan boord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drievoudig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gewaarmerkt:</a:t>
            </a:r>
          </a:p>
          <a:p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05FBCE5-1AA5-F54A-A95D-E4DFD82329F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/>
              <a:pPr>
                <a:defRPr/>
              </a:pPr>
              <a:t>29</a:t>
            </a:fld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5653B4A-C989-9E48-8EBF-CB7223A1A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549949"/>
            <a:ext cx="5244758" cy="368736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55B5D0F-0F41-7E42-89D7-EA77C5009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325" y="2549948"/>
            <a:ext cx="2295526" cy="1599131"/>
          </a:xfrm>
          <a:prstGeom prst="rect">
            <a:avLst/>
          </a:prstGeom>
        </p:spPr>
      </p:pic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ACD03202-60D6-BC40-8E04-27CF06F2EBBA}"/>
              </a:ext>
            </a:extLst>
          </p:cNvPr>
          <p:cNvCxnSpPr>
            <a:cxnSpLocks/>
          </p:cNvCxnSpPr>
          <p:nvPr/>
        </p:nvCxnSpPr>
        <p:spPr bwMode="auto">
          <a:xfrm flipV="1">
            <a:off x="3563888" y="3140968"/>
            <a:ext cx="2364437" cy="36004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2829042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Text Box 2"/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8498923-28B6-8245-B14F-30BBA9F90191}" type="slidenum">
              <a:rPr lang="nl-NL" sz="1400">
                <a:solidFill>
                  <a:srgbClr val="000000"/>
                </a:solidFill>
                <a:latin typeface="Tahoma" pitchFamily="-89" charset="0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</a:t>
            </a:fld>
            <a:endParaRPr lang="nl-NL" sz="1400">
              <a:solidFill>
                <a:srgbClr val="000000"/>
              </a:solidFill>
              <a:latin typeface="Tahoma" pitchFamily="-89" charset="0"/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C886102B-233D-4044-89D2-CBB3C05B7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Correo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Submarino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1938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27812AD-BA6B-4140-A042-13B191F5A151}"/>
              </a:ext>
            </a:extLst>
          </p:cNvPr>
          <p:cNvSpPr txBox="1"/>
          <p:nvPr/>
        </p:nvSpPr>
        <p:spPr>
          <a:xfrm>
            <a:off x="683567" y="2060848"/>
            <a:ext cx="79889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 koop op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donderdag 11 augustus 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1938 bij de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A.F.O. </a:t>
            </a:r>
          </a:p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Vertrek C-4 uit Barcelona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vrijdag 12 augustus 20:00</a:t>
            </a:r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Vaart voornamelijk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boven water 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Aankomst </a:t>
            </a:r>
            <a:r>
              <a:rPr lang="nl-NL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Mahón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(Menorca)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zaterdag 13 augustus 10:00</a:t>
            </a:r>
          </a:p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Goederen en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</a:t>
            </a: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gedeeltelijk</a:t>
            </a: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uitladen …</a:t>
            </a:r>
          </a:p>
          <a:p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Retourpost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inladen.</a:t>
            </a:r>
            <a:endParaRPr lang="nl-NL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B3D76936-DB45-254C-97A4-20BCD459067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/>
              <a:pPr>
                <a:defRPr/>
              </a:pPr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33775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Text Box 2"/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8498923-28B6-8245-B14F-30BBA9F90191}" type="slidenum">
              <a:rPr lang="nl-NL" sz="1400">
                <a:solidFill>
                  <a:srgbClr val="000000"/>
                </a:solidFill>
                <a:latin typeface="Tahoma" pitchFamily="-89" charset="0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30</a:t>
            </a:fld>
            <a:endParaRPr lang="nl-NL" sz="1400">
              <a:solidFill>
                <a:srgbClr val="000000"/>
              </a:solidFill>
              <a:latin typeface="Tahoma" pitchFamily="-89" charset="0"/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C886102B-233D-4044-89D2-CBB3C05B7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24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Envelop ‘Primer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Correo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Submarino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’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27812AD-BA6B-4140-A042-13B191F5A151}"/>
              </a:ext>
            </a:extLst>
          </p:cNvPr>
          <p:cNvSpPr txBox="1"/>
          <p:nvPr/>
        </p:nvSpPr>
        <p:spPr>
          <a:xfrm>
            <a:off x="683567" y="2060848"/>
            <a:ext cx="81369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Speciale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duikbootpost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aan boord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drievoudig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gewaarmerkt:</a:t>
            </a:r>
          </a:p>
          <a:p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05FBCE5-1AA5-F54A-A95D-E4DFD82329F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/>
              <a:pPr>
                <a:defRPr/>
              </a:pPr>
              <a:t>30</a:t>
            </a:fld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5653B4A-C989-9E48-8EBF-CB7223A1A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549949"/>
            <a:ext cx="5244758" cy="368736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55B5D0F-0F41-7E42-89D7-EA77C5009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325" y="2549948"/>
            <a:ext cx="2295526" cy="1599131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9BF9E35-85BA-034A-808B-1CC569DAC4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1622" y="4506232"/>
            <a:ext cx="2304127" cy="1731080"/>
          </a:xfrm>
          <a:prstGeom prst="rect">
            <a:avLst/>
          </a:prstGeom>
        </p:spPr>
      </p:pic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B7659375-F9C9-AF4E-B479-87844ED41E38}"/>
              </a:ext>
            </a:extLst>
          </p:cNvPr>
          <p:cNvCxnSpPr>
            <a:cxnSpLocks/>
          </p:cNvCxnSpPr>
          <p:nvPr/>
        </p:nvCxnSpPr>
        <p:spPr bwMode="auto">
          <a:xfrm flipV="1">
            <a:off x="3563888" y="3140968"/>
            <a:ext cx="2364437" cy="36004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Ovaal 1">
            <a:extLst>
              <a:ext uri="{FF2B5EF4-FFF2-40B4-BE49-F238E27FC236}">
                <a16:creationId xmlns:a16="http://schemas.microsoft.com/office/drawing/2014/main" id="{F06057C9-E68A-CA48-B854-8E812D8D1859}"/>
              </a:ext>
            </a:extLst>
          </p:cNvPr>
          <p:cNvSpPr/>
          <p:nvPr/>
        </p:nvSpPr>
        <p:spPr bwMode="auto">
          <a:xfrm>
            <a:off x="7380312" y="3212976"/>
            <a:ext cx="262608" cy="360040"/>
          </a:xfrm>
          <a:prstGeom prst="ellipse">
            <a:avLst/>
          </a:prstGeom>
          <a:solidFill>
            <a:srgbClr val="FF0000">
              <a:alpha val="2500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3" charset="0"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969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Text Box 2"/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8498923-28B6-8245-B14F-30BBA9F90191}" type="slidenum">
              <a:rPr lang="nl-NL" sz="1400">
                <a:solidFill>
                  <a:srgbClr val="000000"/>
                </a:solidFill>
                <a:latin typeface="Tahoma" pitchFamily="-89" charset="0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31</a:t>
            </a:fld>
            <a:endParaRPr lang="nl-NL" sz="1400">
              <a:solidFill>
                <a:srgbClr val="000000"/>
              </a:solidFill>
              <a:latin typeface="Tahoma" pitchFamily="-89" charset="0"/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C886102B-233D-4044-89D2-CBB3C05B7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24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Envelop ‘Primer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Correo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Submarino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’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27812AD-BA6B-4140-A042-13B191F5A151}"/>
              </a:ext>
            </a:extLst>
          </p:cNvPr>
          <p:cNvSpPr txBox="1"/>
          <p:nvPr/>
        </p:nvSpPr>
        <p:spPr>
          <a:xfrm>
            <a:off x="683567" y="2060848"/>
            <a:ext cx="81369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Speciale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duikbootpost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aan boord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drievoudig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gewaarmerkt:</a:t>
            </a:r>
          </a:p>
          <a:p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05FBCE5-1AA5-F54A-A95D-E4DFD82329F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/>
              <a:pPr>
                <a:defRPr/>
              </a:pPr>
              <a:t>31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790746B-51F1-914A-A1CD-D3F824043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640458"/>
            <a:ext cx="5201792" cy="36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5565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Text Box 2"/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8498923-28B6-8245-B14F-30BBA9F90191}" type="slidenum">
              <a:rPr lang="nl-NL" sz="1400">
                <a:solidFill>
                  <a:srgbClr val="000000"/>
                </a:solidFill>
                <a:latin typeface="Tahoma" pitchFamily="-89" charset="0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32</a:t>
            </a:fld>
            <a:endParaRPr lang="nl-NL" sz="1400">
              <a:solidFill>
                <a:srgbClr val="000000"/>
              </a:solidFill>
              <a:latin typeface="Tahoma" pitchFamily="-89" charset="0"/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C886102B-233D-4044-89D2-CBB3C05B7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24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Envelop ‘Primer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Correo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Submarino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’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27812AD-BA6B-4140-A042-13B191F5A151}"/>
              </a:ext>
            </a:extLst>
          </p:cNvPr>
          <p:cNvSpPr txBox="1"/>
          <p:nvPr/>
        </p:nvSpPr>
        <p:spPr>
          <a:xfrm>
            <a:off x="683567" y="2060848"/>
            <a:ext cx="81369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Speciale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duikbootpost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aan boord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drievoudig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gewaarmerkt:</a:t>
            </a:r>
          </a:p>
          <a:p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05FBCE5-1AA5-F54A-A95D-E4DFD82329F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/>
              <a:pPr>
                <a:defRPr/>
              </a:pPr>
              <a:t>32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790746B-51F1-914A-A1CD-D3F824043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640458"/>
            <a:ext cx="5201792" cy="36571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4F46986-ADBA-5B47-8F2F-393CBA0A4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2676307"/>
            <a:ext cx="2483594" cy="1832813"/>
          </a:xfrm>
          <a:prstGeom prst="rect">
            <a:avLst/>
          </a:prstGeom>
        </p:spPr>
      </p:pic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93F6DEDC-F7E3-BA4D-89BF-0D83188022AC}"/>
              </a:ext>
            </a:extLst>
          </p:cNvPr>
          <p:cNvCxnSpPr>
            <a:cxnSpLocks/>
          </p:cNvCxnSpPr>
          <p:nvPr/>
        </p:nvCxnSpPr>
        <p:spPr bwMode="auto">
          <a:xfrm flipV="1">
            <a:off x="4860032" y="4221088"/>
            <a:ext cx="1080120" cy="936104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4272692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Text Box 2"/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8498923-28B6-8245-B14F-30BBA9F90191}" type="slidenum">
              <a:rPr lang="nl-NL" sz="1400">
                <a:solidFill>
                  <a:srgbClr val="000000"/>
                </a:solidFill>
                <a:latin typeface="Tahoma" pitchFamily="-89" charset="0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33</a:t>
            </a:fld>
            <a:endParaRPr lang="nl-NL" sz="1400">
              <a:solidFill>
                <a:srgbClr val="000000"/>
              </a:solidFill>
              <a:latin typeface="Tahoma" pitchFamily="-89" charset="0"/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C886102B-233D-4044-89D2-CBB3C05B7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24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Envelop ‘Primer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Correo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Submarino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’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27812AD-BA6B-4140-A042-13B191F5A151}"/>
              </a:ext>
            </a:extLst>
          </p:cNvPr>
          <p:cNvSpPr txBox="1"/>
          <p:nvPr/>
        </p:nvSpPr>
        <p:spPr>
          <a:xfrm>
            <a:off x="683567" y="2060848"/>
            <a:ext cx="81369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Speciale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duikbootpost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aan boord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drievoudig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gewaarmerkt:</a:t>
            </a:r>
          </a:p>
          <a:p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05FBCE5-1AA5-F54A-A95D-E4DFD82329F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/>
              <a:pPr>
                <a:defRPr/>
              </a:pPr>
              <a:t>33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790746B-51F1-914A-A1CD-D3F824043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640458"/>
            <a:ext cx="5201792" cy="36571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4F46986-ADBA-5B47-8F2F-393CBA0A4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2676307"/>
            <a:ext cx="2483594" cy="183281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305C0919-9077-8B46-A912-C2B174171A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4653136"/>
            <a:ext cx="2483594" cy="1650201"/>
          </a:xfrm>
          <a:prstGeom prst="rect">
            <a:avLst/>
          </a:prstGeom>
        </p:spPr>
      </p:pic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93F6DEDC-F7E3-BA4D-89BF-0D83188022AC}"/>
              </a:ext>
            </a:extLst>
          </p:cNvPr>
          <p:cNvCxnSpPr>
            <a:cxnSpLocks/>
          </p:cNvCxnSpPr>
          <p:nvPr/>
        </p:nvCxnSpPr>
        <p:spPr bwMode="auto">
          <a:xfrm flipV="1">
            <a:off x="4860032" y="4221088"/>
            <a:ext cx="1080120" cy="936104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Ovaal 10">
            <a:extLst>
              <a:ext uri="{FF2B5EF4-FFF2-40B4-BE49-F238E27FC236}">
                <a16:creationId xmlns:a16="http://schemas.microsoft.com/office/drawing/2014/main" id="{6281EB93-E622-2A44-AEF2-3E047020D198}"/>
              </a:ext>
            </a:extLst>
          </p:cNvPr>
          <p:cNvSpPr/>
          <p:nvPr/>
        </p:nvSpPr>
        <p:spPr bwMode="auto">
          <a:xfrm>
            <a:off x="7236296" y="3501008"/>
            <a:ext cx="262608" cy="360040"/>
          </a:xfrm>
          <a:prstGeom prst="ellipse">
            <a:avLst/>
          </a:prstGeom>
          <a:solidFill>
            <a:srgbClr val="FF0000">
              <a:alpha val="2500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3" charset="0"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0127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Text Box 2"/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8498923-28B6-8245-B14F-30BBA9F90191}" type="slidenum">
              <a:rPr lang="nl-NL" sz="1400">
                <a:solidFill>
                  <a:srgbClr val="000000"/>
                </a:solidFill>
                <a:latin typeface="Tahoma" pitchFamily="-89" charset="0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34</a:t>
            </a:fld>
            <a:endParaRPr lang="nl-NL" sz="1400">
              <a:solidFill>
                <a:srgbClr val="000000"/>
              </a:solidFill>
              <a:latin typeface="Tahoma" pitchFamily="-89" charset="0"/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C886102B-233D-4044-89D2-CBB3C05B7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24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Envelop ‘Primer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Correo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Submarino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’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27812AD-BA6B-4140-A042-13B191F5A151}"/>
              </a:ext>
            </a:extLst>
          </p:cNvPr>
          <p:cNvSpPr txBox="1"/>
          <p:nvPr/>
        </p:nvSpPr>
        <p:spPr>
          <a:xfrm>
            <a:off x="683567" y="2060848"/>
            <a:ext cx="81369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Speciale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duikbootpost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aan boord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drievoudig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gewaarmerkt:</a:t>
            </a:r>
          </a:p>
          <a:p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05FBCE5-1AA5-F54A-A95D-E4DFD82329F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/>
              <a:pPr>
                <a:defRPr/>
              </a:pPr>
              <a:t>34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790746B-51F1-914A-A1CD-D3F824043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640458"/>
            <a:ext cx="5201792" cy="3657155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77EBB703-FEBF-7241-B439-A8B51D167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541" y="2636912"/>
            <a:ext cx="2840931" cy="1535910"/>
          </a:xfrm>
          <a:prstGeom prst="rect">
            <a:avLst/>
          </a:prstGeom>
        </p:spPr>
      </p:pic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F0BBAD91-EAA0-1D4E-A379-A1A0285C866D}"/>
              </a:ext>
            </a:extLst>
          </p:cNvPr>
          <p:cNvCxnSpPr>
            <a:cxnSpLocks/>
          </p:cNvCxnSpPr>
          <p:nvPr/>
        </p:nvCxnSpPr>
        <p:spPr bwMode="auto">
          <a:xfrm flipV="1">
            <a:off x="4139952" y="3717032"/>
            <a:ext cx="1839589" cy="18002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1628976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Text Box 2"/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8498923-28B6-8245-B14F-30BBA9F90191}" type="slidenum">
              <a:rPr lang="nl-NL" sz="1400">
                <a:solidFill>
                  <a:srgbClr val="000000"/>
                </a:solidFill>
                <a:latin typeface="Tahoma" pitchFamily="-89" charset="0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35</a:t>
            </a:fld>
            <a:endParaRPr lang="nl-NL" sz="1400">
              <a:solidFill>
                <a:srgbClr val="000000"/>
              </a:solidFill>
              <a:latin typeface="Tahoma" pitchFamily="-89" charset="0"/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C886102B-233D-4044-89D2-CBB3C05B7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24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Envelop ‘Primer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Correo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Submarino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’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27812AD-BA6B-4140-A042-13B191F5A151}"/>
              </a:ext>
            </a:extLst>
          </p:cNvPr>
          <p:cNvSpPr txBox="1"/>
          <p:nvPr/>
        </p:nvSpPr>
        <p:spPr>
          <a:xfrm>
            <a:off x="683567" y="2060848"/>
            <a:ext cx="81369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Speciale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duikbootpost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aan boord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drievoudig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gewaarmerkt:</a:t>
            </a:r>
          </a:p>
          <a:p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05FBCE5-1AA5-F54A-A95D-E4DFD82329F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/>
              <a:pPr>
                <a:defRPr/>
              </a:pPr>
              <a:t>35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790746B-51F1-914A-A1CD-D3F824043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640458"/>
            <a:ext cx="5201792" cy="3657155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77EBB703-FEBF-7241-B439-A8B51D167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541" y="2636912"/>
            <a:ext cx="2840931" cy="1535910"/>
          </a:xfrm>
          <a:prstGeom prst="rect">
            <a:avLst/>
          </a:prstGeom>
        </p:spPr>
      </p:pic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F0BBAD91-EAA0-1D4E-A379-A1A0285C866D}"/>
              </a:ext>
            </a:extLst>
          </p:cNvPr>
          <p:cNvCxnSpPr>
            <a:cxnSpLocks/>
          </p:cNvCxnSpPr>
          <p:nvPr/>
        </p:nvCxnSpPr>
        <p:spPr bwMode="auto">
          <a:xfrm flipV="1">
            <a:off x="4139952" y="3717032"/>
            <a:ext cx="1839589" cy="18002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7" name="Afbeelding 6">
            <a:extLst>
              <a:ext uri="{FF2B5EF4-FFF2-40B4-BE49-F238E27FC236}">
                <a16:creationId xmlns:a16="http://schemas.microsoft.com/office/drawing/2014/main" id="{AEB1E74E-1184-7040-9BBC-1A1FC95CF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60" y="4314634"/>
            <a:ext cx="2901710" cy="213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3836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Text Box 2"/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8498923-28B6-8245-B14F-30BBA9F90191}" type="slidenum">
              <a:rPr lang="nl-NL" sz="1400">
                <a:solidFill>
                  <a:srgbClr val="000000"/>
                </a:solidFill>
                <a:latin typeface="Tahoma" pitchFamily="-89" charset="0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36</a:t>
            </a:fld>
            <a:endParaRPr lang="nl-NL" sz="1400">
              <a:solidFill>
                <a:srgbClr val="000000"/>
              </a:solidFill>
              <a:latin typeface="Tahoma" pitchFamily="-89" charset="0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697CDFA5-3D2A-A244-B3B0-26BA58364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3429000"/>
            <a:ext cx="7391400" cy="10801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200" dirty="0">
                <a:solidFill>
                  <a:srgbClr val="333399"/>
                </a:solidFill>
                <a:latin typeface="Tahoma" pitchFamily="-89" charset="0"/>
              </a:rPr>
              <a:t>1. </a:t>
            </a:r>
            <a:r>
              <a:rPr lang="en-US" sz="3200" dirty="0" err="1">
                <a:solidFill>
                  <a:srgbClr val="333399"/>
                </a:solidFill>
                <a:latin typeface="Tahoma" pitchFamily="-89" charset="0"/>
              </a:rPr>
              <a:t>Spanje</a:t>
            </a:r>
            <a:r>
              <a:rPr lang="en-US" sz="3200" dirty="0">
                <a:solidFill>
                  <a:srgbClr val="333399"/>
                </a:solidFill>
                <a:latin typeface="Tahoma" pitchFamily="-89" charset="0"/>
              </a:rPr>
              <a:t> in de </a:t>
            </a:r>
            <a:r>
              <a:rPr lang="en-US" sz="3200" dirty="0" err="1">
                <a:solidFill>
                  <a:srgbClr val="333399"/>
                </a:solidFill>
                <a:latin typeface="Tahoma" pitchFamily="-89" charset="0"/>
              </a:rPr>
              <a:t>jaren</a:t>
            </a:r>
            <a:r>
              <a:rPr lang="en-US" sz="3200" dirty="0">
                <a:solidFill>
                  <a:srgbClr val="333399"/>
                </a:solidFill>
                <a:latin typeface="Tahoma" pitchFamily="-89" charset="0"/>
              </a:rPr>
              <a:t> 1930</a:t>
            </a:r>
            <a:endParaRPr lang="en-GB" sz="3200" b="1" dirty="0">
              <a:solidFill>
                <a:srgbClr val="FF0000"/>
              </a:solidFill>
              <a:latin typeface="Tahoma" pitchFamily="-89" charset="0"/>
            </a:endParaRP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2. De </a:t>
            </a:r>
            <a:r>
              <a:rPr lang="en-GB" sz="32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onderzeebootpost</a:t>
            </a:r>
            <a:endParaRPr lang="en-GB" sz="3200" dirty="0">
              <a:solidFill>
                <a:schemeClr val="accent6">
                  <a:lumMod val="75000"/>
                </a:schemeClr>
              </a:solidFill>
              <a:latin typeface="Tahoma" pitchFamily="-89" charset="0"/>
            </a:endParaRP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3. De </a:t>
            </a:r>
            <a:r>
              <a:rPr lang="en-GB" sz="32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tocht</a:t>
            </a:r>
            <a:r>
              <a:rPr lang="en-GB" sz="32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 van de C-4 </a:t>
            </a:r>
            <a:r>
              <a:rPr lang="en-GB" sz="32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naar</a:t>
            </a:r>
            <a:r>
              <a:rPr lang="en-GB" sz="32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 Menorca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4. </a:t>
            </a:r>
            <a:r>
              <a:rPr lang="en-GB" sz="32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Terug</a:t>
            </a:r>
            <a:r>
              <a:rPr lang="en-GB" sz="32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 </a:t>
            </a:r>
            <a:r>
              <a:rPr lang="en-GB" sz="32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naar</a:t>
            </a:r>
            <a:r>
              <a:rPr lang="en-GB" sz="32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 Barcelona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dirty="0">
                <a:solidFill>
                  <a:srgbClr val="FF0000"/>
                </a:solidFill>
                <a:latin typeface="Tahoma" pitchFamily="-89" charset="0"/>
              </a:rPr>
              <a:t>5. </a:t>
            </a:r>
            <a:r>
              <a:rPr lang="en-GB" sz="3200" dirty="0" err="1">
                <a:solidFill>
                  <a:srgbClr val="FF0000"/>
                </a:solidFill>
                <a:latin typeface="Tahoma" pitchFamily="-89" charset="0"/>
              </a:rPr>
              <a:t>Varianten</a:t>
            </a:r>
            <a:r>
              <a:rPr lang="en-GB" sz="3200" dirty="0">
                <a:solidFill>
                  <a:srgbClr val="FF0000"/>
                </a:solidFill>
                <a:latin typeface="Tahoma" pitchFamily="-89" charset="0"/>
              </a:rPr>
              <a:t> van de </a:t>
            </a:r>
            <a:r>
              <a:rPr lang="en-GB" sz="3200" dirty="0" err="1">
                <a:solidFill>
                  <a:srgbClr val="FF0000"/>
                </a:solidFill>
                <a:latin typeface="Tahoma" pitchFamily="-89" charset="0"/>
              </a:rPr>
              <a:t>basiszegels</a:t>
            </a:r>
            <a:endParaRPr lang="en-US" sz="3200" dirty="0">
              <a:solidFill>
                <a:srgbClr val="FF0000"/>
              </a:solidFill>
              <a:latin typeface="Tahoma" pitchFamily="-89" charset="0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558C74F1-85AE-554F-8B6C-6DD298CA4F3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/>
              <a:pPr>
                <a:defRPr/>
              </a:pPr>
              <a:t>36</a:t>
            </a:fld>
            <a:endParaRPr lang="nl-NL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1EE575E4-5AA2-8745-8B8D-E3FB42F5A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b="1" dirty="0">
                <a:solidFill>
                  <a:srgbClr val="FF0000"/>
                </a:solidFill>
                <a:latin typeface="Tahoma" pitchFamily="-89" charset="0"/>
              </a:rPr>
              <a:t>#5.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9566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0F7541DE-5BDE-5C44-B241-D34FB8EF4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Correo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Submarino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: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varianten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E24F59C9-1397-F449-938F-480800B85F27}"/>
              </a:ext>
            </a:extLst>
          </p:cNvPr>
          <p:cNvSpPr/>
          <p:nvPr/>
        </p:nvSpPr>
        <p:spPr>
          <a:xfrm>
            <a:off x="971600" y="2132856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Oplagen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D48EB1F-2C18-8C4B-B19D-9D58DF6396F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14" y="2708921"/>
            <a:ext cx="3666311" cy="1584176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8648E29-4E62-AD42-924F-DB98A32CDA1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>
                <a:solidFill>
                  <a:schemeClr val="accent6">
                    <a:lumMod val="75000"/>
                  </a:schemeClr>
                </a:solidFill>
              </a:rPr>
              <a:pPr>
                <a:defRPr/>
              </a:pPr>
              <a:t>37</a:t>
            </a:fld>
            <a:endParaRPr lang="nl-NL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631FA6E8-BE1C-F44A-BCB2-72DF5025C26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5" y="2708920"/>
            <a:ext cx="2448271" cy="203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9886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0F7541DE-5BDE-5C44-B241-D34FB8EF4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Correo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Submarino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: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varianten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E24F59C9-1397-F449-938F-480800B85F27}"/>
              </a:ext>
            </a:extLst>
          </p:cNvPr>
          <p:cNvSpPr/>
          <p:nvPr/>
        </p:nvSpPr>
        <p:spPr>
          <a:xfrm>
            <a:off x="971600" y="2132856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Oplagen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D48EB1F-2C18-8C4B-B19D-9D58DF6396F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14" y="2708921"/>
            <a:ext cx="3666311" cy="1584176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8648E29-4E62-AD42-924F-DB98A32CDA1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>
                <a:solidFill>
                  <a:schemeClr val="accent6">
                    <a:lumMod val="75000"/>
                  </a:schemeClr>
                </a:solidFill>
              </a:rPr>
              <a:pPr>
                <a:defRPr/>
              </a:pPr>
              <a:t>38</a:t>
            </a:fld>
            <a:endParaRPr lang="nl-NL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631FA6E8-BE1C-F44A-BCB2-72DF5025C26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5" y="2708920"/>
            <a:ext cx="2448271" cy="2038399"/>
          </a:xfrm>
          <a:prstGeom prst="rect">
            <a:avLst/>
          </a:prstGeom>
        </p:spPr>
      </p:pic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E755BA82-2339-3B47-8E06-FF9E4A6F94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392282"/>
              </p:ext>
            </p:extLst>
          </p:nvPr>
        </p:nvGraphicFramePr>
        <p:xfrm>
          <a:off x="827584" y="4437110"/>
          <a:ext cx="4824536" cy="20162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91653">
                  <a:extLst>
                    <a:ext uri="{9D8B030D-6E8A-4147-A177-3AD203B41FA5}">
                      <a16:colId xmlns:a16="http://schemas.microsoft.com/office/drawing/2014/main" val="3582132288"/>
                    </a:ext>
                  </a:extLst>
                </a:gridCol>
                <a:gridCol w="1280189">
                  <a:extLst>
                    <a:ext uri="{9D8B030D-6E8A-4147-A177-3AD203B41FA5}">
                      <a16:colId xmlns:a16="http://schemas.microsoft.com/office/drawing/2014/main" val="2112105005"/>
                    </a:ext>
                  </a:extLst>
                </a:gridCol>
                <a:gridCol w="1352694">
                  <a:extLst>
                    <a:ext uri="{9D8B030D-6E8A-4147-A177-3AD203B41FA5}">
                      <a16:colId xmlns:a16="http://schemas.microsoft.com/office/drawing/2014/main" val="1171613372"/>
                    </a:ext>
                  </a:extLst>
                </a:gridCol>
              </a:tblGrid>
              <a:tr h="2520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 cap="small">
                          <a:effectLst/>
                        </a:rPr>
                        <a:t>Frankeerwaarde</a:t>
                      </a:r>
                      <a:endParaRPr lang="nl-N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200" cap="small">
                          <a:effectLst/>
                        </a:rPr>
                        <a:t>Oplage</a:t>
                      </a:r>
                      <a:endParaRPr lang="nl-N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200" cap="small">
                          <a:effectLst/>
                        </a:rPr>
                        <a:t>Verkocht</a:t>
                      </a:r>
                      <a:endParaRPr lang="nl-N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7468133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 cap="small">
                          <a:effectLst/>
                        </a:rPr>
                        <a:t>1 peseta</a:t>
                      </a:r>
                      <a:endParaRPr lang="nl-N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20.000</a:t>
                      </a:r>
                      <a:endParaRPr lang="nl-N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13.735</a:t>
                      </a:r>
                      <a:endParaRPr lang="nl-N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97947995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 cap="small">
                          <a:effectLst/>
                        </a:rPr>
                        <a:t>2 peseta’s</a:t>
                      </a:r>
                      <a:endParaRPr lang="nl-N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15.000</a:t>
                      </a:r>
                      <a:endParaRPr lang="nl-N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</a:rPr>
                        <a:t>9.224</a:t>
                      </a:r>
                      <a:endParaRPr lang="nl-N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3882967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 cap="small">
                          <a:effectLst/>
                        </a:rPr>
                        <a:t>4 peseta’s</a:t>
                      </a:r>
                      <a:endParaRPr lang="nl-N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12.000</a:t>
                      </a:r>
                      <a:endParaRPr lang="nl-N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8.557</a:t>
                      </a:r>
                      <a:endParaRPr lang="nl-N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38810473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 cap="small">
                          <a:effectLst/>
                        </a:rPr>
                        <a:t>6 peseta’s</a:t>
                      </a:r>
                      <a:endParaRPr lang="nl-N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10.000</a:t>
                      </a:r>
                      <a:endParaRPr lang="nl-N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8.096</a:t>
                      </a:r>
                      <a:endParaRPr lang="nl-N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6179078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 cap="small">
                          <a:effectLst/>
                        </a:rPr>
                        <a:t>10 peseta’s</a:t>
                      </a:r>
                      <a:endParaRPr lang="nl-N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10.000</a:t>
                      </a:r>
                      <a:endParaRPr lang="nl-N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8.093</a:t>
                      </a:r>
                      <a:endParaRPr lang="nl-N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2930603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 cap="small">
                          <a:effectLst/>
                        </a:rPr>
                        <a:t>15 peseta’s</a:t>
                      </a:r>
                      <a:endParaRPr lang="nl-N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8.000</a:t>
                      </a:r>
                      <a:endParaRPr lang="nl-N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200" b="1" dirty="0">
                          <a:solidFill>
                            <a:srgbClr val="FF0000"/>
                          </a:solidFill>
                          <a:effectLst/>
                        </a:rPr>
                        <a:t>7.723</a:t>
                      </a:r>
                      <a:endParaRPr lang="nl-NL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4762121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 cap="small">
                          <a:effectLst/>
                        </a:rPr>
                        <a:t>BLOKJES</a:t>
                      </a:r>
                      <a:endParaRPr lang="nl-N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12.500</a:t>
                      </a:r>
                      <a:endParaRPr lang="nl-N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l-NL" sz="1200" b="1" dirty="0">
                          <a:solidFill>
                            <a:srgbClr val="FF0000"/>
                          </a:solidFill>
                          <a:effectLst/>
                        </a:rPr>
                        <a:t>10.827</a:t>
                      </a:r>
                      <a:endParaRPr lang="nl-NL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29502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95582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0F7541DE-5BDE-5C44-B241-D34FB8EF4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Correo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Submarino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: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varianten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E24F59C9-1397-F449-938F-480800B85F27}"/>
              </a:ext>
            </a:extLst>
          </p:cNvPr>
          <p:cNvSpPr/>
          <p:nvPr/>
        </p:nvSpPr>
        <p:spPr>
          <a:xfrm>
            <a:off x="971600" y="2132856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Spaanse zegels: veel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niet-reguliere varianten</a:t>
            </a:r>
            <a:endParaRPr lang="nl-NL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D48EB1F-2C18-8C4B-B19D-9D58DF6396F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14" y="2708921"/>
            <a:ext cx="3666311" cy="1584176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8648E29-4E62-AD42-924F-DB98A32CDA1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>
                <a:solidFill>
                  <a:schemeClr val="accent6">
                    <a:lumMod val="75000"/>
                  </a:schemeClr>
                </a:solidFill>
              </a:rPr>
              <a:pPr>
                <a:defRPr/>
              </a:pPr>
              <a:t>39</a:t>
            </a:fld>
            <a:endParaRPr lang="nl-NL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070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Text Box 2"/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8498923-28B6-8245-B14F-30BBA9F90191}" type="slidenum">
              <a:rPr lang="nl-NL" sz="1400">
                <a:solidFill>
                  <a:srgbClr val="000000"/>
                </a:solidFill>
                <a:latin typeface="Tahoma" pitchFamily="-89" charset="0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</a:t>
            </a:fld>
            <a:endParaRPr lang="nl-NL" sz="1400">
              <a:solidFill>
                <a:srgbClr val="000000"/>
              </a:solidFill>
              <a:latin typeface="Tahoma" pitchFamily="-89" charset="0"/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C886102B-233D-4044-89D2-CBB3C05B7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Correo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Submarino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1938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27812AD-BA6B-4140-A042-13B191F5A151}"/>
              </a:ext>
            </a:extLst>
          </p:cNvPr>
          <p:cNvSpPr txBox="1"/>
          <p:nvPr/>
        </p:nvSpPr>
        <p:spPr>
          <a:xfrm>
            <a:off x="683567" y="2060848"/>
            <a:ext cx="79889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 koop op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donderdag 11 augustus 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1938 bij de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A.F.O. </a:t>
            </a:r>
          </a:p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Vertrek C-4 uit Barcelona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vrijdag 12 augustus 20:00</a:t>
            </a:r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Vaart voornamelijk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boven water 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Aankomst </a:t>
            </a:r>
            <a:r>
              <a:rPr lang="nl-NL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Mahón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(Menorca)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zaterdag 13 augustus 10:00</a:t>
            </a:r>
          </a:p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Goederen en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</a:t>
            </a: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gedeeltelijk</a:t>
            </a: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uitladen …</a:t>
            </a:r>
          </a:p>
          <a:p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Retourpost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inladen.</a:t>
            </a:r>
          </a:p>
          <a:p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&gt;&gt;&gt; Er waren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geen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zegels van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peseta’s 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blokjes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mee</a:t>
            </a:r>
            <a:endParaRPr lang="nl-NL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E85F9B2-B5F4-2849-BD91-2B7B76AC03B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/>
              <a:pPr>
                <a:defRPr/>
              </a:pPr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1607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0F7541DE-5BDE-5C44-B241-D34FB8EF4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Correo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Submarino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: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varianten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E24F59C9-1397-F449-938F-480800B85F27}"/>
              </a:ext>
            </a:extLst>
          </p:cNvPr>
          <p:cNvSpPr/>
          <p:nvPr/>
        </p:nvSpPr>
        <p:spPr>
          <a:xfrm>
            <a:off x="971600" y="2132856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Correo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Submarino: </a:t>
            </a: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varianten</a:t>
            </a:r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D48EB1F-2C18-8C4B-B19D-9D58DF6396F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14" y="2708921"/>
            <a:ext cx="3666311" cy="1584176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EDE93A78-10E0-6940-A8EF-C828EDBA15F1}"/>
              </a:ext>
            </a:extLst>
          </p:cNvPr>
          <p:cNvSpPr/>
          <p:nvPr/>
        </p:nvSpPr>
        <p:spPr>
          <a:xfrm>
            <a:off x="5300464" y="3212976"/>
            <a:ext cx="2367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Lijntanding </a:t>
            </a: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B3E192B-19B4-6E43-8DFD-D0CB2C5A8B7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>
                <a:solidFill>
                  <a:schemeClr val="accent6">
                    <a:lumMod val="75000"/>
                  </a:schemeClr>
                </a:solidFill>
              </a:rPr>
              <a:pPr>
                <a:defRPr/>
              </a:pPr>
              <a:t>40</a:t>
            </a:fld>
            <a:endParaRPr lang="nl-NL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3145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0F7541DE-5BDE-5C44-B241-D34FB8EF4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Correo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Submarino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: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varianten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E24F59C9-1397-F449-938F-480800B85F27}"/>
              </a:ext>
            </a:extLst>
          </p:cNvPr>
          <p:cNvSpPr/>
          <p:nvPr/>
        </p:nvSpPr>
        <p:spPr>
          <a:xfrm>
            <a:off x="971600" y="2132856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Correo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Submarino: </a:t>
            </a: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varianten</a:t>
            </a:r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D48EB1F-2C18-8C4B-B19D-9D58DF6396F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14" y="2708921"/>
            <a:ext cx="3666311" cy="1584176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79A904C-2B8D-034D-954D-76A2E88729FA}"/>
              </a:ext>
            </a:extLst>
          </p:cNvPr>
          <p:cNvSpPr/>
          <p:nvPr/>
        </p:nvSpPr>
        <p:spPr>
          <a:xfrm>
            <a:off x="971600" y="4335487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Lijntanding </a:t>
            </a: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11½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6FEC0BD1-112C-7344-BEF4-A73AC8C725A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869160"/>
            <a:ext cx="2448272" cy="72008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EDE93A78-10E0-6940-A8EF-C828EDBA15F1}"/>
              </a:ext>
            </a:extLst>
          </p:cNvPr>
          <p:cNvSpPr/>
          <p:nvPr/>
        </p:nvSpPr>
        <p:spPr>
          <a:xfrm>
            <a:off x="5300464" y="3212976"/>
            <a:ext cx="2367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Lijntanding </a:t>
            </a: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901BE63-BBBD-9640-A69D-37D13196417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>
                <a:solidFill>
                  <a:schemeClr val="accent6">
                    <a:lumMod val="75000"/>
                  </a:schemeClr>
                </a:solidFill>
              </a:rPr>
              <a:pPr>
                <a:defRPr/>
              </a:pPr>
              <a:t>41</a:t>
            </a:fld>
            <a:endParaRPr lang="nl-NL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2476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0F7541DE-5BDE-5C44-B241-D34FB8EF4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Correo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Submarino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: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varianten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E24F59C9-1397-F449-938F-480800B85F27}"/>
              </a:ext>
            </a:extLst>
          </p:cNvPr>
          <p:cNvSpPr/>
          <p:nvPr/>
        </p:nvSpPr>
        <p:spPr>
          <a:xfrm>
            <a:off x="971600" y="2132856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Correo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Submarino: </a:t>
            </a: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varianten</a:t>
            </a:r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D48EB1F-2C18-8C4B-B19D-9D58DF6396F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14" y="2708921"/>
            <a:ext cx="3666311" cy="1584176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79A904C-2B8D-034D-954D-76A2E88729FA}"/>
              </a:ext>
            </a:extLst>
          </p:cNvPr>
          <p:cNvSpPr/>
          <p:nvPr/>
        </p:nvSpPr>
        <p:spPr>
          <a:xfrm>
            <a:off x="971600" y="4335487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Gedeeltelijk </a:t>
            </a: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ontbrekende tanding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A427D1E-F8AC-DA43-BDBB-ABC9AB86A0F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76" y="4798268"/>
            <a:ext cx="2842260" cy="1943100"/>
          </a:xfrm>
          <a:prstGeom prst="rect">
            <a:avLst/>
          </a:prstGeom>
        </p:spPr>
      </p:pic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5886974-F30B-F440-9B7C-B5F4B6B1C56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>
                <a:solidFill>
                  <a:schemeClr val="accent6">
                    <a:lumMod val="75000"/>
                  </a:schemeClr>
                </a:solidFill>
              </a:rPr>
              <a:pPr>
                <a:defRPr/>
              </a:pPr>
              <a:t>42</a:t>
            </a:fld>
            <a:endParaRPr lang="nl-NL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477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0F7541DE-5BDE-5C44-B241-D34FB8EF4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Correo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Submarino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: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varianten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E24F59C9-1397-F449-938F-480800B85F27}"/>
              </a:ext>
            </a:extLst>
          </p:cNvPr>
          <p:cNvSpPr/>
          <p:nvPr/>
        </p:nvSpPr>
        <p:spPr>
          <a:xfrm>
            <a:off x="971600" y="2132856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Correo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Submarino: </a:t>
            </a: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varianten</a:t>
            </a:r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D48EB1F-2C18-8C4B-B19D-9D58DF6396F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14" y="2708921"/>
            <a:ext cx="3666311" cy="1584176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79A904C-2B8D-034D-954D-76A2E88729FA}"/>
              </a:ext>
            </a:extLst>
          </p:cNvPr>
          <p:cNvSpPr/>
          <p:nvPr/>
        </p:nvSpPr>
        <p:spPr>
          <a:xfrm>
            <a:off x="971600" y="4335487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Gedeeltelijk </a:t>
            </a: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ontbrekende tanding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A427D1E-F8AC-DA43-BDBB-ABC9AB86A0F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76" y="4798268"/>
            <a:ext cx="2842260" cy="19431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C1B2173D-AE53-E843-B3B7-9510E80A229A}"/>
              </a:ext>
            </a:extLst>
          </p:cNvPr>
          <p:cNvSpPr/>
          <p:nvPr/>
        </p:nvSpPr>
        <p:spPr>
          <a:xfrm>
            <a:off x="4283968" y="5415607"/>
            <a:ext cx="4608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Ook aan de </a:t>
            </a: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andere zijden 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E1E0515-D58F-3D45-A626-CC1C1D3138C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>
                <a:solidFill>
                  <a:schemeClr val="accent6">
                    <a:lumMod val="75000"/>
                  </a:schemeClr>
                </a:solidFill>
              </a:rPr>
              <a:pPr>
                <a:defRPr/>
              </a:pPr>
              <a:t>43</a:t>
            </a:fld>
            <a:endParaRPr lang="nl-NL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6906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0F7541DE-5BDE-5C44-B241-D34FB8EF4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Correo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Submarino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: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varianten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E24F59C9-1397-F449-938F-480800B85F27}"/>
              </a:ext>
            </a:extLst>
          </p:cNvPr>
          <p:cNvSpPr/>
          <p:nvPr/>
        </p:nvSpPr>
        <p:spPr>
          <a:xfrm>
            <a:off x="971600" y="2132856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Correo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Submarino: </a:t>
            </a: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varianten</a:t>
            </a:r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8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F3B70F96-784B-F343-B2B2-F137905B0A7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7" y="4941168"/>
            <a:ext cx="3672408" cy="1584176"/>
          </a:xfrm>
          <a:prstGeom prst="rect">
            <a:avLst/>
          </a:prstGeom>
        </p:spPr>
      </p:pic>
      <p:pic>
        <p:nvPicPr>
          <p:cNvPr id="5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D48EB1F-2C18-8C4B-B19D-9D58DF6396F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14" y="2708921"/>
            <a:ext cx="3666311" cy="1584176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79A904C-2B8D-034D-954D-76A2E88729FA}"/>
              </a:ext>
            </a:extLst>
          </p:cNvPr>
          <p:cNvSpPr/>
          <p:nvPr/>
        </p:nvSpPr>
        <p:spPr>
          <a:xfrm>
            <a:off x="971600" y="4335487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Ongetand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C231D80-1F4C-B84F-824B-ADA547F9E60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>
                <a:solidFill>
                  <a:schemeClr val="accent6">
                    <a:lumMod val="75000"/>
                  </a:schemeClr>
                </a:solidFill>
              </a:rPr>
              <a:pPr>
                <a:defRPr/>
              </a:pPr>
              <a:t>44</a:t>
            </a:fld>
            <a:endParaRPr lang="nl-NL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6048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0F7541DE-5BDE-5C44-B241-D34FB8EF4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Correo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Submarino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: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varianten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E24F59C9-1397-F449-938F-480800B85F27}"/>
              </a:ext>
            </a:extLst>
          </p:cNvPr>
          <p:cNvSpPr/>
          <p:nvPr/>
        </p:nvSpPr>
        <p:spPr>
          <a:xfrm>
            <a:off x="971600" y="2132856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Correo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Submarino: </a:t>
            </a: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varianten</a:t>
            </a:r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D48EB1F-2C18-8C4B-B19D-9D58DF6396F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14" y="2708921"/>
            <a:ext cx="3666311" cy="1584176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79A904C-2B8D-034D-954D-76A2E88729FA}"/>
              </a:ext>
            </a:extLst>
          </p:cNvPr>
          <p:cNvSpPr/>
          <p:nvPr/>
        </p:nvSpPr>
        <p:spPr>
          <a:xfrm>
            <a:off x="971600" y="4335487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Proeven op karton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Picture 1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B37525C-DC12-464B-A5F6-BAED66FCD35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815929"/>
            <a:ext cx="3683000" cy="1349375"/>
          </a:xfrm>
          <a:prstGeom prst="rect">
            <a:avLst/>
          </a:prstGeom>
        </p:spPr>
      </p:pic>
      <p:pic>
        <p:nvPicPr>
          <p:cNvPr id="8" name="Picture 15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3677A904-3BD2-D448-B7A7-375EAFFBE7D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446" y="5332685"/>
            <a:ext cx="3691890" cy="1336675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10EE493-9D3E-B048-9851-50773192BC3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/>
              <a:pPr>
                <a:defRPr/>
              </a:pPr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41844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0F7541DE-5BDE-5C44-B241-D34FB8EF4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Correo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Submarino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: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varianten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E24F59C9-1397-F449-938F-480800B85F27}"/>
              </a:ext>
            </a:extLst>
          </p:cNvPr>
          <p:cNvSpPr/>
          <p:nvPr/>
        </p:nvSpPr>
        <p:spPr>
          <a:xfrm>
            <a:off x="971600" y="2132856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Correo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Submarino: </a:t>
            </a: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varianten</a:t>
            </a:r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D48EB1F-2C18-8C4B-B19D-9D58DF6396F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14" y="2708921"/>
            <a:ext cx="3666311" cy="1584176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79A904C-2B8D-034D-954D-76A2E88729FA}"/>
              </a:ext>
            </a:extLst>
          </p:cNvPr>
          <p:cNvSpPr/>
          <p:nvPr/>
        </p:nvSpPr>
        <p:spPr>
          <a:xfrm>
            <a:off x="971600" y="4335487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Monsters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10EE493-9D3E-B048-9851-50773192BC3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>
                <a:solidFill>
                  <a:schemeClr val="accent6">
                    <a:lumMod val="75000"/>
                  </a:schemeClr>
                </a:solidFill>
              </a:rPr>
              <a:pPr>
                <a:defRPr/>
              </a:pPr>
              <a:t>46</a:t>
            </a:fld>
            <a:endParaRPr lang="nl-NL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Picture 1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DD8D3059-6181-BC4E-BCC1-00CEAA7D98D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797153"/>
            <a:ext cx="3600401" cy="165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6354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0F7541DE-5BDE-5C44-B241-D34FB8EF4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Correo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Submarino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: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varianten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E24F59C9-1397-F449-938F-480800B85F27}"/>
              </a:ext>
            </a:extLst>
          </p:cNvPr>
          <p:cNvSpPr/>
          <p:nvPr/>
        </p:nvSpPr>
        <p:spPr>
          <a:xfrm>
            <a:off x="971600" y="2132856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Correo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Submarino: </a:t>
            </a: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varianten</a:t>
            </a:r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D48EB1F-2C18-8C4B-B19D-9D58DF6396F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14" y="2708921"/>
            <a:ext cx="3666311" cy="1584176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79A904C-2B8D-034D-954D-76A2E88729FA}"/>
              </a:ext>
            </a:extLst>
          </p:cNvPr>
          <p:cNvSpPr/>
          <p:nvPr/>
        </p:nvSpPr>
        <p:spPr>
          <a:xfrm>
            <a:off x="971600" y="4335487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Kleurproeven, getand en ongetand 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(beide 24):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10EE493-9D3E-B048-9851-50773192BC3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>
                <a:solidFill>
                  <a:schemeClr val="accent6">
                    <a:lumMod val="75000"/>
                  </a:schemeClr>
                </a:solidFill>
              </a:rPr>
              <a:pPr>
                <a:defRPr/>
              </a:pPr>
              <a:t>47</a:t>
            </a:fld>
            <a:endParaRPr lang="nl-NL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D7B43706-35D1-9942-BBAD-9817A0A6667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869160"/>
            <a:ext cx="3812540" cy="162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335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0F7541DE-5BDE-5C44-B241-D34FB8EF4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Correo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Submarino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: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varianten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E24F59C9-1397-F449-938F-480800B85F27}"/>
              </a:ext>
            </a:extLst>
          </p:cNvPr>
          <p:cNvSpPr/>
          <p:nvPr/>
        </p:nvSpPr>
        <p:spPr>
          <a:xfrm>
            <a:off x="971600" y="2132856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Correo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Submarino: </a:t>
            </a: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varianten</a:t>
            </a:r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10EE493-9D3E-B048-9851-50773192BC32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6817099" y="6309320"/>
            <a:ext cx="1874838" cy="452437"/>
          </a:xfrm>
        </p:spPr>
        <p:txBody>
          <a:bodyPr/>
          <a:lstStyle/>
          <a:p>
            <a:pPr>
              <a:defRPr/>
            </a:pPr>
            <a:fld id="{119DFD11-0D13-E047-A90B-5298F391B207}" type="slidenum">
              <a:rPr lang="nl-NL" smtClean="0">
                <a:solidFill>
                  <a:schemeClr val="accent6">
                    <a:lumMod val="75000"/>
                  </a:schemeClr>
                </a:solidFill>
              </a:rPr>
              <a:pPr>
                <a:defRPr/>
              </a:pPr>
              <a:t>48</a:t>
            </a:fld>
            <a:endParaRPr lang="nl-NL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Picture 5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AA800452-42EB-5D48-9F90-E2043BA80AE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739618"/>
            <a:ext cx="3312367" cy="284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601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0F7541DE-5BDE-5C44-B241-D34FB8EF4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Correo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Submarino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: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varianten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E24F59C9-1397-F449-938F-480800B85F27}"/>
              </a:ext>
            </a:extLst>
          </p:cNvPr>
          <p:cNvSpPr/>
          <p:nvPr/>
        </p:nvSpPr>
        <p:spPr>
          <a:xfrm>
            <a:off x="971600" y="2132856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Correo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Submarino: </a:t>
            </a: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varianten       Ongetand</a:t>
            </a:r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10EE493-9D3E-B048-9851-50773192BC32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6817099" y="6309320"/>
            <a:ext cx="1874838" cy="452437"/>
          </a:xfrm>
        </p:spPr>
        <p:txBody>
          <a:bodyPr/>
          <a:lstStyle/>
          <a:p>
            <a:pPr>
              <a:defRPr/>
            </a:pPr>
            <a:fld id="{119DFD11-0D13-E047-A90B-5298F391B207}" type="slidenum">
              <a:rPr lang="nl-NL" smtClean="0">
                <a:solidFill>
                  <a:schemeClr val="accent6">
                    <a:lumMod val="75000"/>
                  </a:schemeClr>
                </a:solidFill>
              </a:rPr>
              <a:pPr>
                <a:defRPr/>
              </a:pPr>
              <a:t>49</a:t>
            </a:fld>
            <a:endParaRPr lang="nl-NL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Picture 5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AA800452-42EB-5D48-9F90-E2043BA80AE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739618"/>
            <a:ext cx="3312367" cy="2849622"/>
          </a:xfrm>
          <a:prstGeom prst="rect">
            <a:avLst/>
          </a:prstGeom>
        </p:spPr>
      </p:pic>
      <p:pic>
        <p:nvPicPr>
          <p:cNvPr id="6" name="Picture 9" descr="A picture containing text, envelope, stationary&#10;&#10;Description automatically generated">
            <a:extLst>
              <a:ext uri="{FF2B5EF4-FFF2-40B4-BE49-F238E27FC236}">
                <a16:creationId xmlns:a16="http://schemas.microsoft.com/office/drawing/2014/main" id="{DA14C817-C0FA-5C48-8257-60A038DD5F3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226" y="2750493"/>
            <a:ext cx="3204190" cy="283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22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Text Box 2"/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8498923-28B6-8245-B14F-30BBA9F90191}" type="slidenum">
              <a:rPr lang="nl-NL" sz="1400">
                <a:solidFill>
                  <a:srgbClr val="000000"/>
                </a:solidFill>
                <a:latin typeface="Tahoma" pitchFamily="-89" charset="0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</a:t>
            </a:fld>
            <a:endParaRPr lang="nl-NL" sz="1400">
              <a:solidFill>
                <a:srgbClr val="000000"/>
              </a:solidFill>
              <a:latin typeface="Tahoma" pitchFamily="-89" charset="0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697CDFA5-3D2A-A244-B3B0-26BA58364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3429000"/>
            <a:ext cx="7391400" cy="10801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200" dirty="0">
                <a:solidFill>
                  <a:srgbClr val="333399"/>
                </a:solidFill>
                <a:latin typeface="Tahoma" pitchFamily="-89" charset="0"/>
              </a:rPr>
              <a:t>1. </a:t>
            </a:r>
            <a:r>
              <a:rPr lang="en-US" sz="3200" dirty="0" err="1">
                <a:solidFill>
                  <a:srgbClr val="333399"/>
                </a:solidFill>
                <a:latin typeface="Tahoma" pitchFamily="-89" charset="0"/>
              </a:rPr>
              <a:t>Spanje</a:t>
            </a:r>
            <a:r>
              <a:rPr lang="en-US" sz="3200" dirty="0">
                <a:solidFill>
                  <a:srgbClr val="333399"/>
                </a:solidFill>
                <a:latin typeface="Tahoma" pitchFamily="-89" charset="0"/>
              </a:rPr>
              <a:t> in de </a:t>
            </a:r>
            <a:r>
              <a:rPr lang="en-US" sz="3200" dirty="0" err="1">
                <a:solidFill>
                  <a:srgbClr val="333399"/>
                </a:solidFill>
                <a:latin typeface="Tahoma" pitchFamily="-89" charset="0"/>
              </a:rPr>
              <a:t>jaren</a:t>
            </a:r>
            <a:r>
              <a:rPr lang="en-US" sz="3200" dirty="0">
                <a:solidFill>
                  <a:srgbClr val="333399"/>
                </a:solidFill>
                <a:latin typeface="Tahoma" pitchFamily="-89" charset="0"/>
              </a:rPr>
              <a:t> 1930</a:t>
            </a:r>
            <a:endParaRPr lang="en-GB" sz="3200" b="1" dirty="0">
              <a:solidFill>
                <a:srgbClr val="FF0000"/>
              </a:solidFill>
              <a:latin typeface="Tahoma" pitchFamily="-89" charset="0"/>
            </a:endParaRP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2. De </a:t>
            </a:r>
            <a:r>
              <a:rPr lang="en-GB" sz="32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onderzeebootpost</a:t>
            </a:r>
            <a:endParaRPr lang="en-GB" sz="3200" dirty="0">
              <a:solidFill>
                <a:schemeClr val="accent6">
                  <a:lumMod val="75000"/>
                </a:schemeClr>
              </a:solidFill>
              <a:latin typeface="Tahoma" pitchFamily="-89" charset="0"/>
            </a:endParaRP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3. De </a:t>
            </a:r>
            <a:r>
              <a:rPr lang="en-GB" sz="32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tocht</a:t>
            </a:r>
            <a:r>
              <a:rPr lang="en-GB" sz="32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 van de C-4 </a:t>
            </a:r>
            <a:r>
              <a:rPr lang="en-GB" sz="32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naar</a:t>
            </a:r>
            <a:r>
              <a:rPr lang="en-GB" sz="32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 Menorca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dirty="0">
                <a:solidFill>
                  <a:srgbClr val="FF0000"/>
                </a:solidFill>
                <a:latin typeface="Tahoma" pitchFamily="-89" charset="0"/>
              </a:rPr>
              <a:t>4. </a:t>
            </a:r>
            <a:r>
              <a:rPr lang="en-GB" sz="3200" dirty="0" err="1">
                <a:solidFill>
                  <a:srgbClr val="FF0000"/>
                </a:solidFill>
                <a:latin typeface="Tahoma" pitchFamily="-89" charset="0"/>
              </a:rPr>
              <a:t>Terug</a:t>
            </a:r>
            <a:r>
              <a:rPr lang="en-GB" sz="3200" dirty="0">
                <a:solidFill>
                  <a:srgbClr val="FF0000"/>
                </a:solidFill>
                <a:latin typeface="Tahoma" pitchFamily="-89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Tahoma" pitchFamily="-89" charset="0"/>
              </a:rPr>
              <a:t>naar</a:t>
            </a:r>
            <a:r>
              <a:rPr lang="en-GB" sz="3200" dirty="0">
                <a:solidFill>
                  <a:srgbClr val="FF0000"/>
                </a:solidFill>
                <a:latin typeface="Tahoma" pitchFamily="-89" charset="0"/>
              </a:rPr>
              <a:t> Barcelona</a:t>
            </a:r>
            <a:endParaRPr lang="en-US" sz="3200" dirty="0">
              <a:solidFill>
                <a:srgbClr val="FF0000"/>
              </a:solidFill>
              <a:latin typeface="Tahoma" pitchFamily="-89" charset="0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558C74F1-85AE-554F-8B6C-6DD298CA4F3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/>
              <a:pPr>
                <a:defRPr/>
              </a:pPr>
              <a:t>5</a:t>
            </a:fld>
            <a:endParaRPr lang="nl-NL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1EE575E4-5AA2-8745-8B8D-E3FB42F5A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b="1" dirty="0">
                <a:solidFill>
                  <a:srgbClr val="FF0000"/>
                </a:solidFill>
                <a:latin typeface="Tahoma" pitchFamily="-89" charset="0"/>
              </a:rPr>
              <a:t>#4.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3217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0F7541DE-5BDE-5C44-B241-D34FB8EF4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Correo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Submarino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: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varianten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E24F59C9-1397-F449-938F-480800B85F27}"/>
              </a:ext>
            </a:extLst>
          </p:cNvPr>
          <p:cNvSpPr/>
          <p:nvPr/>
        </p:nvSpPr>
        <p:spPr>
          <a:xfrm>
            <a:off x="971600" y="2132856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Correo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Submarino: </a:t>
            </a: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varianten       Ongetand</a:t>
            </a:r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10EE493-9D3E-B048-9851-50773192BC32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6817099" y="6309320"/>
            <a:ext cx="1874838" cy="452437"/>
          </a:xfrm>
        </p:spPr>
        <p:txBody>
          <a:bodyPr/>
          <a:lstStyle/>
          <a:p>
            <a:pPr>
              <a:defRPr/>
            </a:pPr>
            <a:fld id="{119DFD11-0D13-E047-A90B-5298F391B207}" type="slidenum">
              <a:rPr lang="nl-NL" smtClean="0">
                <a:solidFill>
                  <a:schemeClr val="accent6">
                    <a:lumMod val="75000"/>
                  </a:schemeClr>
                </a:solidFill>
              </a:rPr>
              <a:pPr>
                <a:defRPr/>
              </a:pPr>
              <a:t>50</a:t>
            </a:fld>
            <a:endParaRPr lang="nl-NL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Picture 5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AA800452-42EB-5D48-9F90-E2043BA80AE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739618"/>
            <a:ext cx="3312367" cy="2849622"/>
          </a:xfrm>
          <a:prstGeom prst="rect">
            <a:avLst/>
          </a:prstGeom>
        </p:spPr>
      </p:pic>
      <p:pic>
        <p:nvPicPr>
          <p:cNvPr id="7" name="Picture 6" descr="A picture containing text, mat, furniture&#10;&#10;Description automatically generated">
            <a:extLst>
              <a:ext uri="{FF2B5EF4-FFF2-40B4-BE49-F238E27FC236}">
                <a16:creationId xmlns:a16="http://schemas.microsoft.com/office/drawing/2014/main" id="{09D4D948-035B-4C44-9E80-B95C8ABD658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584" y="5661248"/>
            <a:ext cx="914400" cy="419100"/>
          </a:xfrm>
          <a:prstGeom prst="rect">
            <a:avLst/>
          </a:prstGeom>
        </p:spPr>
      </p:pic>
      <p:pic>
        <p:nvPicPr>
          <p:cNvPr id="8" name="Picture 9" descr="A picture containing text, envelope, stationary&#10;&#10;Description automatically generated">
            <a:extLst>
              <a:ext uri="{FF2B5EF4-FFF2-40B4-BE49-F238E27FC236}">
                <a16:creationId xmlns:a16="http://schemas.microsoft.com/office/drawing/2014/main" id="{93C2EFBF-8F49-2048-9994-B8EC883E0C1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226" y="2750493"/>
            <a:ext cx="3204190" cy="283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915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0F7541DE-5BDE-5C44-B241-D34FB8EF4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Correo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Submarino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: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varianten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E24F59C9-1397-F449-938F-480800B85F27}"/>
              </a:ext>
            </a:extLst>
          </p:cNvPr>
          <p:cNvSpPr/>
          <p:nvPr/>
        </p:nvSpPr>
        <p:spPr>
          <a:xfrm>
            <a:off x="971600" y="2132856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Correo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Submarino: </a:t>
            </a: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varianten       Ongetand</a:t>
            </a:r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10EE493-9D3E-B048-9851-50773192BC32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6817099" y="6309320"/>
            <a:ext cx="1874838" cy="452437"/>
          </a:xfrm>
        </p:spPr>
        <p:txBody>
          <a:bodyPr/>
          <a:lstStyle/>
          <a:p>
            <a:pPr>
              <a:defRPr/>
            </a:pPr>
            <a:fld id="{119DFD11-0D13-E047-A90B-5298F391B207}" type="slidenum">
              <a:rPr lang="nl-NL" smtClean="0">
                <a:solidFill>
                  <a:schemeClr val="accent6">
                    <a:lumMod val="75000"/>
                  </a:schemeClr>
                </a:solidFill>
              </a:rPr>
              <a:pPr>
                <a:defRPr/>
              </a:pPr>
              <a:t>51</a:t>
            </a:fld>
            <a:endParaRPr lang="nl-NL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Picture 5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AA800452-42EB-5D48-9F90-E2043BA80AE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739618"/>
            <a:ext cx="3312367" cy="2849622"/>
          </a:xfrm>
          <a:prstGeom prst="rect">
            <a:avLst/>
          </a:prstGeom>
        </p:spPr>
      </p:pic>
      <p:pic>
        <p:nvPicPr>
          <p:cNvPr id="7" name="Picture 6" descr="A picture containing text, mat, furniture&#10;&#10;Description automatically generated">
            <a:extLst>
              <a:ext uri="{FF2B5EF4-FFF2-40B4-BE49-F238E27FC236}">
                <a16:creationId xmlns:a16="http://schemas.microsoft.com/office/drawing/2014/main" id="{09D4D948-035B-4C44-9E80-B95C8ABD658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584" y="5661248"/>
            <a:ext cx="914400" cy="419100"/>
          </a:xfrm>
          <a:prstGeom prst="rect">
            <a:avLst/>
          </a:prstGeom>
        </p:spPr>
      </p:pic>
      <p:pic>
        <p:nvPicPr>
          <p:cNvPr id="8" name="Picture 10" descr="A picture containing text, mat&#10;&#10;Description automatically generated">
            <a:extLst>
              <a:ext uri="{FF2B5EF4-FFF2-40B4-BE49-F238E27FC236}">
                <a16:creationId xmlns:a16="http://schemas.microsoft.com/office/drawing/2014/main" id="{D371D19D-08C4-954A-837C-D5DFB5027A3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716" y="5788496"/>
            <a:ext cx="774700" cy="304800"/>
          </a:xfrm>
          <a:prstGeom prst="rect">
            <a:avLst/>
          </a:prstGeom>
        </p:spPr>
      </p:pic>
      <p:pic>
        <p:nvPicPr>
          <p:cNvPr id="10" name="Picture 9" descr="A picture containing text, envelope, stationary&#10;&#10;Description automatically generated">
            <a:extLst>
              <a:ext uri="{FF2B5EF4-FFF2-40B4-BE49-F238E27FC236}">
                <a16:creationId xmlns:a16="http://schemas.microsoft.com/office/drawing/2014/main" id="{56597ED7-FDBF-E54B-BB69-5CBF46C8674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226" y="2750493"/>
            <a:ext cx="3204190" cy="283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8402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0F7541DE-5BDE-5C44-B241-D34FB8EF4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Correo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Submarino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: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varianten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E24F59C9-1397-F449-938F-480800B85F27}"/>
              </a:ext>
            </a:extLst>
          </p:cNvPr>
          <p:cNvSpPr/>
          <p:nvPr/>
        </p:nvSpPr>
        <p:spPr>
          <a:xfrm>
            <a:off x="971600" y="2132856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Correo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Submarino: </a:t>
            </a: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varianten       Ongetand</a:t>
            </a:r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5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AA800452-42EB-5D48-9F90-E2043BA80AE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739618"/>
            <a:ext cx="3312367" cy="2849622"/>
          </a:xfrm>
          <a:prstGeom prst="rect">
            <a:avLst/>
          </a:prstGeom>
        </p:spPr>
      </p:pic>
      <p:pic>
        <p:nvPicPr>
          <p:cNvPr id="7" name="Picture 6" descr="A picture containing text, mat, furniture&#10;&#10;Description automatically generated">
            <a:extLst>
              <a:ext uri="{FF2B5EF4-FFF2-40B4-BE49-F238E27FC236}">
                <a16:creationId xmlns:a16="http://schemas.microsoft.com/office/drawing/2014/main" id="{09D4D948-035B-4C44-9E80-B95C8ABD658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584" y="5661248"/>
            <a:ext cx="914400" cy="419100"/>
          </a:xfrm>
          <a:prstGeom prst="rect">
            <a:avLst/>
          </a:prstGeom>
        </p:spPr>
      </p:pic>
      <p:pic>
        <p:nvPicPr>
          <p:cNvPr id="8" name="Picture 10" descr="A picture containing text, mat&#10;&#10;Description automatically generated">
            <a:extLst>
              <a:ext uri="{FF2B5EF4-FFF2-40B4-BE49-F238E27FC236}">
                <a16:creationId xmlns:a16="http://schemas.microsoft.com/office/drawing/2014/main" id="{D371D19D-08C4-954A-837C-D5DFB5027A3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716" y="5788496"/>
            <a:ext cx="774700" cy="304800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A8CA94AC-8A03-0741-87BB-E842F55A36E4}"/>
              </a:ext>
            </a:extLst>
          </p:cNvPr>
          <p:cNvSpPr/>
          <p:nvPr/>
        </p:nvSpPr>
        <p:spPr>
          <a:xfrm>
            <a:off x="395536" y="6228020"/>
            <a:ext cx="83674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Zes</a:t>
            </a:r>
            <a:r>
              <a:rPr lang="nl-NL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nummers bekend: </a:t>
            </a:r>
            <a:r>
              <a:rPr lang="nl-NL" sz="2000" dirty="0">
                <a:solidFill>
                  <a:schemeClr val="accent6">
                    <a:lumMod val="75000"/>
                  </a:schemeClr>
                </a:solidFill>
              </a:rPr>
              <a:t>002110, 002757, 002773, 002855, 012066 en 012071 </a:t>
            </a:r>
            <a:endParaRPr lang="nl-NL" sz="2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9" descr="A picture containing text, envelope, stationary&#10;&#10;Description automatically generated">
            <a:extLst>
              <a:ext uri="{FF2B5EF4-FFF2-40B4-BE49-F238E27FC236}">
                <a16:creationId xmlns:a16="http://schemas.microsoft.com/office/drawing/2014/main" id="{2F338276-7A47-AE4D-8583-9892FA03B6B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226" y="2750493"/>
            <a:ext cx="3204190" cy="283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735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0F7541DE-5BDE-5C44-B241-D34FB8EF4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Correo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Submarino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: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varianten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E24F59C9-1397-F449-938F-480800B85F27}"/>
              </a:ext>
            </a:extLst>
          </p:cNvPr>
          <p:cNvSpPr/>
          <p:nvPr/>
        </p:nvSpPr>
        <p:spPr>
          <a:xfrm>
            <a:off x="971600" y="2132856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Correo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Submarino: </a:t>
            </a: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varianten</a:t>
            </a:r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D48EB1F-2C18-8C4B-B19D-9D58DF6396F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14" y="2708921"/>
            <a:ext cx="3666311" cy="1584176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79A904C-2B8D-034D-954D-76A2E88729FA}"/>
              </a:ext>
            </a:extLst>
          </p:cNvPr>
          <p:cNvSpPr/>
          <p:nvPr/>
        </p:nvSpPr>
        <p:spPr>
          <a:xfrm>
            <a:off x="971600" y="4335487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Drukplaten vernietigd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18 november 1938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10EE493-9D3E-B048-9851-50773192BC3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>
                <a:solidFill>
                  <a:schemeClr val="accent6">
                    <a:lumMod val="75000"/>
                  </a:schemeClr>
                </a:solidFill>
              </a:rPr>
              <a:pPr>
                <a:defRPr/>
              </a:pPr>
              <a:t>53</a:t>
            </a:fld>
            <a:endParaRPr lang="nl-NL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Picture 2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C7900354-2110-A747-8FC7-D6A694DAB40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800832"/>
            <a:ext cx="3939515" cy="165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01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Text Box 2"/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8498923-28B6-8245-B14F-30BBA9F90191}" type="slidenum">
              <a:rPr lang="nl-NL" sz="1400">
                <a:solidFill>
                  <a:srgbClr val="000000"/>
                </a:solidFill>
                <a:latin typeface="Tahoma" pitchFamily="-89" charset="0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54</a:t>
            </a:fld>
            <a:endParaRPr lang="nl-NL" sz="1400">
              <a:solidFill>
                <a:srgbClr val="000000"/>
              </a:solidFill>
              <a:latin typeface="Tahoma" pitchFamily="-89" charset="0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697CDFA5-3D2A-A244-B3B0-26BA58364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4293096"/>
            <a:ext cx="7391400" cy="10801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200" dirty="0">
                <a:solidFill>
                  <a:srgbClr val="333399"/>
                </a:solidFill>
                <a:latin typeface="Tahoma" pitchFamily="-89" charset="0"/>
              </a:rPr>
              <a:t>1. </a:t>
            </a:r>
            <a:r>
              <a:rPr lang="en-US" sz="3200" dirty="0" err="1">
                <a:solidFill>
                  <a:srgbClr val="333399"/>
                </a:solidFill>
                <a:latin typeface="Tahoma" pitchFamily="-89" charset="0"/>
              </a:rPr>
              <a:t>Spanje</a:t>
            </a:r>
            <a:r>
              <a:rPr lang="en-US" sz="3200" dirty="0">
                <a:solidFill>
                  <a:srgbClr val="333399"/>
                </a:solidFill>
                <a:latin typeface="Tahoma" pitchFamily="-89" charset="0"/>
              </a:rPr>
              <a:t> in de </a:t>
            </a:r>
            <a:r>
              <a:rPr lang="en-US" sz="3200" dirty="0" err="1">
                <a:solidFill>
                  <a:srgbClr val="333399"/>
                </a:solidFill>
                <a:latin typeface="Tahoma" pitchFamily="-89" charset="0"/>
              </a:rPr>
              <a:t>jaren</a:t>
            </a:r>
            <a:r>
              <a:rPr lang="en-US" sz="3200" dirty="0">
                <a:solidFill>
                  <a:srgbClr val="333399"/>
                </a:solidFill>
                <a:latin typeface="Tahoma" pitchFamily="-89" charset="0"/>
              </a:rPr>
              <a:t> 1930</a:t>
            </a:r>
            <a:endParaRPr lang="en-GB" sz="3200" b="1" dirty="0">
              <a:solidFill>
                <a:srgbClr val="FF0000"/>
              </a:solidFill>
              <a:latin typeface="Tahoma" pitchFamily="-89" charset="0"/>
            </a:endParaRP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2. De </a:t>
            </a:r>
            <a:r>
              <a:rPr lang="en-GB" sz="32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onderzeebootpost</a:t>
            </a:r>
            <a:endParaRPr lang="en-GB" sz="3200" dirty="0">
              <a:solidFill>
                <a:schemeClr val="accent6">
                  <a:lumMod val="75000"/>
                </a:schemeClr>
              </a:solidFill>
              <a:latin typeface="Tahoma" pitchFamily="-89" charset="0"/>
            </a:endParaRP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3. De </a:t>
            </a:r>
            <a:r>
              <a:rPr lang="en-GB" sz="32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tocht</a:t>
            </a:r>
            <a:r>
              <a:rPr lang="en-GB" sz="32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 van de C-4 </a:t>
            </a:r>
            <a:r>
              <a:rPr lang="en-GB" sz="32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naar</a:t>
            </a:r>
            <a:r>
              <a:rPr lang="en-GB" sz="32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 Menorca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4. </a:t>
            </a:r>
            <a:r>
              <a:rPr lang="en-GB" sz="32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Terug</a:t>
            </a:r>
            <a:r>
              <a:rPr lang="en-GB" sz="32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 </a:t>
            </a:r>
            <a:r>
              <a:rPr lang="en-GB" sz="32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naar</a:t>
            </a:r>
            <a:r>
              <a:rPr lang="en-GB" sz="32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 Barcelona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5. </a:t>
            </a:r>
            <a:r>
              <a:rPr lang="en-GB" sz="32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Varianten</a:t>
            </a:r>
            <a:r>
              <a:rPr lang="en-GB" sz="32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 van de </a:t>
            </a:r>
            <a:r>
              <a:rPr lang="en-GB" sz="32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basiszegels</a:t>
            </a:r>
            <a:endParaRPr lang="en-GB" sz="3200" dirty="0">
              <a:solidFill>
                <a:schemeClr val="accent6">
                  <a:lumMod val="75000"/>
                </a:schemeClr>
              </a:solidFill>
              <a:latin typeface="Tahoma" pitchFamily="-89" charset="0"/>
            </a:endParaRP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dirty="0">
                <a:solidFill>
                  <a:srgbClr val="FF0000"/>
                </a:solidFill>
                <a:latin typeface="Tahoma" pitchFamily="-89" charset="0"/>
              </a:rPr>
              <a:t>6. Het </a:t>
            </a:r>
            <a:r>
              <a:rPr lang="en-GB" sz="3200" dirty="0" err="1">
                <a:solidFill>
                  <a:srgbClr val="FF0000"/>
                </a:solidFill>
                <a:latin typeface="Tahoma" pitchFamily="-89" charset="0"/>
              </a:rPr>
              <a:t>Einde</a:t>
            </a:r>
            <a:endParaRPr lang="en-US" sz="3200" dirty="0">
              <a:solidFill>
                <a:srgbClr val="FF0000"/>
              </a:solidFill>
              <a:latin typeface="Tahoma" pitchFamily="-89" charset="0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558C74F1-85AE-554F-8B6C-6DD298CA4F3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/>
              <a:pPr>
                <a:defRPr/>
              </a:pPr>
              <a:t>54</a:t>
            </a:fld>
            <a:endParaRPr lang="nl-NL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1EE575E4-5AA2-8745-8B8D-E3FB42F5A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b="1" dirty="0">
                <a:solidFill>
                  <a:srgbClr val="FF0000"/>
                </a:solidFill>
                <a:latin typeface="Tahoma" pitchFamily="-89" charset="0"/>
              </a:rPr>
              <a:t>#6.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9505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Text Box 2"/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8498923-28B6-8245-B14F-30BBA9F90191}" type="slidenum">
              <a:rPr lang="nl-NL" sz="1400">
                <a:solidFill>
                  <a:srgbClr val="000000"/>
                </a:solidFill>
                <a:latin typeface="Tahoma" pitchFamily="-89" charset="0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55</a:t>
            </a:fld>
            <a:endParaRPr lang="nl-NL" sz="1400">
              <a:solidFill>
                <a:srgbClr val="000000"/>
              </a:solidFill>
              <a:latin typeface="Tahoma" pitchFamily="-89" charset="0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558C74F1-85AE-554F-8B6C-6DD298CA4F3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/>
              <a:pPr>
                <a:defRPr/>
              </a:pPr>
              <a:t>55</a:t>
            </a:fld>
            <a:endParaRPr lang="nl-NL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C3E831D-92AC-FF4D-85A8-6D2771AED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Correo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Submarino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: het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einde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A4E63B7-1093-C44E-B6CB-24FC789C6AD7}"/>
              </a:ext>
            </a:extLst>
          </p:cNvPr>
          <p:cNvSpPr txBox="1"/>
          <p:nvPr/>
        </p:nvSpPr>
        <p:spPr>
          <a:xfrm>
            <a:off x="755576" y="2420888"/>
            <a:ext cx="7459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l-NL" dirty="0">
                <a:solidFill>
                  <a:srgbClr val="333399"/>
                </a:solidFill>
                <a:latin typeface="Tahoma" pitchFamily="-89" charset="0"/>
              </a:rPr>
              <a:t>Er is slechts </a:t>
            </a:r>
            <a:r>
              <a:rPr lang="nl-NL" b="1" dirty="0">
                <a:solidFill>
                  <a:srgbClr val="FF0000"/>
                </a:solidFill>
                <a:latin typeface="Tahoma" pitchFamily="-89" charset="0"/>
              </a:rPr>
              <a:t>één onderzeebootpostvaart </a:t>
            </a:r>
            <a:r>
              <a:rPr lang="nl-NL" dirty="0">
                <a:solidFill>
                  <a:srgbClr val="333399"/>
                </a:solidFill>
                <a:latin typeface="Tahoma" pitchFamily="-89" charset="0"/>
              </a:rPr>
              <a:t>geweest.</a:t>
            </a:r>
          </a:p>
        </p:txBody>
      </p:sp>
    </p:spTree>
    <p:extLst>
      <p:ext uri="{BB962C8B-B14F-4D97-AF65-F5344CB8AC3E}">
        <p14:creationId xmlns:p14="http://schemas.microsoft.com/office/powerpoint/2010/main" val="10207636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Text Box 2"/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8498923-28B6-8245-B14F-30BBA9F90191}" type="slidenum">
              <a:rPr lang="nl-NL" sz="1400">
                <a:solidFill>
                  <a:srgbClr val="000000"/>
                </a:solidFill>
                <a:latin typeface="Tahoma" pitchFamily="-89" charset="0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56</a:t>
            </a:fld>
            <a:endParaRPr lang="nl-NL" sz="1400">
              <a:solidFill>
                <a:srgbClr val="000000"/>
              </a:solidFill>
              <a:latin typeface="Tahoma" pitchFamily="-89" charset="0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558C74F1-85AE-554F-8B6C-6DD298CA4F3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/>
              <a:pPr>
                <a:defRPr/>
              </a:pPr>
              <a:t>56</a:t>
            </a:fld>
            <a:endParaRPr lang="nl-NL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C3E831D-92AC-FF4D-85A8-6D2771AED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Correo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Submarino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: het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einde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A4E63B7-1093-C44E-B6CB-24FC789C6AD7}"/>
              </a:ext>
            </a:extLst>
          </p:cNvPr>
          <p:cNvSpPr txBox="1"/>
          <p:nvPr/>
        </p:nvSpPr>
        <p:spPr>
          <a:xfrm>
            <a:off x="755576" y="2420888"/>
            <a:ext cx="781213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l-NL" dirty="0">
                <a:solidFill>
                  <a:srgbClr val="333399"/>
                </a:solidFill>
                <a:latin typeface="Tahoma" pitchFamily="-89" charset="0"/>
              </a:rPr>
              <a:t>Er is slechts één vaart geweest.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nl-NL" dirty="0">
              <a:solidFill>
                <a:srgbClr val="333399"/>
              </a:solidFill>
              <a:latin typeface="Tahoma" pitchFamily="-89" charset="0"/>
            </a:endParaRP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l-NL" dirty="0">
                <a:solidFill>
                  <a:srgbClr val="333399"/>
                </a:solidFill>
                <a:latin typeface="Tahoma" pitchFamily="-89" charset="0"/>
              </a:rPr>
              <a:t>C-4 overleeft de oorlog, wordt ingelijfd in de </a:t>
            </a:r>
            <a:r>
              <a:rPr lang="nl-NL" b="1" dirty="0">
                <a:solidFill>
                  <a:srgbClr val="FF0000"/>
                </a:solidFill>
                <a:latin typeface="Tahoma" pitchFamily="-89" charset="0"/>
              </a:rPr>
              <a:t>vloot van 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l-NL" b="1" dirty="0">
                <a:solidFill>
                  <a:srgbClr val="FF0000"/>
                </a:solidFill>
                <a:latin typeface="Tahoma" pitchFamily="-89" charset="0"/>
              </a:rPr>
              <a:t>de </a:t>
            </a:r>
            <a:r>
              <a:rPr lang="nl-NL" b="1" dirty="0" err="1">
                <a:solidFill>
                  <a:srgbClr val="FF0000"/>
                </a:solidFill>
                <a:latin typeface="Tahoma" pitchFamily="-89" charset="0"/>
              </a:rPr>
              <a:t>Nationlisten</a:t>
            </a:r>
            <a:r>
              <a:rPr lang="nl-NL" dirty="0">
                <a:solidFill>
                  <a:srgbClr val="333399"/>
                </a:solidFill>
                <a:latin typeface="Tahoma" pitchFamily="-89" charset="0"/>
              </a:rPr>
              <a:t>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395701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Text Box 2"/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8498923-28B6-8245-B14F-30BBA9F90191}" type="slidenum">
              <a:rPr lang="nl-NL" sz="1400">
                <a:solidFill>
                  <a:srgbClr val="000000"/>
                </a:solidFill>
                <a:latin typeface="Tahoma" pitchFamily="-89" charset="0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57</a:t>
            </a:fld>
            <a:endParaRPr lang="nl-NL" sz="1400">
              <a:solidFill>
                <a:srgbClr val="000000"/>
              </a:solidFill>
              <a:latin typeface="Tahoma" pitchFamily="-89" charset="0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558C74F1-85AE-554F-8B6C-6DD298CA4F3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/>
              <a:pPr>
                <a:defRPr/>
              </a:pPr>
              <a:t>57</a:t>
            </a:fld>
            <a:endParaRPr lang="nl-NL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C3E831D-92AC-FF4D-85A8-6D2771AED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Correo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Submarino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: het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einde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A4E63B7-1093-C44E-B6CB-24FC789C6AD7}"/>
              </a:ext>
            </a:extLst>
          </p:cNvPr>
          <p:cNvSpPr txBox="1"/>
          <p:nvPr/>
        </p:nvSpPr>
        <p:spPr>
          <a:xfrm>
            <a:off x="755576" y="2420888"/>
            <a:ext cx="762676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l-NL" dirty="0">
                <a:solidFill>
                  <a:srgbClr val="333399"/>
                </a:solidFill>
                <a:latin typeface="Tahoma" pitchFamily="-89" charset="0"/>
              </a:rPr>
              <a:t>Er is slechts één vaart geweest.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nl-NL" dirty="0">
              <a:solidFill>
                <a:srgbClr val="333399"/>
              </a:solidFill>
              <a:latin typeface="Tahoma" pitchFamily="-89" charset="0"/>
            </a:endParaRP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C-4 overleeft de oorlog, wordt ingelijfd in de vloot van 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de </a:t>
            </a:r>
            <a:r>
              <a:rPr lang="nl-NL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Nationlisten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.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nl-NL" dirty="0">
              <a:solidFill>
                <a:srgbClr val="333399"/>
              </a:solidFill>
              <a:latin typeface="Tahoma" pitchFamily="-89" charset="0"/>
            </a:endParaRP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Bij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vlootoefening</a:t>
            </a:r>
            <a:r>
              <a:rPr lang="en-US" dirty="0">
                <a:solidFill>
                  <a:srgbClr val="FF0000"/>
                </a:solidFill>
                <a:latin typeface="Tahoma" pitchFamily="-89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itchFamily="-89" charset="0"/>
              </a:rPr>
              <a:t>juli</a:t>
            </a:r>
            <a:r>
              <a:rPr lang="en-US" b="1" dirty="0">
                <a:solidFill>
                  <a:srgbClr val="FF0000"/>
                </a:solidFill>
                <a:latin typeface="Tahoma" pitchFamily="-89" charset="0"/>
              </a:rPr>
              <a:t> 1946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: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geramd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en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itchFamily="-89" charset="0"/>
              </a:rPr>
              <a:t>gezonken</a:t>
            </a:r>
            <a:r>
              <a:rPr lang="en-US" b="1" dirty="0">
                <a:solidFill>
                  <a:srgbClr val="FF0000"/>
                </a:solidFill>
                <a:latin typeface="Tahoma" pitchFamily="-89" charset="0"/>
              </a:rPr>
              <a:t> …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454857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Text Box 2"/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8498923-28B6-8245-B14F-30BBA9F90191}" type="slidenum">
              <a:rPr lang="nl-NL" sz="1400">
                <a:solidFill>
                  <a:srgbClr val="000000"/>
                </a:solidFill>
                <a:latin typeface="Tahoma" pitchFamily="-89" charset="0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58</a:t>
            </a:fld>
            <a:endParaRPr lang="nl-NL" sz="1400">
              <a:solidFill>
                <a:srgbClr val="000000"/>
              </a:solidFill>
              <a:latin typeface="Tahoma" pitchFamily="-89" charset="0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558C74F1-85AE-554F-8B6C-6DD298CA4F3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/>
              <a:pPr>
                <a:defRPr/>
              </a:pPr>
              <a:t>58</a:t>
            </a:fld>
            <a:endParaRPr lang="nl-NL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C3E831D-92AC-FF4D-85A8-6D2771AED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Correo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Submarino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: het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einde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A4E63B7-1093-C44E-B6CB-24FC789C6AD7}"/>
              </a:ext>
            </a:extLst>
          </p:cNvPr>
          <p:cNvSpPr txBox="1"/>
          <p:nvPr/>
        </p:nvSpPr>
        <p:spPr>
          <a:xfrm>
            <a:off x="719064" y="2463279"/>
            <a:ext cx="7210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Bij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vlootoefening</a:t>
            </a:r>
            <a:r>
              <a:rPr lang="en-US" dirty="0">
                <a:solidFill>
                  <a:srgbClr val="FF0000"/>
                </a:solidFill>
                <a:latin typeface="Tahoma" pitchFamily="-89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itchFamily="-89" charset="0"/>
              </a:rPr>
              <a:t>juli</a:t>
            </a:r>
            <a:r>
              <a:rPr lang="en-US" dirty="0">
                <a:solidFill>
                  <a:srgbClr val="FF0000"/>
                </a:solidFill>
                <a:latin typeface="Tahoma" pitchFamily="-89" charset="0"/>
              </a:rPr>
              <a:t> 1946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: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geramd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en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itchFamily="-89" charset="0"/>
              </a:rPr>
              <a:t>gezonken</a:t>
            </a:r>
            <a:r>
              <a:rPr lang="en-US" dirty="0">
                <a:solidFill>
                  <a:srgbClr val="FF0000"/>
                </a:solidFill>
                <a:latin typeface="Tahoma" pitchFamily="-89" charset="0"/>
              </a:rPr>
              <a:t> …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85DAC38-71E2-1943-A7B7-09038DFC3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2" y="4239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4097" name="Picture 44" descr="Morro de la Vaca. Al fondo Sa Calobra">
            <a:extLst>
              <a:ext uri="{FF2B5EF4-FFF2-40B4-BE49-F238E27FC236}">
                <a16:creationId xmlns:a16="http://schemas.microsoft.com/office/drawing/2014/main" id="{C30009D0-6714-F04A-8165-9781AE804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52" y="3358480"/>
            <a:ext cx="32893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7C2B41E-1C62-0244-A6A3-B4F20C1C3324}"/>
              </a:ext>
            </a:extLst>
          </p:cNvPr>
          <p:cNvSpPr txBox="1"/>
          <p:nvPr/>
        </p:nvSpPr>
        <p:spPr>
          <a:xfrm>
            <a:off x="827584" y="6021288"/>
            <a:ext cx="3568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Morro de la Vaca, Mallorca</a:t>
            </a:r>
            <a:endParaRPr lang="nl-NL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1205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Text Box 2"/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8498923-28B6-8245-B14F-30BBA9F90191}" type="slidenum">
              <a:rPr lang="nl-NL" sz="1400">
                <a:solidFill>
                  <a:srgbClr val="000000"/>
                </a:solidFill>
                <a:latin typeface="Tahoma" pitchFamily="-89" charset="0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59</a:t>
            </a:fld>
            <a:endParaRPr lang="nl-NL" sz="1400">
              <a:solidFill>
                <a:srgbClr val="000000"/>
              </a:solidFill>
              <a:latin typeface="Tahoma" pitchFamily="-89" charset="0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558C74F1-85AE-554F-8B6C-6DD298CA4F3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/>
              <a:pPr>
                <a:defRPr/>
              </a:pPr>
              <a:t>59</a:t>
            </a:fld>
            <a:endParaRPr lang="nl-NL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C3E831D-92AC-FF4D-85A8-6D2771AED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Correo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Submarino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: het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einde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A4E63B7-1093-C44E-B6CB-24FC789C6AD7}"/>
              </a:ext>
            </a:extLst>
          </p:cNvPr>
          <p:cNvSpPr txBox="1"/>
          <p:nvPr/>
        </p:nvSpPr>
        <p:spPr>
          <a:xfrm>
            <a:off x="719064" y="2463279"/>
            <a:ext cx="7210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Bij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vlootoefening</a:t>
            </a:r>
            <a:r>
              <a:rPr lang="en-US" dirty="0">
                <a:solidFill>
                  <a:srgbClr val="FF0000"/>
                </a:solidFill>
                <a:latin typeface="Tahoma" pitchFamily="-89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itchFamily="-89" charset="0"/>
              </a:rPr>
              <a:t>juli</a:t>
            </a:r>
            <a:r>
              <a:rPr lang="en-US" dirty="0">
                <a:solidFill>
                  <a:srgbClr val="FF0000"/>
                </a:solidFill>
                <a:latin typeface="Tahoma" pitchFamily="-89" charset="0"/>
              </a:rPr>
              <a:t> 1946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: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geramd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en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itchFamily="-89" charset="0"/>
              </a:rPr>
              <a:t>gezonken</a:t>
            </a:r>
            <a:r>
              <a:rPr lang="en-US" dirty="0">
                <a:solidFill>
                  <a:srgbClr val="FF0000"/>
                </a:solidFill>
                <a:latin typeface="Tahoma" pitchFamily="-89" charset="0"/>
              </a:rPr>
              <a:t> …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85DAC38-71E2-1943-A7B7-09038DFC3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2" y="4239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4097" name="Picture 44" descr="Morro de la Vaca. Al fondo Sa Calobra">
            <a:extLst>
              <a:ext uri="{FF2B5EF4-FFF2-40B4-BE49-F238E27FC236}">
                <a16:creationId xmlns:a16="http://schemas.microsoft.com/office/drawing/2014/main" id="{C30009D0-6714-F04A-8165-9781AE804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52" y="3358480"/>
            <a:ext cx="32893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CE4BE13-D21A-FF42-A2D5-494B0F4D9F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4110" y="3356992"/>
            <a:ext cx="3386322" cy="259228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7C2B41E-1C62-0244-A6A3-B4F20C1C3324}"/>
              </a:ext>
            </a:extLst>
          </p:cNvPr>
          <p:cNvSpPr txBox="1"/>
          <p:nvPr/>
        </p:nvSpPr>
        <p:spPr>
          <a:xfrm>
            <a:off x="827584" y="6021288"/>
            <a:ext cx="3568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Morro de la Vaca, Mallorca</a:t>
            </a:r>
            <a:endParaRPr lang="nl-NL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3A359380-BC1C-F94E-9FC7-3C5E207152D4}"/>
              </a:ext>
            </a:extLst>
          </p:cNvPr>
          <p:cNvCxnSpPr>
            <a:stCxn id="4097" idx="3"/>
          </p:cNvCxnSpPr>
          <p:nvPr/>
        </p:nvCxnSpPr>
        <p:spPr bwMode="auto">
          <a:xfrm>
            <a:off x="4139952" y="4653880"/>
            <a:ext cx="2952328" cy="287288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7478889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Text Box 2"/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8498923-28B6-8245-B14F-30BBA9F90191}" type="slidenum">
              <a:rPr lang="nl-NL" sz="1400">
                <a:solidFill>
                  <a:srgbClr val="000000"/>
                </a:solidFill>
                <a:latin typeface="Tahoma" pitchFamily="-89" charset="0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</a:t>
            </a:fld>
            <a:endParaRPr lang="nl-NL" sz="1400">
              <a:solidFill>
                <a:srgbClr val="000000"/>
              </a:solidFill>
              <a:latin typeface="Tahoma" pitchFamily="-89" charset="0"/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C886102B-233D-4044-89D2-CBB3C05B7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Correo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Submarino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1938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27812AD-BA6B-4140-A042-13B191F5A151}"/>
              </a:ext>
            </a:extLst>
          </p:cNvPr>
          <p:cNvSpPr txBox="1"/>
          <p:nvPr/>
        </p:nvSpPr>
        <p:spPr>
          <a:xfrm>
            <a:off x="683567" y="2060848"/>
            <a:ext cx="79889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 koop op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donderdag 11 augustus 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1938 bij de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A.F.O. </a:t>
            </a:r>
          </a:p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Vertrek C-4 uit Barcelona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vrijdag 12 augustus 20:00</a:t>
            </a:r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Vaart voornamelijk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boven water 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Aankomst </a:t>
            </a:r>
            <a:r>
              <a:rPr lang="nl-NL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Mahón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(Menorca)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zaterdag 13 augustus 10:00</a:t>
            </a:r>
          </a:p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Goederen en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</a:t>
            </a: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uitladen …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retourpost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inladen</a:t>
            </a:r>
            <a:endParaRPr lang="nl-NL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NL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Retour op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woensdag 17 augustus 22:00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9AAB0E28-BB8F-5647-BA26-DE8459ADC7D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/>
              <a:pPr>
                <a:defRPr/>
              </a:pPr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95582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Text Box 2"/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8498923-28B6-8245-B14F-30BBA9F90191}" type="slidenum">
              <a:rPr lang="nl-NL" sz="1400">
                <a:solidFill>
                  <a:srgbClr val="000000"/>
                </a:solidFill>
                <a:latin typeface="Tahoma" pitchFamily="-89" charset="0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60</a:t>
            </a:fld>
            <a:endParaRPr lang="nl-NL" sz="1400" dirty="0">
              <a:solidFill>
                <a:srgbClr val="000000"/>
              </a:solidFill>
              <a:latin typeface="Tahoma" pitchFamily="-89" charset="0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558C74F1-85AE-554F-8B6C-6DD298CA4F3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/>
              <a:pPr>
                <a:defRPr/>
              </a:pPr>
              <a:t>60</a:t>
            </a:fld>
            <a:endParaRPr lang="nl-NL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C3E831D-92AC-FF4D-85A8-6D2771AED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Correo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Submarino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: het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einde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A4E63B7-1093-C44E-B6CB-24FC789C6AD7}"/>
              </a:ext>
            </a:extLst>
          </p:cNvPr>
          <p:cNvSpPr txBox="1"/>
          <p:nvPr/>
        </p:nvSpPr>
        <p:spPr>
          <a:xfrm>
            <a:off x="755576" y="2420888"/>
            <a:ext cx="784830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l-NL" u="sng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Voornaamste referenties: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nl-NL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l-NL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Martínez-Pinna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nl-NL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Álvaro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l-NL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El </a:t>
            </a:r>
            <a:r>
              <a:rPr lang="nl-NL" i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Correo</a:t>
            </a:r>
            <a:r>
              <a:rPr lang="nl-NL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Submarino </a:t>
            </a:r>
            <a:r>
              <a:rPr lang="nl-NL" i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español</a:t>
            </a:r>
            <a:r>
              <a:rPr lang="nl-NL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de 1938 y sus </a:t>
            </a:r>
            <a:r>
              <a:rPr lang="nl-NL" i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sellos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Madrid: </a:t>
            </a:r>
            <a:r>
              <a:rPr lang="nl-NL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FeSoFi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nl-NL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Shelley, Ronald G. (</a:t>
            </a:r>
            <a:r>
              <a:rPr lang="nl-NL">
                <a:solidFill>
                  <a:schemeClr val="accent6">
                    <a:lumMod val="75000"/>
                  </a:schemeClr>
                </a:solidFill>
                <a:latin typeface="+mj-lt"/>
              </a:rPr>
              <a:t>ed).</a:t>
            </a:r>
            <a:endParaRPr lang="nl-NL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l-NL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A Guide </a:t>
            </a:r>
            <a:r>
              <a:rPr lang="nl-NL" i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to</a:t>
            </a:r>
            <a:r>
              <a:rPr lang="nl-NL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nl-NL" i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the</a:t>
            </a:r>
            <a:r>
              <a:rPr lang="nl-NL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Postal </a:t>
            </a:r>
            <a:r>
              <a:rPr lang="nl-NL" i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History</a:t>
            </a:r>
            <a:r>
              <a:rPr lang="nl-NL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of </a:t>
            </a:r>
            <a:r>
              <a:rPr lang="nl-NL" i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the</a:t>
            </a:r>
            <a:r>
              <a:rPr lang="nl-NL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Spanish </a:t>
            </a:r>
            <a:r>
              <a:rPr lang="nl-NL" i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Civil</a:t>
            </a:r>
            <a:r>
              <a:rPr lang="nl-NL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War.</a:t>
            </a:r>
          </a:p>
        </p:txBody>
      </p:sp>
    </p:spTree>
    <p:extLst>
      <p:ext uri="{BB962C8B-B14F-4D97-AF65-F5344CB8AC3E}">
        <p14:creationId xmlns:p14="http://schemas.microsoft.com/office/powerpoint/2010/main" val="12344770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Text Box 2"/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8498923-28B6-8245-B14F-30BBA9F90191}" type="slidenum">
              <a:rPr lang="nl-NL" sz="1400">
                <a:solidFill>
                  <a:srgbClr val="000000"/>
                </a:solidFill>
                <a:latin typeface="Tahoma" pitchFamily="-89" charset="0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61</a:t>
            </a:fld>
            <a:endParaRPr lang="nl-NL" sz="1400">
              <a:solidFill>
                <a:srgbClr val="000000"/>
              </a:solidFill>
              <a:latin typeface="Tahoma" pitchFamily="-89" charset="0"/>
            </a:endParaRPr>
          </a:p>
        </p:txBody>
      </p:sp>
      <p:sp>
        <p:nvSpPr>
          <p:cNvPr id="289795" name="TextBox 4"/>
          <p:cNvSpPr txBox="1">
            <a:spLocks noChangeArrowheads="1"/>
          </p:cNvSpPr>
          <p:nvPr/>
        </p:nvSpPr>
        <p:spPr bwMode="auto">
          <a:xfrm>
            <a:off x="3962400" y="3048000"/>
            <a:ext cx="8001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-89" charset="0"/>
              <a:buNone/>
            </a:pPr>
            <a:r>
              <a:rPr lang="en-US" sz="9600" b="1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E1865978-60B4-7143-8B11-A14418D8430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/>
              <a:pPr>
                <a:defRPr/>
              </a:pPr>
              <a:t>61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89956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Text Box 2"/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8498923-28B6-8245-B14F-30BBA9F90191}" type="slidenum">
              <a:rPr lang="nl-NL" sz="1400">
                <a:solidFill>
                  <a:srgbClr val="000000"/>
                </a:solidFill>
                <a:latin typeface="Tahoma" pitchFamily="-89" charset="0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7</a:t>
            </a:fld>
            <a:endParaRPr lang="nl-NL" sz="1400">
              <a:solidFill>
                <a:srgbClr val="000000"/>
              </a:solidFill>
              <a:latin typeface="Tahoma" pitchFamily="-89" charset="0"/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C886102B-233D-4044-89D2-CBB3C05B7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Correo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Submarino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1938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27812AD-BA6B-4140-A042-13B191F5A151}"/>
              </a:ext>
            </a:extLst>
          </p:cNvPr>
          <p:cNvSpPr txBox="1"/>
          <p:nvPr/>
        </p:nvSpPr>
        <p:spPr>
          <a:xfrm>
            <a:off x="683567" y="2060848"/>
            <a:ext cx="79889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 koop op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donderdag 11 augustus 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1938 bij de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A.F.O. </a:t>
            </a:r>
          </a:p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Vertrek C-4 uit Barcelona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vrijdag 12 augustus 20:00</a:t>
            </a:r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Vaart voornamelijk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boven water 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Aankomst </a:t>
            </a:r>
            <a:r>
              <a:rPr lang="nl-NL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Mahón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(Menorca)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zaterdag 13 augustus 10:00</a:t>
            </a:r>
          </a:p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Goederen en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</a:t>
            </a: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uitladen …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retourpost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inladen</a:t>
            </a:r>
            <a:endParaRPr lang="nl-NL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Retour op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woensdag 17 augustus 22:00</a:t>
            </a:r>
          </a:p>
          <a:p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Vaart gedeeltelijk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onder water 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D538C308-FF70-8A4A-A526-E39F1399B31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/>
              <a:pPr>
                <a:defRPr/>
              </a:pPr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25693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Text Box 2"/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8498923-28B6-8245-B14F-30BBA9F90191}" type="slidenum">
              <a:rPr lang="nl-NL" sz="1400">
                <a:solidFill>
                  <a:srgbClr val="000000"/>
                </a:solidFill>
                <a:latin typeface="Tahoma" pitchFamily="-89" charset="0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8</a:t>
            </a:fld>
            <a:endParaRPr lang="nl-NL" sz="1400">
              <a:solidFill>
                <a:srgbClr val="000000"/>
              </a:solidFill>
              <a:latin typeface="Tahoma" pitchFamily="-89" charset="0"/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C886102B-233D-4044-89D2-CBB3C05B7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Correo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Submarino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1938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27812AD-BA6B-4140-A042-13B191F5A151}"/>
              </a:ext>
            </a:extLst>
          </p:cNvPr>
          <p:cNvSpPr txBox="1"/>
          <p:nvPr/>
        </p:nvSpPr>
        <p:spPr>
          <a:xfrm>
            <a:off x="683567" y="2060848"/>
            <a:ext cx="79889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 koop op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donderdag 11 augustus 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1938 bij de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A.F.O. </a:t>
            </a:r>
          </a:p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Vertrek C-4 uit Barcelona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vrijdag 12 augustus 20:00</a:t>
            </a:r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Vaart voornamelijk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boven water 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Aankomst </a:t>
            </a:r>
            <a:r>
              <a:rPr lang="nl-NL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Mahón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(Menorca)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zaterdag 13 augustus 10:00</a:t>
            </a:r>
          </a:p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Goederen en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</a:t>
            </a: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uitladen …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retourpost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inladen</a:t>
            </a:r>
            <a:endParaRPr lang="nl-NL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Retour op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woensdag 17 augustus 22:00</a:t>
            </a:r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Vaart gedeeltelijk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onder water 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endParaRPr lang="nl-NL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Aankomst Barcelona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donderdag 18 augustus 22:00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23DD2B32-43B7-0948-9FDD-1C5B024795C9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/>
              <a:pPr>
                <a:defRPr/>
              </a:pPr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35994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Text Box 2"/>
          <p:cNvSpPr txBox="1">
            <a:spLocks noChangeArrowheads="1"/>
          </p:cNvSpPr>
          <p:nvPr/>
        </p:nvSpPr>
        <p:spPr bwMode="auto">
          <a:xfrm>
            <a:off x="6781800" y="6323013"/>
            <a:ext cx="1890713" cy="442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8498923-28B6-8245-B14F-30BBA9F90191}" type="slidenum">
              <a:rPr lang="nl-NL" sz="1400">
                <a:solidFill>
                  <a:srgbClr val="000000"/>
                </a:solidFill>
                <a:latin typeface="Tahoma" pitchFamily="-89" charset="0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9</a:t>
            </a:fld>
            <a:endParaRPr lang="nl-NL" sz="1400">
              <a:solidFill>
                <a:srgbClr val="000000"/>
              </a:solidFill>
              <a:latin typeface="Tahoma" pitchFamily="-89" charset="0"/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C886102B-233D-4044-89D2-CBB3C05B7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Correo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Tahoma" pitchFamily="-89" charset="0"/>
              </a:rPr>
              <a:t>Submarino</a:t>
            </a:r>
            <a:r>
              <a:rPr lang="en-US" sz="3600" dirty="0">
                <a:solidFill>
                  <a:srgbClr val="333399"/>
                </a:solidFill>
                <a:latin typeface="Tahoma" pitchFamily="-89" charset="0"/>
              </a:rPr>
              <a:t> 1938</a:t>
            </a:r>
            <a:endParaRPr lang="en-GB" sz="3600" b="1" dirty="0">
              <a:solidFill>
                <a:srgbClr val="FF0000"/>
              </a:solidFill>
              <a:latin typeface="Tahoma" pitchFamily="-89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27812AD-BA6B-4140-A042-13B191F5A151}"/>
              </a:ext>
            </a:extLst>
          </p:cNvPr>
          <p:cNvSpPr txBox="1"/>
          <p:nvPr/>
        </p:nvSpPr>
        <p:spPr>
          <a:xfrm>
            <a:off x="683567" y="2060848"/>
            <a:ext cx="79889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 koop op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donderdag 11 augustus 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1938 bij de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A.F.O. </a:t>
            </a:r>
          </a:p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Vertrek C-4 uit Barcelona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vrijdag 12 augustus 20:00</a:t>
            </a:r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Vaart voornamelijk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boven water 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Aankomst </a:t>
            </a:r>
            <a:r>
              <a:rPr lang="nl-NL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Mahón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(Menorca)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zaterdag 13 augustus 10:00</a:t>
            </a:r>
          </a:p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Goederen en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</a:t>
            </a:r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uitladen …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retourpost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inladen</a:t>
            </a:r>
            <a:endParaRPr lang="nl-NL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Retour op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woensdag 17 augustus 22:00</a:t>
            </a:r>
            <a:endParaRPr lang="nl-NL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Vaart gedeeltelijk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onder water 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nl-NL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Aankomst Barcelona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donderdag 18 augustus 22:00</a:t>
            </a:r>
          </a:p>
          <a:p>
            <a:endParaRPr lang="nl-NL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 uitladen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vrijdag 19 augustus 9:00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7F52745B-1DA0-014E-9C33-CEFD154273C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19DFD11-0D13-E047-A90B-5298F391B207}" type="slidenum">
              <a:rPr lang="nl-NL" smtClean="0"/>
              <a:pPr>
                <a:defRPr/>
              </a:pPr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59446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ahoma"/>
        <a:ea typeface="Arial Unicode MS"/>
        <a:cs typeface="Arial Unicode MS"/>
      </a:majorFont>
      <a:minorFont>
        <a:latin typeface="Tahoma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3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pitchFamily="-10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3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pitchFamily="-10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ahoma"/>
        <a:ea typeface="Arial Unicode MS"/>
        <a:cs typeface="Arial Unicode MS"/>
      </a:majorFont>
      <a:minorFont>
        <a:latin typeface="Tahoma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3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pitchFamily="-10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3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pitchFamily="-10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ahoma"/>
        <a:ea typeface="Arial Unicode MS"/>
        <a:cs typeface="Arial Unicode MS"/>
      </a:majorFont>
      <a:minorFont>
        <a:latin typeface="Tahoma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3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pitchFamily="-10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3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pitchFamily="-10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41566</TotalTime>
  <Words>1502</Words>
  <Application>Microsoft Macintosh PowerPoint</Application>
  <PresentationFormat>Diavoorstelling (4:3)</PresentationFormat>
  <Paragraphs>532</Paragraphs>
  <Slides>61</Slides>
  <Notes>33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3</vt:i4>
      </vt:variant>
      <vt:variant>
        <vt:lpstr>Diatitels</vt:lpstr>
      </vt:variant>
      <vt:variant>
        <vt:i4>61</vt:i4>
      </vt:variant>
    </vt:vector>
  </HeadingPairs>
  <TitlesOfParts>
    <vt:vector size="68" baseType="lpstr">
      <vt:lpstr>Arial Unicode MS</vt:lpstr>
      <vt:lpstr>ヒラギノ角ゴ Pro W3</vt:lpstr>
      <vt:lpstr>Tahoma</vt:lpstr>
      <vt:lpstr>Times New Roman</vt:lpstr>
      <vt:lpstr>Office Theme</vt:lpstr>
      <vt:lpstr>3_Office Theme</vt:lpstr>
      <vt:lpstr>7_Office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Semantic Parameters of the Grammaticalization of Agreement</dc:title>
  <dc:creator>bakker</dc:creator>
  <cp:lastModifiedBy>Microsoft Office User</cp:lastModifiedBy>
  <cp:revision>2223</cp:revision>
  <cp:lastPrinted>2019-12-29T13:11:28Z</cp:lastPrinted>
  <dcterms:created xsi:type="dcterms:W3CDTF">2018-09-22T08:23:22Z</dcterms:created>
  <dcterms:modified xsi:type="dcterms:W3CDTF">2021-07-27T15:50:09Z</dcterms:modified>
</cp:coreProperties>
</file>