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49" r:id="rId2"/>
    <p:sldMasterId id="2147483651" r:id="rId3"/>
    <p:sldMasterId id="2147483655" r:id="rId4"/>
  </p:sldMasterIdLst>
  <p:notesMasterIdLst>
    <p:notesMasterId r:id="rId183"/>
  </p:notesMasterIdLst>
  <p:handoutMasterIdLst>
    <p:handoutMasterId r:id="rId184"/>
  </p:handoutMasterIdLst>
  <p:sldIdLst>
    <p:sldId id="2160" r:id="rId5"/>
    <p:sldId id="1489" r:id="rId6"/>
    <p:sldId id="1627" r:id="rId7"/>
    <p:sldId id="1577" r:id="rId8"/>
    <p:sldId id="1580" r:id="rId9"/>
    <p:sldId id="1946" r:id="rId10"/>
    <p:sldId id="1579" r:id="rId11"/>
    <p:sldId id="1947" r:id="rId12"/>
    <p:sldId id="1491" r:id="rId13"/>
    <p:sldId id="1593" r:id="rId14"/>
    <p:sldId id="1935" r:id="rId15"/>
    <p:sldId id="1590" r:id="rId16"/>
    <p:sldId id="1591" r:id="rId17"/>
    <p:sldId id="2135" r:id="rId18"/>
    <p:sldId id="1948" r:id="rId19"/>
    <p:sldId id="1936" r:id="rId20"/>
    <p:sldId id="1691" r:id="rId21"/>
    <p:sldId id="1951" r:id="rId22"/>
    <p:sldId id="1952" r:id="rId23"/>
    <p:sldId id="1592" r:id="rId24"/>
    <p:sldId id="1594" r:id="rId25"/>
    <p:sldId id="1595" r:id="rId26"/>
    <p:sldId id="1614" r:id="rId27"/>
    <p:sldId id="1934" r:id="rId28"/>
    <p:sldId id="1777" r:id="rId29"/>
    <p:sldId id="1581" r:id="rId30"/>
    <p:sldId id="1598" r:id="rId31"/>
    <p:sldId id="1692" r:id="rId32"/>
    <p:sldId id="1602" r:id="rId33"/>
    <p:sldId id="1599" r:id="rId34"/>
    <p:sldId id="1953" r:id="rId35"/>
    <p:sldId id="1954" r:id="rId36"/>
    <p:sldId id="1956" r:id="rId37"/>
    <p:sldId id="1582" r:id="rId38"/>
    <p:sldId id="1604" r:id="rId39"/>
    <p:sldId id="1605" r:id="rId40"/>
    <p:sldId id="1606" r:id="rId41"/>
    <p:sldId id="1607" r:id="rId42"/>
    <p:sldId id="1608" r:id="rId43"/>
    <p:sldId id="1609" r:id="rId44"/>
    <p:sldId id="1686" r:id="rId45"/>
    <p:sldId id="1610" r:id="rId46"/>
    <p:sldId id="1613" r:id="rId47"/>
    <p:sldId id="1615" r:id="rId48"/>
    <p:sldId id="1616" r:id="rId49"/>
    <p:sldId id="1617" r:id="rId50"/>
    <p:sldId id="1618" r:id="rId51"/>
    <p:sldId id="1621" r:id="rId52"/>
    <p:sldId id="1704" r:id="rId53"/>
    <p:sldId id="1634" r:id="rId54"/>
    <p:sldId id="1638" r:id="rId55"/>
    <p:sldId id="1640" r:id="rId56"/>
    <p:sldId id="1641" r:id="rId57"/>
    <p:sldId id="1642" r:id="rId58"/>
    <p:sldId id="1643" r:id="rId59"/>
    <p:sldId id="1778" r:id="rId60"/>
    <p:sldId id="2136" r:id="rId61"/>
    <p:sldId id="1666" r:id="rId62"/>
    <p:sldId id="1655" r:id="rId63"/>
    <p:sldId id="1664" r:id="rId64"/>
    <p:sldId id="1654" r:id="rId65"/>
    <p:sldId id="1656" r:id="rId66"/>
    <p:sldId id="1657" r:id="rId67"/>
    <p:sldId id="2088" r:id="rId68"/>
    <p:sldId id="2089" r:id="rId69"/>
    <p:sldId id="1659" r:id="rId70"/>
    <p:sldId id="1660" r:id="rId71"/>
    <p:sldId id="1662" r:id="rId72"/>
    <p:sldId id="2065" r:id="rId73"/>
    <p:sldId id="2066" r:id="rId74"/>
    <p:sldId id="2067" r:id="rId75"/>
    <p:sldId id="2068" r:id="rId76"/>
    <p:sldId id="2069" r:id="rId77"/>
    <p:sldId id="2117" r:id="rId78"/>
    <p:sldId id="2072" r:id="rId79"/>
    <p:sldId id="2070" r:id="rId80"/>
    <p:sldId id="1670" r:id="rId81"/>
    <p:sldId id="1671" r:id="rId82"/>
    <p:sldId id="1644" r:id="rId83"/>
    <p:sldId id="1700" r:id="rId84"/>
    <p:sldId id="1957" r:id="rId85"/>
    <p:sldId id="1958" r:id="rId86"/>
    <p:sldId id="1959" r:id="rId87"/>
    <p:sldId id="1961" r:id="rId88"/>
    <p:sldId id="1960" r:id="rId89"/>
    <p:sldId id="1678" r:id="rId90"/>
    <p:sldId id="1964" r:id="rId91"/>
    <p:sldId id="2090" r:id="rId92"/>
    <p:sldId id="1970" r:id="rId93"/>
    <p:sldId id="1971" r:id="rId94"/>
    <p:sldId id="1969" r:id="rId95"/>
    <p:sldId id="2079" r:id="rId96"/>
    <p:sldId id="2092" r:id="rId97"/>
    <p:sldId id="2137" r:id="rId98"/>
    <p:sldId id="2161" r:id="rId99"/>
    <p:sldId id="2191" r:id="rId100"/>
    <p:sldId id="2192" r:id="rId101"/>
    <p:sldId id="2193" r:id="rId102"/>
    <p:sldId id="2194" r:id="rId103"/>
    <p:sldId id="2195" r:id="rId104"/>
    <p:sldId id="2196" r:id="rId105"/>
    <p:sldId id="2197" r:id="rId106"/>
    <p:sldId id="2198" r:id="rId107"/>
    <p:sldId id="2199" r:id="rId108"/>
    <p:sldId id="2200" r:id="rId109"/>
    <p:sldId id="2201" r:id="rId110"/>
    <p:sldId id="2202" r:id="rId111"/>
    <p:sldId id="2203" r:id="rId112"/>
    <p:sldId id="2204" r:id="rId113"/>
    <p:sldId id="2205" r:id="rId114"/>
    <p:sldId id="2206" r:id="rId115"/>
    <p:sldId id="2207" r:id="rId116"/>
    <p:sldId id="2208" r:id="rId117"/>
    <p:sldId id="2209" r:id="rId118"/>
    <p:sldId id="2210" r:id="rId119"/>
    <p:sldId id="2211" r:id="rId120"/>
    <p:sldId id="2212" r:id="rId121"/>
    <p:sldId id="2213" r:id="rId122"/>
    <p:sldId id="2214" r:id="rId123"/>
    <p:sldId id="2215" r:id="rId124"/>
    <p:sldId id="2216" r:id="rId125"/>
    <p:sldId id="2217" r:id="rId126"/>
    <p:sldId id="2218" r:id="rId127"/>
    <p:sldId id="2219" r:id="rId128"/>
    <p:sldId id="2220" r:id="rId129"/>
    <p:sldId id="2221" r:id="rId130"/>
    <p:sldId id="2222" r:id="rId131"/>
    <p:sldId id="2223" r:id="rId132"/>
    <p:sldId id="2224" r:id="rId133"/>
    <p:sldId id="2225" r:id="rId134"/>
    <p:sldId id="2226" r:id="rId135"/>
    <p:sldId id="2227" r:id="rId136"/>
    <p:sldId id="2228" r:id="rId137"/>
    <p:sldId id="2229" r:id="rId138"/>
    <p:sldId id="2230" r:id="rId139"/>
    <p:sldId id="2231" r:id="rId140"/>
    <p:sldId id="2232" r:id="rId141"/>
    <p:sldId id="2233" r:id="rId142"/>
    <p:sldId id="2234" r:id="rId143"/>
    <p:sldId id="2235" r:id="rId144"/>
    <p:sldId id="2236" r:id="rId145"/>
    <p:sldId id="2237" r:id="rId146"/>
    <p:sldId id="2238" r:id="rId147"/>
    <p:sldId id="2239" r:id="rId148"/>
    <p:sldId id="2240" r:id="rId149"/>
    <p:sldId id="2241" r:id="rId150"/>
    <p:sldId id="2242" r:id="rId151"/>
    <p:sldId id="2243" r:id="rId152"/>
    <p:sldId id="2244" r:id="rId153"/>
    <p:sldId id="2245" r:id="rId154"/>
    <p:sldId id="2246" r:id="rId155"/>
    <p:sldId id="2247" r:id="rId156"/>
    <p:sldId id="2248" r:id="rId157"/>
    <p:sldId id="2249" r:id="rId158"/>
    <p:sldId id="2250" r:id="rId159"/>
    <p:sldId id="1751" r:id="rId160"/>
    <p:sldId id="1744" r:id="rId161"/>
    <p:sldId id="1797" r:id="rId162"/>
    <p:sldId id="1798" r:id="rId163"/>
    <p:sldId id="1799" r:id="rId164"/>
    <p:sldId id="1975" r:id="rId165"/>
    <p:sldId id="1976" r:id="rId166"/>
    <p:sldId id="2056" r:id="rId167"/>
    <p:sldId id="1720" r:id="rId168"/>
    <p:sldId id="1981" r:id="rId169"/>
    <p:sldId id="1982" r:id="rId170"/>
    <p:sldId id="1983" r:id="rId171"/>
    <p:sldId id="1977" r:id="rId172"/>
    <p:sldId id="1800" r:id="rId173"/>
    <p:sldId id="1911" r:id="rId174"/>
    <p:sldId id="2059" r:id="rId175"/>
    <p:sldId id="2057" r:id="rId176"/>
    <p:sldId id="1978" r:id="rId177"/>
    <p:sldId id="1745" r:id="rId178"/>
    <p:sldId id="1801" r:id="rId179"/>
    <p:sldId id="1803" r:id="rId180"/>
    <p:sldId id="2061" r:id="rId181"/>
    <p:sldId id="2251" r:id="rId182"/>
  </p:sldIdLst>
  <p:sldSz cx="9144000" cy="6858000" type="screen4x3"/>
  <p:notesSz cx="6796088" cy="9928225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Arial Unicode MS" panose="020B0604020202020204" pitchFamily="34" charset="-128"/>
        <a:cs typeface="Arial Unicode MS" panose="020B0604020202020204" pitchFamily="34" charset="-128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Arial Unicode MS" panose="020B0604020202020204" pitchFamily="34" charset="-128"/>
        <a:cs typeface="Arial Unicode MS" panose="020B0604020202020204" pitchFamily="34" charset="-128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Arial Unicode MS" panose="020B0604020202020204" pitchFamily="34" charset="-128"/>
        <a:cs typeface="Arial Unicode MS" panose="020B0604020202020204" pitchFamily="34" charset="-128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Arial Unicode MS" panose="020B0604020202020204" pitchFamily="34" charset="-128"/>
        <a:cs typeface="Arial Unicode MS" panose="020B0604020202020204" pitchFamily="34" charset="-128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Arial Unicode MS" panose="020B0604020202020204" pitchFamily="34" charset="-128"/>
        <a:cs typeface="Arial Unicode MS" panose="020B0604020202020204" pitchFamily="34" charset="-128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Arial Unicode MS" panose="020B0604020202020204" pitchFamily="34" charset="-128"/>
        <a:cs typeface="Arial Unicode MS" panose="020B0604020202020204" pitchFamily="34" charset="-128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Arial Unicode MS" panose="020B0604020202020204" pitchFamily="34" charset="-128"/>
        <a:cs typeface="Arial Unicode MS" panose="020B0604020202020204" pitchFamily="34" charset="-128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Arial Unicode MS" panose="020B0604020202020204" pitchFamily="34" charset="-128"/>
        <a:cs typeface="Arial Unicode MS" panose="020B0604020202020204" pitchFamily="34" charset="-128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Arial Unicode MS" panose="020B0604020202020204" pitchFamily="34" charset="-128"/>
        <a:cs typeface="Arial Unicode MS" panose="020B0604020202020204" pitchFamily="34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BB51"/>
    <a:srgbClr val="FBCB58"/>
    <a:srgbClr val="F99100"/>
    <a:srgbClr val="E9A200"/>
    <a:srgbClr val="AD6900"/>
    <a:srgbClr val="AB7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721"/>
    <p:restoredTop sz="97115"/>
  </p:normalViewPr>
  <p:slideViewPr>
    <p:cSldViewPr>
      <p:cViewPr varScale="1">
        <p:scale>
          <a:sx n="161" d="100"/>
          <a:sy n="161" d="100"/>
        </p:scale>
        <p:origin x="1800" y="19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openxmlformats.org/officeDocument/2006/relationships/slide" Target="slides/slide155.xml"/><Relationship Id="rId170" Type="http://schemas.openxmlformats.org/officeDocument/2006/relationships/slide" Target="slides/slide166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181" Type="http://schemas.openxmlformats.org/officeDocument/2006/relationships/slide" Target="slides/slide177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71" Type="http://schemas.openxmlformats.org/officeDocument/2006/relationships/slide" Target="slides/slide167.xml"/><Relationship Id="rId12" Type="http://schemas.openxmlformats.org/officeDocument/2006/relationships/slide" Target="slides/slide8.xml"/><Relationship Id="rId33" Type="http://schemas.openxmlformats.org/officeDocument/2006/relationships/slide" Target="slides/slide29.xml"/><Relationship Id="rId108" Type="http://schemas.openxmlformats.org/officeDocument/2006/relationships/slide" Target="slides/slide104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5" Type="http://schemas.openxmlformats.org/officeDocument/2006/relationships/slide" Target="slides/slide71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61" Type="http://schemas.openxmlformats.org/officeDocument/2006/relationships/slide" Target="slides/slide157.xml"/><Relationship Id="rId182" Type="http://schemas.openxmlformats.org/officeDocument/2006/relationships/slide" Target="slides/slide178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5" Type="http://schemas.openxmlformats.org/officeDocument/2006/relationships/slide" Target="slides/slide61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51" Type="http://schemas.openxmlformats.org/officeDocument/2006/relationships/slide" Target="slides/slide147.xml"/><Relationship Id="rId172" Type="http://schemas.openxmlformats.org/officeDocument/2006/relationships/slide" Target="slides/slide168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188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slide" Target="slides/slide158.xml"/><Relationship Id="rId18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178" Type="http://schemas.openxmlformats.org/officeDocument/2006/relationships/slide" Target="slides/slide174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73" Type="http://schemas.openxmlformats.org/officeDocument/2006/relationships/slide" Target="slides/slide169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184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slide" Target="slides/slide170.xml"/><Relationship Id="rId179" Type="http://schemas.openxmlformats.org/officeDocument/2006/relationships/slide" Target="slides/slide175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64" Type="http://schemas.openxmlformats.org/officeDocument/2006/relationships/slide" Target="slides/slide160.xml"/><Relationship Id="rId169" Type="http://schemas.openxmlformats.org/officeDocument/2006/relationships/slide" Target="slides/slide165.xml"/><Relationship Id="rId18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80" Type="http://schemas.openxmlformats.org/officeDocument/2006/relationships/slide" Target="slides/slide176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75" Type="http://schemas.openxmlformats.org/officeDocument/2006/relationships/slide" Target="slides/slide171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165" Type="http://schemas.openxmlformats.org/officeDocument/2006/relationships/slide" Target="slides/slide161.xml"/><Relationship Id="rId186" Type="http://schemas.openxmlformats.org/officeDocument/2006/relationships/viewProps" Target="viewProps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Relationship Id="rId80" Type="http://schemas.openxmlformats.org/officeDocument/2006/relationships/slide" Target="slides/slide76.xml"/><Relationship Id="rId155" Type="http://schemas.openxmlformats.org/officeDocument/2006/relationships/slide" Target="slides/slide151.xml"/><Relationship Id="rId176" Type="http://schemas.openxmlformats.org/officeDocument/2006/relationships/slide" Target="slides/slide172.xml"/><Relationship Id="rId17" Type="http://schemas.openxmlformats.org/officeDocument/2006/relationships/slide" Target="slides/slide13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24" Type="http://schemas.openxmlformats.org/officeDocument/2006/relationships/slide" Target="slides/slide120.xml"/><Relationship Id="rId70" Type="http://schemas.openxmlformats.org/officeDocument/2006/relationships/slide" Target="slides/slide66.xml"/><Relationship Id="rId91" Type="http://schemas.openxmlformats.org/officeDocument/2006/relationships/slide" Target="slides/slide87.xml"/><Relationship Id="rId145" Type="http://schemas.openxmlformats.org/officeDocument/2006/relationships/slide" Target="slides/slide141.xml"/><Relationship Id="rId166" Type="http://schemas.openxmlformats.org/officeDocument/2006/relationships/slide" Target="slides/slide162.xml"/><Relationship Id="rId187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60" Type="http://schemas.openxmlformats.org/officeDocument/2006/relationships/slide" Target="slides/slide56.xml"/><Relationship Id="rId81" Type="http://schemas.openxmlformats.org/officeDocument/2006/relationships/slide" Target="slides/slide77.xml"/><Relationship Id="rId135" Type="http://schemas.openxmlformats.org/officeDocument/2006/relationships/slide" Target="slides/slide131.xml"/><Relationship Id="rId156" Type="http://schemas.openxmlformats.org/officeDocument/2006/relationships/slide" Target="slides/slide152.xml"/><Relationship Id="rId177" Type="http://schemas.openxmlformats.org/officeDocument/2006/relationships/slide" Target="slides/slide17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3D41F55-ABAE-E494-40B4-46F6DEBB64F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Clr>
                <a:srgbClr val="000000"/>
              </a:buClr>
              <a:buSzPct val="100000"/>
              <a:buFont typeface="Times New Roman" pitchFamily="9" charset="0"/>
              <a:buNone/>
              <a:defRPr sz="1200">
                <a:latin typeface="Times New Roman" pitchFamily="9" charset="0"/>
                <a:ea typeface="Arial Unicode MS" pitchFamily="9" charset="0"/>
                <a:cs typeface="Arial Unicode MS" pitchFamily="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68EDC2-83A1-CC8A-664C-915CF888A17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481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Clr>
                <a:srgbClr val="000000"/>
              </a:buClr>
              <a:buSzPct val="100000"/>
              <a:buFont typeface="Times New Roman" pitchFamily="9" charset="0"/>
              <a:buNone/>
              <a:defRPr sz="1200">
                <a:latin typeface="Times New Roman" pitchFamily="9" charset="0"/>
                <a:ea typeface="Arial Unicode MS" pitchFamily="9" charset="0"/>
                <a:cs typeface="Arial Unicode MS" pitchFamily="9" charset="0"/>
              </a:defRPr>
            </a:lvl1pPr>
          </a:lstStyle>
          <a:p>
            <a:pPr>
              <a:defRPr/>
            </a:pPr>
            <a:fld id="{3304BD74-9605-8541-AFA9-E98CFE92E21B}" type="datetime1">
              <a:rPr lang="en-US"/>
              <a:pPr>
                <a:defRPr/>
              </a:pPr>
              <a:t>5/4/23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8B743E-0F28-0D73-8240-11FAA94850B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Clr>
                <a:srgbClr val="000000"/>
              </a:buClr>
              <a:buSzPct val="100000"/>
              <a:buFont typeface="Times New Roman" pitchFamily="9" charset="0"/>
              <a:buNone/>
              <a:defRPr sz="1200">
                <a:latin typeface="Times New Roman" pitchFamily="9" charset="0"/>
                <a:ea typeface="Arial Unicode MS" pitchFamily="9" charset="0"/>
                <a:cs typeface="Arial Unicode MS" pitchFamily="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6AACED-0266-72CA-3B0E-7BDCB8A3A17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4812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buClr>
                <a:srgbClr val="000000"/>
              </a:buClr>
              <a:buSzPct val="100000"/>
              <a:buFont typeface="Times New Roman" pitchFamily="9" charset="0"/>
              <a:buNone/>
              <a:defRPr sz="1200">
                <a:latin typeface="Times New Roman" pitchFamily="9" charset="0"/>
                <a:ea typeface="Arial Unicode MS" pitchFamily="9" charset="0"/>
                <a:cs typeface="Arial Unicode MS" pitchFamily="9" charset="0"/>
              </a:defRPr>
            </a:lvl1pPr>
          </a:lstStyle>
          <a:p>
            <a:pPr>
              <a:defRPr/>
            </a:pPr>
            <a:fld id="{8E73C2D5-627B-1849-BBF6-1ADA0CEE67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1">
            <a:extLst>
              <a:ext uri="{FF2B5EF4-FFF2-40B4-BE49-F238E27FC236}">
                <a16:creationId xmlns:a16="http://schemas.microsoft.com/office/drawing/2014/main" id="{1C7AF20E-4BED-8D66-5430-4169B6D05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6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6147" name="AutoShape 2">
            <a:extLst>
              <a:ext uri="{FF2B5EF4-FFF2-40B4-BE49-F238E27FC236}">
                <a16:creationId xmlns:a16="http://schemas.microsoft.com/office/drawing/2014/main" id="{6F080D2C-02B3-1834-AD14-1D79E76E31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6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6148" name="AutoShape 3">
            <a:extLst>
              <a:ext uri="{FF2B5EF4-FFF2-40B4-BE49-F238E27FC236}">
                <a16:creationId xmlns:a16="http://schemas.microsoft.com/office/drawing/2014/main" id="{6CFF00B2-21B5-3B66-C20C-D10423E0F9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6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6149" name="AutoShape 4">
            <a:extLst>
              <a:ext uri="{FF2B5EF4-FFF2-40B4-BE49-F238E27FC236}">
                <a16:creationId xmlns:a16="http://schemas.microsoft.com/office/drawing/2014/main" id="{4450CBE5-ABB2-3007-5E0F-20237486B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6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6150" name="AutoShape 5">
            <a:extLst>
              <a:ext uri="{FF2B5EF4-FFF2-40B4-BE49-F238E27FC236}">
                <a16:creationId xmlns:a16="http://schemas.microsoft.com/office/drawing/2014/main" id="{E84D1B83-A641-5AA4-44F2-F244D41EF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7675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6151" name="AutoShape 6">
            <a:extLst>
              <a:ext uri="{FF2B5EF4-FFF2-40B4-BE49-F238E27FC236}">
                <a16:creationId xmlns:a16="http://schemas.microsoft.com/office/drawing/2014/main" id="{39C75598-74D2-75B3-829B-1B62C29BD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7675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6152" name="AutoShape 7">
            <a:extLst>
              <a:ext uri="{FF2B5EF4-FFF2-40B4-BE49-F238E27FC236}">
                <a16:creationId xmlns:a16="http://schemas.microsoft.com/office/drawing/2014/main" id="{183BCEC5-28E0-D4F1-0A6E-FA8C512877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7675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6153" name="AutoShape 8">
            <a:extLst>
              <a:ext uri="{FF2B5EF4-FFF2-40B4-BE49-F238E27FC236}">
                <a16:creationId xmlns:a16="http://schemas.microsoft.com/office/drawing/2014/main" id="{5E8F2D3A-B710-0452-02B2-D4030E11C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7675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6154" name="AutoShape 9">
            <a:extLst>
              <a:ext uri="{FF2B5EF4-FFF2-40B4-BE49-F238E27FC236}">
                <a16:creationId xmlns:a16="http://schemas.microsoft.com/office/drawing/2014/main" id="{1AF70A7C-859C-C687-AAE6-F80683D2C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7675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6155" name="AutoShape 10">
            <a:extLst>
              <a:ext uri="{FF2B5EF4-FFF2-40B4-BE49-F238E27FC236}">
                <a16:creationId xmlns:a16="http://schemas.microsoft.com/office/drawing/2014/main" id="{EA16E547-8949-98EA-0253-5403AE0287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7675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6156" name="AutoShape 11">
            <a:extLst>
              <a:ext uri="{FF2B5EF4-FFF2-40B4-BE49-F238E27FC236}">
                <a16:creationId xmlns:a16="http://schemas.microsoft.com/office/drawing/2014/main" id="{BF232BD0-2376-5554-B0FE-ADBCCA944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7675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6157" name="AutoShape 12">
            <a:extLst>
              <a:ext uri="{FF2B5EF4-FFF2-40B4-BE49-F238E27FC236}">
                <a16:creationId xmlns:a16="http://schemas.microsoft.com/office/drawing/2014/main" id="{4D9E02E5-0427-5177-D9EC-2AB3923608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7675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6158" name="AutoShape 13">
            <a:extLst>
              <a:ext uri="{FF2B5EF4-FFF2-40B4-BE49-F238E27FC236}">
                <a16:creationId xmlns:a16="http://schemas.microsoft.com/office/drawing/2014/main" id="{01221685-2367-5E35-736A-D44CFDF98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7675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6159" name="AutoShape 14">
            <a:extLst>
              <a:ext uri="{FF2B5EF4-FFF2-40B4-BE49-F238E27FC236}">
                <a16:creationId xmlns:a16="http://schemas.microsoft.com/office/drawing/2014/main" id="{2BFC9AED-DFBE-D20A-5B98-13B47D8EB1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7675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6160" name="AutoShape 15">
            <a:extLst>
              <a:ext uri="{FF2B5EF4-FFF2-40B4-BE49-F238E27FC236}">
                <a16:creationId xmlns:a16="http://schemas.microsoft.com/office/drawing/2014/main" id="{05A8611D-6062-47A8-63BE-F930340CF1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7675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6161" name="AutoShape 16">
            <a:extLst>
              <a:ext uri="{FF2B5EF4-FFF2-40B4-BE49-F238E27FC236}">
                <a16:creationId xmlns:a16="http://schemas.microsoft.com/office/drawing/2014/main" id="{8CE8F0AC-D15E-D6B0-B309-E1A374EEC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7675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6162" name="AutoShape 17">
            <a:extLst>
              <a:ext uri="{FF2B5EF4-FFF2-40B4-BE49-F238E27FC236}">
                <a16:creationId xmlns:a16="http://schemas.microsoft.com/office/drawing/2014/main" id="{2CEAA68C-69D9-6BC4-BACA-94A9FC32E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7675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6163" name="AutoShape 18">
            <a:extLst>
              <a:ext uri="{FF2B5EF4-FFF2-40B4-BE49-F238E27FC236}">
                <a16:creationId xmlns:a16="http://schemas.microsoft.com/office/drawing/2014/main" id="{9A6F9C9F-7BC7-37C4-44A5-64AD3D17E2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7675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6164" name="AutoShape 19">
            <a:extLst>
              <a:ext uri="{FF2B5EF4-FFF2-40B4-BE49-F238E27FC236}">
                <a16:creationId xmlns:a16="http://schemas.microsoft.com/office/drawing/2014/main" id="{FCF0F292-E588-086B-DE16-54037381A0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7675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6165" name="Text Box 20">
            <a:extLst>
              <a:ext uri="{FF2B5EF4-FFF2-40B4-BE49-F238E27FC236}">
                <a16:creationId xmlns:a16="http://schemas.microsoft.com/office/drawing/2014/main" id="{7D7A6D03-3F7C-61A2-EA5A-8098DB734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932113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6166" name="Text Box 21">
            <a:extLst>
              <a:ext uri="{FF2B5EF4-FFF2-40B4-BE49-F238E27FC236}">
                <a16:creationId xmlns:a16="http://schemas.microsoft.com/office/drawing/2014/main" id="{132E7064-DD08-5B64-C480-28B194F83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0"/>
            <a:ext cx="2932113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6167" name="Rectangle 22">
            <a:extLst>
              <a:ext uri="{FF2B5EF4-FFF2-40B4-BE49-F238E27FC236}">
                <a16:creationId xmlns:a16="http://schemas.microsoft.com/office/drawing/2014/main" id="{E351F93D-E96E-3F7E-EB36-9CA4B3DF134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22338" y="744538"/>
            <a:ext cx="4922837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10263" name="Rectangle 23">
            <a:extLst>
              <a:ext uri="{FF2B5EF4-FFF2-40B4-BE49-F238E27FC236}">
                <a16:creationId xmlns:a16="http://schemas.microsoft.com/office/drawing/2014/main" id="{65416009-3DBC-ED62-2148-BA201CCD2F5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906463" y="4716463"/>
            <a:ext cx="4954587" cy="4435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6169" name="Text Box 24">
            <a:extLst>
              <a:ext uri="{FF2B5EF4-FFF2-40B4-BE49-F238E27FC236}">
                <a16:creationId xmlns:a16="http://schemas.microsoft.com/office/drawing/2014/main" id="{CF1AFD51-B1CC-7121-FD97-A46255879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10265" name="Rectangle 25">
            <a:extLst>
              <a:ext uri="{FF2B5EF4-FFF2-40B4-BE49-F238E27FC236}">
                <a16:creationId xmlns:a16="http://schemas.microsoft.com/office/drawing/2014/main" id="{AF2E01E0-63D7-50BE-57D0-88C14573891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51275" y="9431338"/>
            <a:ext cx="2916238" cy="4651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9" charset="0"/>
                <a:ea typeface="Arial Unicode MS" pitchFamily="9" charset="0"/>
                <a:cs typeface="Arial Unicode MS" pitchFamily="9" charset="0"/>
              </a:defRPr>
            </a:lvl1pPr>
          </a:lstStyle>
          <a:p>
            <a:pPr>
              <a:defRPr/>
            </a:pPr>
            <a:fld id="{86016236-80BE-C345-9BAC-66AC81A7184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103" charset="0"/>
        <a:ea typeface="ヒラギノ角ゴ Pro W3" pitchFamily="-101" charset="-128"/>
        <a:cs typeface="ヒラギノ角ゴ Pro W3" pitchFamily="-101" charset="-128"/>
      </a:defRPr>
    </a:lvl1pPr>
    <a:lvl2pPr marL="37931725" indent="-37474525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103" charset="0"/>
        <a:ea typeface="ヒラギノ角ゴ Pro W3" pitchFamily="-101" charset="-128"/>
        <a:cs typeface="ヒラギノ角ゴ Pro W3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103" charset="0"/>
        <a:ea typeface="ヒラギノ角ゴ Pro W3" pitchFamily="-101" charset="-128"/>
        <a:cs typeface="ヒラギノ角ゴ Pro W3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103" charset="0"/>
        <a:ea typeface="ヒラギノ角ゴ Pro W3" pitchFamily="-101" charset="-128"/>
        <a:cs typeface="ヒラギノ角ゴ Pro W3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103" charset="0"/>
        <a:ea typeface="ヒラギノ角ゴ Pro W3" pitchFamily="-101" charset="-128"/>
        <a:cs typeface="ヒラギノ角ゴ Pro W3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5">
            <a:extLst>
              <a:ext uri="{FF2B5EF4-FFF2-40B4-BE49-F238E27FC236}">
                <a16:creationId xmlns:a16="http://schemas.microsoft.com/office/drawing/2014/main" id="{30456948-310E-4A30-EE1F-1BBD31C7BDD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16B8CB52-BC97-224E-A304-EA45CF3AEF1E}" type="slidenum">
              <a:rPr lang="en-GB" altLang="en-NL" sz="1200" smtClean="0">
                <a:solidFill>
                  <a:srgbClr val="000000"/>
                </a:solidFill>
              </a:rPr>
              <a:pPr/>
              <a:t>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9219" name="Text Box 1">
            <a:extLst>
              <a:ext uri="{FF2B5EF4-FFF2-40B4-BE49-F238E27FC236}">
                <a16:creationId xmlns:a16="http://schemas.microsoft.com/office/drawing/2014/main" id="{243391A9-00DE-0C7C-96DE-462B8EEE7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5D8B996-BB57-F84F-86BD-95067F0C16A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9220" name="Text Box 2">
            <a:extLst>
              <a:ext uri="{FF2B5EF4-FFF2-40B4-BE49-F238E27FC236}">
                <a16:creationId xmlns:a16="http://schemas.microsoft.com/office/drawing/2014/main" id="{65831F7F-81F8-CA4C-685E-339C7CC3F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7FDC247-C81F-1347-8361-C2760C5D94F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9221" name="Text Box 3">
            <a:extLst>
              <a:ext uri="{FF2B5EF4-FFF2-40B4-BE49-F238E27FC236}">
                <a16:creationId xmlns:a16="http://schemas.microsoft.com/office/drawing/2014/main" id="{08B9FD33-EA81-83BC-BE49-421E18CB2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4EA914E-2060-AA42-B093-17DE25F6FFB8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9222" name="Text Box 4">
            <a:extLst>
              <a:ext uri="{FF2B5EF4-FFF2-40B4-BE49-F238E27FC236}">
                <a16:creationId xmlns:a16="http://schemas.microsoft.com/office/drawing/2014/main" id="{9589283A-E473-985B-06B2-E162D31F6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CE5CB67-1F98-1744-AB00-D780D8DC9C3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9223" name="Text Box 5">
            <a:extLst>
              <a:ext uri="{FF2B5EF4-FFF2-40B4-BE49-F238E27FC236}">
                <a16:creationId xmlns:a16="http://schemas.microsoft.com/office/drawing/2014/main" id="{06264C44-B190-494C-E2DA-4232E5B73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9224" name="Text Box 6">
            <a:extLst>
              <a:ext uri="{FF2B5EF4-FFF2-40B4-BE49-F238E27FC236}">
                <a16:creationId xmlns:a16="http://schemas.microsoft.com/office/drawing/2014/main" id="{90D56C0B-0B56-9ED4-62AE-807875E76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5">
            <a:extLst>
              <a:ext uri="{FF2B5EF4-FFF2-40B4-BE49-F238E27FC236}">
                <a16:creationId xmlns:a16="http://schemas.microsoft.com/office/drawing/2014/main" id="{04334EC4-9F01-A75C-2201-E022AAE9102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95CEDE0C-1665-AD4C-AC36-2730B0AD1293}" type="slidenum">
              <a:rPr lang="en-GB" altLang="en-NL" sz="1200" smtClean="0">
                <a:solidFill>
                  <a:srgbClr val="000000"/>
                </a:solidFill>
              </a:rPr>
              <a:pPr/>
              <a:t>10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7651" name="Text Box 1">
            <a:extLst>
              <a:ext uri="{FF2B5EF4-FFF2-40B4-BE49-F238E27FC236}">
                <a16:creationId xmlns:a16="http://schemas.microsoft.com/office/drawing/2014/main" id="{89C78539-87D2-9040-5BA8-BD2B542C9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D05EA98A-83EE-2440-99ED-1EE180F2083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7652" name="Text Box 2">
            <a:extLst>
              <a:ext uri="{FF2B5EF4-FFF2-40B4-BE49-F238E27FC236}">
                <a16:creationId xmlns:a16="http://schemas.microsoft.com/office/drawing/2014/main" id="{D017827F-61A8-0D93-2F2F-A651B82F3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D9D2286-1E04-F84D-ACAA-3198CCC7C7B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7653" name="Text Box 3">
            <a:extLst>
              <a:ext uri="{FF2B5EF4-FFF2-40B4-BE49-F238E27FC236}">
                <a16:creationId xmlns:a16="http://schemas.microsoft.com/office/drawing/2014/main" id="{73CC7753-8EFD-6A12-B5BD-C2688D3A5C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7D83E3E-88EF-F440-806B-E4A36D8B4BB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7654" name="Text Box 4">
            <a:extLst>
              <a:ext uri="{FF2B5EF4-FFF2-40B4-BE49-F238E27FC236}">
                <a16:creationId xmlns:a16="http://schemas.microsoft.com/office/drawing/2014/main" id="{66A86F95-BF81-EA37-0CB6-05472B76A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789D9C0-7773-B14B-8390-EA5D32B59C4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7655" name="Text Box 5">
            <a:extLst>
              <a:ext uri="{FF2B5EF4-FFF2-40B4-BE49-F238E27FC236}">
                <a16:creationId xmlns:a16="http://schemas.microsoft.com/office/drawing/2014/main" id="{FD77B793-8214-5BA0-9D8B-D2F5E6A6C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7656" name="Text Box 6">
            <a:extLst>
              <a:ext uri="{FF2B5EF4-FFF2-40B4-BE49-F238E27FC236}">
                <a16:creationId xmlns:a16="http://schemas.microsoft.com/office/drawing/2014/main" id="{08085AF2-83BE-8CB1-B393-34AC6A81A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5">
            <a:extLst>
              <a:ext uri="{FF2B5EF4-FFF2-40B4-BE49-F238E27FC236}">
                <a16:creationId xmlns:a16="http://schemas.microsoft.com/office/drawing/2014/main" id="{18AFFC88-87B7-5E1A-4170-E085531021B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307E539C-623B-B042-B5AE-F9B86F0D76BD}" type="slidenum">
              <a:rPr lang="en-GB" altLang="en-NL" sz="1200" smtClean="0">
                <a:solidFill>
                  <a:srgbClr val="000000"/>
                </a:solidFill>
              </a:rPr>
              <a:pPr/>
              <a:t>100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92515" name="Text Box 1">
            <a:extLst>
              <a:ext uri="{FF2B5EF4-FFF2-40B4-BE49-F238E27FC236}">
                <a16:creationId xmlns:a16="http://schemas.microsoft.com/office/drawing/2014/main" id="{36D0BDA9-F4EC-ACC8-E3FB-86B5C2350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34568E6-765E-DC42-BC5F-4250381BF6D0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100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92516" name="Text Box 2">
            <a:extLst>
              <a:ext uri="{FF2B5EF4-FFF2-40B4-BE49-F238E27FC236}">
                <a16:creationId xmlns:a16="http://schemas.microsoft.com/office/drawing/2014/main" id="{0363011A-0B1C-6F8C-BB32-32C1DF25BE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C73CEEB-64C0-9D48-84A9-EB3952222E2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100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92517" name="Text Box 3">
            <a:extLst>
              <a:ext uri="{FF2B5EF4-FFF2-40B4-BE49-F238E27FC236}">
                <a16:creationId xmlns:a16="http://schemas.microsoft.com/office/drawing/2014/main" id="{B0DB6F35-163F-F599-A9A0-2B860C03B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4241997-53BB-7340-B8A6-B66A64BA917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100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92518" name="Text Box 4">
            <a:extLst>
              <a:ext uri="{FF2B5EF4-FFF2-40B4-BE49-F238E27FC236}">
                <a16:creationId xmlns:a16="http://schemas.microsoft.com/office/drawing/2014/main" id="{ECB9FC09-9DAB-4B00-D393-127D48584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B78CF01-7EFC-F447-9518-E56E1F5DB267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100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92519" name="Text Box 5">
            <a:extLst>
              <a:ext uri="{FF2B5EF4-FFF2-40B4-BE49-F238E27FC236}">
                <a16:creationId xmlns:a16="http://schemas.microsoft.com/office/drawing/2014/main" id="{2BF20505-9DFC-FD40-76F1-38CA1A524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192520" name="Text Box 6">
            <a:extLst>
              <a:ext uri="{FF2B5EF4-FFF2-40B4-BE49-F238E27FC236}">
                <a16:creationId xmlns:a16="http://schemas.microsoft.com/office/drawing/2014/main" id="{8CD1AFC1-38E6-76D5-A43B-C6EEA9D3AE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5">
            <a:extLst>
              <a:ext uri="{FF2B5EF4-FFF2-40B4-BE49-F238E27FC236}">
                <a16:creationId xmlns:a16="http://schemas.microsoft.com/office/drawing/2014/main" id="{3BFF04BB-0BE2-E53A-8AE6-E57EE83FA5E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A27E654B-F11E-DC48-AE95-5945728C665B}" type="slidenum">
              <a:rPr lang="en-GB" altLang="en-NL" sz="1200" smtClean="0">
                <a:solidFill>
                  <a:srgbClr val="000000"/>
                </a:solidFill>
              </a:rPr>
              <a:pPr/>
              <a:t>101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94563" name="Text Box 1">
            <a:extLst>
              <a:ext uri="{FF2B5EF4-FFF2-40B4-BE49-F238E27FC236}">
                <a16:creationId xmlns:a16="http://schemas.microsoft.com/office/drawing/2014/main" id="{BAE989CE-6EA3-6FA9-4A81-45B489E9B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2A70DB9-E520-DD41-B46A-714B74E68C4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101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94564" name="Text Box 2">
            <a:extLst>
              <a:ext uri="{FF2B5EF4-FFF2-40B4-BE49-F238E27FC236}">
                <a16:creationId xmlns:a16="http://schemas.microsoft.com/office/drawing/2014/main" id="{E99FC5D8-60C6-82C8-CE25-4D9026BDF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E0D03F7-54D8-4B49-99D9-D781144051B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101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94565" name="Text Box 3">
            <a:extLst>
              <a:ext uri="{FF2B5EF4-FFF2-40B4-BE49-F238E27FC236}">
                <a16:creationId xmlns:a16="http://schemas.microsoft.com/office/drawing/2014/main" id="{7D8A3946-BAEE-81AF-7765-629DE212B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D4A827BA-DA16-B244-B032-090C6FABAE53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101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94566" name="Text Box 4">
            <a:extLst>
              <a:ext uri="{FF2B5EF4-FFF2-40B4-BE49-F238E27FC236}">
                <a16:creationId xmlns:a16="http://schemas.microsoft.com/office/drawing/2014/main" id="{5B7F5A06-1C99-F0D6-604F-3E18F2B5E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C3362C8-718C-AB4A-AC8E-5F01726720E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101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94567" name="Text Box 5">
            <a:extLst>
              <a:ext uri="{FF2B5EF4-FFF2-40B4-BE49-F238E27FC236}">
                <a16:creationId xmlns:a16="http://schemas.microsoft.com/office/drawing/2014/main" id="{AEFAD6C1-4FE2-CEE4-3A94-43824D7FC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194568" name="Text Box 6">
            <a:extLst>
              <a:ext uri="{FF2B5EF4-FFF2-40B4-BE49-F238E27FC236}">
                <a16:creationId xmlns:a16="http://schemas.microsoft.com/office/drawing/2014/main" id="{D48DA8C6-506B-BA73-C20D-960ECDDF1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5">
            <a:extLst>
              <a:ext uri="{FF2B5EF4-FFF2-40B4-BE49-F238E27FC236}">
                <a16:creationId xmlns:a16="http://schemas.microsoft.com/office/drawing/2014/main" id="{B47FF6CB-E80E-A2C1-4ED1-2B5D78A0D67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4AC1E37A-5A1F-1C4A-9AF6-3E291364C48B}" type="slidenum">
              <a:rPr lang="en-GB" altLang="en-NL" sz="1200" smtClean="0">
                <a:solidFill>
                  <a:srgbClr val="000000"/>
                </a:solidFill>
              </a:rPr>
              <a:pPr/>
              <a:t>102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96611" name="Text Box 1">
            <a:extLst>
              <a:ext uri="{FF2B5EF4-FFF2-40B4-BE49-F238E27FC236}">
                <a16:creationId xmlns:a16="http://schemas.microsoft.com/office/drawing/2014/main" id="{59531FF5-3726-425D-444B-37236FDED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CA83622-3E93-BC4F-B413-46C58990F979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102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96612" name="Text Box 2">
            <a:extLst>
              <a:ext uri="{FF2B5EF4-FFF2-40B4-BE49-F238E27FC236}">
                <a16:creationId xmlns:a16="http://schemas.microsoft.com/office/drawing/2014/main" id="{2AA3BBCF-0CD7-931F-6710-919A45054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2D9F34A-3448-7049-9241-32BD57F76048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102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96613" name="Text Box 3">
            <a:extLst>
              <a:ext uri="{FF2B5EF4-FFF2-40B4-BE49-F238E27FC236}">
                <a16:creationId xmlns:a16="http://schemas.microsoft.com/office/drawing/2014/main" id="{E29A020C-3B8E-3E22-3D16-DC739EBF3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7306DEF-03DE-FB4F-91E1-F68B4F4FC3A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102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96614" name="Text Box 4">
            <a:extLst>
              <a:ext uri="{FF2B5EF4-FFF2-40B4-BE49-F238E27FC236}">
                <a16:creationId xmlns:a16="http://schemas.microsoft.com/office/drawing/2014/main" id="{250E4747-B507-6726-BAC8-E662F3637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654C324-3A98-B149-954A-ACAFBE1F159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102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96615" name="Text Box 5">
            <a:extLst>
              <a:ext uri="{FF2B5EF4-FFF2-40B4-BE49-F238E27FC236}">
                <a16:creationId xmlns:a16="http://schemas.microsoft.com/office/drawing/2014/main" id="{F42DECDF-C7CE-1105-F0BE-AA44456B25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196616" name="Text Box 6">
            <a:extLst>
              <a:ext uri="{FF2B5EF4-FFF2-40B4-BE49-F238E27FC236}">
                <a16:creationId xmlns:a16="http://schemas.microsoft.com/office/drawing/2014/main" id="{886486EE-C8BA-10C0-F20C-778C01976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5">
            <a:extLst>
              <a:ext uri="{FF2B5EF4-FFF2-40B4-BE49-F238E27FC236}">
                <a16:creationId xmlns:a16="http://schemas.microsoft.com/office/drawing/2014/main" id="{AF4EA54F-F0A2-02EC-1048-2387CF519E8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B7DA1374-7119-604D-82EF-613727FDB1FC}" type="slidenum">
              <a:rPr lang="en-GB" altLang="en-NL" sz="1200" smtClean="0">
                <a:solidFill>
                  <a:srgbClr val="000000"/>
                </a:solidFill>
              </a:rPr>
              <a:pPr/>
              <a:t>103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98659" name="Text Box 1">
            <a:extLst>
              <a:ext uri="{FF2B5EF4-FFF2-40B4-BE49-F238E27FC236}">
                <a16:creationId xmlns:a16="http://schemas.microsoft.com/office/drawing/2014/main" id="{183FFEEB-802D-F98E-D822-ED8E0F0E14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E217961-1D92-394A-84E8-2B87743DAF3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103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98660" name="Text Box 2">
            <a:extLst>
              <a:ext uri="{FF2B5EF4-FFF2-40B4-BE49-F238E27FC236}">
                <a16:creationId xmlns:a16="http://schemas.microsoft.com/office/drawing/2014/main" id="{70B8F1A8-D1D3-B6EA-9CB8-87453FA04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7B354AF-E8B8-7F4C-8932-763D9DC7A2E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103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98661" name="Text Box 3">
            <a:extLst>
              <a:ext uri="{FF2B5EF4-FFF2-40B4-BE49-F238E27FC236}">
                <a16:creationId xmlns:a16="http://schemas.microsoft.com/office/drawing/2014/main" id="{8C0A4AE0-0A31-80CA-0153-C46BF0030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C063DFC-6CE2-F744-922A-21270513F7A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103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98662" name="Text Box 4">
            <a:extLst>
              <a:ext uri="{FF2B5EF4-FFF2-40B4-BE49-F238E27FC236}">
                <a16:creationId xmlns:a16="http://schemas.microsoft.com/office/drawing/2014/main" id="{9FC342EA-3A1A-2C2D-C743-F3EFE14A9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B30927A-BE70-B745-AD89-3707B3D5A3A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103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98663" name="Text Box 5">
            <a:extLst>
              <a:ext uri="{FF2B5EF4-FFF2-40B4-BE49-F238E27FC236}">
                <a16:creationId xmlns:a16="http://schemas.microsoft.com/office/drawing/2014/main" id="{90EB842C-4833-8A16-DD33-EC1BDE9B8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198664" name="Text Box 6">
            <a:extLst>
              <a:ext uri="{FF2B5EF4-FFF2-40B4-BE49-F238E27FC236}">
                <a16:creationId xmlns:a16="http://schemas.microsoft.com/office/drawing/2014/main" id="{D0C3327E-2F43-6D03-3675-E5CBE1F9F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5">
            <a:extLst>
              <a:ext uri="{FF2B5EF4-FFF2-40B4-BE49-F238E27FC236}">
                <a16:creationId xmlns:a16="http://schemas.microsoft.com/office/drawing/2014/main" id="{AF4EA54F-F0A2-02EC-1048-2387CF519E8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B7DA1374-7119-604D-82EF-613727FDB1FC}" type="slidenum">
              <a:rPr lang="en-GB" altLang="en-NL" sz="1200" smtClean="0">
                <a:solidFill>
                  <a:srgbClr val="000000"/>
                </a:solidFill>
              </a:rPr>
              <a:pPr/>
              <a:t>104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98659" name="Text Box 1">
            <a:extLst>
              <a:ext uri="{FF2B5EF4-FFF2-40B4-BE49-F238E27FC236}">
                <a16:creationId xmlns:a16="http://schemas.microsoft.com/office/drawing/2014/main" id="{183FFEEB-802D-F98E-D822-ED8E0F0E14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E217961-1D92-394A-84E8-2B87743DAF3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104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98660" name="Text Box 2">
            <a:extLst>
              <a:ext uri="{FF2B5EF4-FFF2-40B4-BE49-F238E27FC236}">
                <a16:creationId xmlns:a16="http://schemas.microsoft.com/office/drawing/2014/main" id="{70B8F1A8-D1D3-B6EA-9CB8-87453FA04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7B354AF-E8B8-7F4C-8932-763D9DC7A2E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104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98661" name="Text Box 3">
            <a:extLst>
              <a:ext uri="{FF2B5EF4-FFF2-40B4-BE49-F238E27FC236}">
                <a16:creationId xmlns:a16="http://schemas.microsoft.com/office/drawing/2014/main" id="{8C0A4AE0-0A31-80CA-0153-C46BF0030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C063DFC-6CE2-F744-922A-21270513F7A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104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98662" name="Text Box 4">
            <a:extLst>
              <a:ext uri="{FF2B5EF4-FFF2-40B4-BE49-F238E27FC236}">
                <a16:creationId xmlns:a16="http://schemas.microsoft.com/office/drawing/2014/main" id="{9FC342EA-3A1A-2C2D-C743-F3EFE14A9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B30927A-BE70-B745-AD89-3707B3D5A3A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104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98663" name="Text Box 5">
            <a:extLst>
              <a:ext uri="{FF2B5EF4-FFF2-40B4-BE49-F238E27FC236}">
                <a16:creationId xmlns:a16="http://schemas.microsoft.com/office/drawing/2014/main" id="{90EB842C-4833-8A16-DD33-EC1BDE9B8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198664" name="Text Box 6">
            <a:extLst>
              <a:ext uri="{FF2B5EF4-FFF2-40B4-BE49-F238E27FC236}">
                <a16:creationId xmlns:a16="http://schemas.microsoft.com/office/drawing/2014/main" id="{D0C3327E-2F43-6D03-3675-E5CBE1F9F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672753082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5">
            <a:extLst>
              <a:ext uri="{FF2B5EF4-FFF2-40B4-BE49-F238E27FC236}">
                <a16:creationId xmlns:a16="http://schemas.microsoft.com/office/drawing/2014/main" id="{62018F09-F86E-E61B-B45A-49150F35225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58ADF0F9-418B-7945-A980-E12DA96BC3FB}" type="slidenum">
              <a:rPr lang="en-GB" altLang="en-NL" sz="1200" smtClean="0">
                <a:solidFill>
                  <a:srgbClr val="000000"/>
                </a:solidFill>
              </a:rPr>
              <a:pPr/>
              <a:t>105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00707" name="Text Box 1">
            <a:extLst>
              <a:ext uri="{FF2B5EF4-FFF2-40B4-BE49-F238E27FC236}">
                <a16:creationId xmlns:a16="http://schemas.microsoft.com/office/drawing/2014/main" id="{848C58C1-0814-338C-FD7D-3446311CC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4E69798-1257-8A43-A509-5C7B7852779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105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00708" name="Text Box 2">
            <a:extLst>
              <a:ext uri="{FF2B5EF4-FFF2-40B4-BE49-F238E27FC236}">
                <a16:creationId xmlns:a16="http://schemas.microsoft.com/office/drawing/2014/main" id="{52817CFB-DF38-9B5B-5167-7B0AD2BAA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7AC1CB1-2818-7947-BA2B-3DEA824B727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105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00709" name="Text Box 3">
            <a:extLst>
              <a:ext uri="{FF2B5EF4-FFF2-40B4-BE49-F238E27FC236}">
                <a16:creationId xmlns:a16="http://schemas.microsoft.com/office/drawing/2014/main" id="{4CFB1810-75AC-3122-767C-463A35D83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38EDE42-1E02-7944-9B15-043BA42C335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105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00710" name="Text Box 4">
            <a:extLst>
              <a:ext uri="{FF2B5EF4-FFF2-40B4-BE49-F238E27FC236}">
                <a16:creationId xmlns:a16="http://schemas.microsoft.com/office/drawing/2014/main" id="{3E40539B-5994-446E-7B39-310C7A79B4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6CF4790-356E-6C41-BFA7-E0A87AE7C7B8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105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00711" name="Text Box 5">
            <a:extLst>
              <a:ext uri="{FF2B5EF4-FFF2-40B4-BE49-F238E27FC236}">
                <a16:creationId xmlns:a16="http://schemas.microsoft.com/office/drawing/2014/main" id="{C10529A0-C54E-8459-1AAA-2B35EF2D4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00712" name="Text Box 6">
            <a:extLst>
              <a:ext uri="{FF2B5EF4-FFF2-40B4-BE49-F238E27FC236}">
                <a16:creationId xmlns:a16="http://schemas.microsoft.com/office/drawing/2014/main" id="{3FF29E5C-2BB1-E5E9-361A-B433AD811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3682382907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5">
            <a:extLst>
              <a:ext uri="{FF2B5EF4-FFF2-40B4-BE49-F238E27FC236}">
                <a16:creationId xmlns:a16="http://schemas.microsoft.com/office/drawing/2014/main" id="{3EB07CE2-021B-1579-77B4-63F67CC2BE3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C502DF16-E322-0B49-8FEF-48AA7E3D3605}" type="slidenum">
              <a:rPr lang="en-GB" altLang="en-NL" sz="1200" smtClean="0">
                <a:solidFill>
                  <a:srgbClr val="000000"/>
                </a:solidFill>
              </a:rPr>
              <a:pPr/>
              <a:t>106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02755" name="Text Box 1">
            <a:extLst>
              <a:ext uri="{FF2B5EF4-FFF2-40B4-BE49-F238E27FC236}">
                <a16:creationId xmlns:a16="http://schemas.microsoft.com/office/drawing/2014/main" id="{0B1DAAE2-8DC9-C15B-3E80-B86BF1B8B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AF1C083-8B24-2B47-8BA9-990C339AF3D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106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02756" name="Text Box 2">
            <a:extLst>
              <a:ext uri="{FF2B5EF4-FFF2-40B4-BE49-F238E27FC236}">
                <a16:creationId xmlns:a16="http://schemas.microsoft.com/office/drawing/2014/main" id="{F3EE648F-EDEC-C42A-9639-8A731766B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B450F55-C182-B84D-86EF-E3CDECFCA45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106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02757" name="Text Box 3">
            <a:extLst>
              <a:ext uri="{FF2B5EF4-FFF2-40B4-BE49-F238E27FC236}">
                <a16:creationId xmlns:a16="http://schemas.microsoft.com/office/drawing/2014/main" id="{494323BF-63D8-ED11-5924-3427B17B5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A3EF969-9735-F140-B4F9-2ADF5E13F509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106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02758" name="Text Box 4">
            <a:extLst>
              <a:ext uri="{FF2B5EF4-FFF2-40B4-BE49-F238E27FC236}">
                <a16:creationId xmlns:a16="http://schemas.microsoft.com/office/drawing/2014/main" id="{F133EDCD-C51A-E2F4-C324-E76CE889B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D6EDD890-217A-AF4E-B019-B585743B6E0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106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02759" name="Text Box 5">
            <a:extLst>
              <a:ext uri="{FF2B5EF4-FFF2-40B4-BE49-F238E27FC236}">
                <a16:creationId xmlns:a16="http://schemas.microsoft.com/office/drawing/2014/main" id="{7533F2EC-3B04-9A96-C324-FB7602733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02760" name="Text Box 6">
            <a:extLst>
              <a:ext uri="{FF2B5EF4-FFF2-40B4-BE49-F238E27FC236}">
                <a16:creationId xmlns:a16="http://schemas.microsoft.com/office/drawing/2014/main" id="{23251F46-A986-BFEE-B44A-737DDE7AE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5">
            <a:extLst>
              <a:ext uri="{FF2B5EF4-FFF2-40B4-BE49-F238E27FC236}">
                <a16:creationId xmlns:a16="http://schemas.microsoft.com/office/drawing/2014/main" id="{3D73A111-D748-4D29-6B76-55E43D6E429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933B53AA-1F4F-D745-9934-5D519C79DC88}" type="slidenum">
              <a:rPr lang="en-GB" altLang="en-NL" sz="1200" smtClean="0">
                <a:solidFill>
                  <a:srgbClr val="000000"/>
                </a:solidFill>
              </a:rPr>
              <a:pPr/>
              <a:t>107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04803" name="Text Box 1">
            <a:extLst>
              <a:ext uri="{FF2B5EF4-FFF2-40B4-BE49-F238E27FC236}">
                <a16:creationId xmlns:a16="http://schemas.microsoft.com/office/drawing/2014/main" id="{EAB23781-ECC5-8273-40C9-F8CC1066B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012C827-A7A1-8A46-8639-8CF3EF340D37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107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04804" name="Text Box 2">
            <a:extLst>
              <a:ext uri="{FF2B5EF4-FFF2-40B4-BE49-F238E27FC236}">
                <a16:creationId xmlns:a16="http://schemas.microsoft.com/office/drawing/2014/main" id="{1820DDD2-65E6-11BF-A898-F10A515EB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DE79D83F-C1C6-4E4E-BB13-DF8C7C81233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107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04805" name="Text Box 3">
            <a:extLst>
              <a:ext uri="{FF2B5EF4-FFF2-40B4-BE49-F238E27FC236}">
                <a16:creationId xmlns:a16="http://schemas.microsoft.com/office/drawing/2014/main" id="{F258D357-4737-731D-358F-A5BD10F58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F721EDF-6933-634D-AD38-A9E609401C7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107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04806" name="Text Box 4">
            <a:extLst>
              <a:ext uri="{FF2B5EF4-FFF2-40B4-BE49-F238E27FC236}">
                <a16:creationId xmlns:a16="http://schemas.microsoft.com/office/drawing/2014/main" id="{F8922702-6009-BC45-9A39-88FBAD461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37CB334-53E3-4345-84C0-337F450DE9D9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107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04807" name="Text Box 5">
            <a:extLst>
              <a:ext uri="{FF2B5EF4-FFF2-40B4-BE49-F238E27FC236}">
                <a16:creationId xmlns:a16="http://schemas.microsoft.com/office/drawing/2014/main" id="{27E8492C-0F97-419D-88FE-36406DE99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04808" name="Text Box 6">
            <a:extLst>
              <a:ext uri="{FF2B5EF4-FFF2-40B4-BE49-F238E27FC236}">
                <a16:creationId xmlns:a16="http://schemas.microsoft.com/office/drawing/2014/main" id="{DB5103B8-DB22-3705-4432-6631FC536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5">
            <a:extLst>
              <a:ext uri="{FF2B5EF4-FFF2-40B4-BE49-F238E27FC236}">
                <a16:creationId xmlns:a16="http://schemas.microsoft.com/office/drawing/2014/main" id="{3D73A111-D748-4D29-6B76-55E43D6E429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933B53AA-1F4F-D745-9934-5D519C79DC88}" type="slidenum">
              <a:rPr lang="en-GB" altLang="en-NL" sz="1200" smtClean="0">
                <a:solidFill>
                  <a:srgbClr val="000000"/>
                </a:solidFill>
              </a:rPr>
              <a:pPr/>
              <a:t>108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04803" name="Text Box 1">
            <a:extLst>
              <a:ext uri="{FF2B5EF4-FFF2-40B4-BE49-F238E27FC236}">
                <a16:creationId xmlns:a16="http://schemas.microsoft.com/office/drawing/2014/main" id="{EAB23781-ECC5-8273-40C9-F8CC1066B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012C827-A7A1-8A46-8639-8CF3EF340D37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108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04804" name="Text Box 2">
            <a:extLst>
              <a:ext uri="{FF2B5EF4-FFF2-40B4-BE49-F238E27FC236}">
                <a16:creationId xmlns:a16="http://schemas.microsoft.com/office/drawing/2014/main" id="{1820DDD2-65E6-11BF-A898-F10A515EB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DE79D83F-C1C6-4E4E-BB13-DF8C7C81233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108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04805" name="Text Box 3">
            <a:extLst>
              <a:ext uri="{FF2B5EF4-FFF2-40B4-BE49-F238E27FC236}">
                <a16:creationId xmlns:a16="http://schemas.microsoft.com/office/drawing/2014/main" id="{F258D357-4737-731D-358F-A5BD10F58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F721EDF-6933-634D-AD38-A9E609401C7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108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04806" name="Text Box 4">
            <a:extLst>
              <a:ext uri="{FF2B5EF4-FFF2-40B4-BE49-F238E27FC236}">
                <a16:creationId xmlns:a16="http://schemas.microsoft.com/office/drawing/2014/main" id="{F8922702-6009-BC45-9A39-88FBAD461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37CB334-53E3-4345-84C0-337F450DE9D9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108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04807" name="Text Box 5">
            <a:extLst>
              <a:ext uri="{FF2B5EF4-FFF2-40B4-BE49-F238E27FC236}">
                <a16:creationId xmlns:a16="http://schemas.microsoft.com/office/drawing/2014/main" id="{27E8492C-0F97-419D-88FE-36406DE99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04808" name="Text Box 6">
            <a:extLst>
              <a:ext uri="{FF2B5EF4-FFF2-40B4-BE49-F238E27FC236}">
                <a16:creationId xmlns:a16="http://schemas.microsoft.com/office/drawing/2014/main" id="{DB5103B8-DB22-3705-4432-6631FC536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2070609695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5">
            <a:extLst>
              <a:ext uri="{FF2B5EF4-FFF2-40B4-BE49-F238E27FC236}">
                <a16:creationId xmlns:a16="http://schemas.microsoft.com/office/drawing/2014/main" id="{3789E1A8-3937-835A-B038-864D623CD16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83524757-BA19-9741-9F90-E9A864412906}" type="slidenum">
              <a:rPr lang="en-GB" altLang="en-NL" sz="1200" smtClean="0">
                <a:solidFill>
                  <a:srgbClr val="000000"/>
                </a:solidFill>
              </a:rPr>
              <a:pPr/>
              <a:t>109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06851" name="Text Box 1">
            <a:extLst>
              <a:ext uri="{FF2B5EF4-FFF2-40B4-BE49-F238E27FC236}">
                <a16:creationId xmlns:a16="http://schemas.microsoft.com/office/drawing/2014/main" id="{9A323433-0478-8E26-DEBC-E2320DD59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8403A4D-5AB3-D346-A210-F3A6F9C4CA37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109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06852" name="Text Box 2">
            <a:extLst>
              <a:ext uri="{FF2B5EF4-FFF2-40B4-BE49-F238E27FC236}">
                <a16:creationId xmlns:a16="http://schemas.microsoft.com/office/drawing/2014/main" id="{D92B4B60-009B-8F4E-5474-B25B0825B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E3C2C6E-C951-BB4E-9551-DE72E0BD5BF9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109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06853" name="Text Box 3">
            <a:extLst>
              <a:ext uri="{FF2B5EF4-FFF2-40B4-BE49-F238E27FC236}">
                <a16:creationId xmlns:a16="http://schemas.microsoft.com/office/drawing/2014/main" id="{7C1999DF-4A77-B1DE-9DA8-557C2DADE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240B563-5ABC-5A49-A03A-AC9DB5C8A3E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109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06854" name="Text Box 4">
            <a:extLst>
              <a:ext uri="{FF2B5EF4-FFF2-40B4-BE49-F238E27FC236}">
                <a16:creationId xmlns:a16="http://schemas.microsoft.com/office/drawing/2014/main" id="{ADA2F615-55CD-C4E9-E304-7D1FB5E1B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E343FAA-C007-6843-B82C-46730E62FA19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109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06855" name="Text Box 5">
            <a:extLst>
              <a:ext uri="{FF2B5EF4-FFF2-40B4-BE49-F238E27FC236}">
                <a16:creationId xmlns:a16="http://schemas.microsoft.com/office/drawing/2014/main" id="{B143122F-377F-E0C9-8330-5E0A132E4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06856" name="Text Box 6">
            <a:extLst>
              <a:ext uri="{FF2B5EF4-FFF2-40B4-BE49-F238E27FC236}">
                <a16:creationId xmlns:a16="http://schemas.microsoft.com/office/drawing/2014/main" id="{CC003E5A-1F90-0C89-9174-C84F40010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5">
            <a:extLst>
              <a:ext uri="{FF2B5EF4-FFF2-40B4-BE49-F238E27FC236}">
                <a16:creationId xmlns:a16="http://schemas.microsoft.com/office/drawing/2014/main" id="{D7634DD6-47FD-DE11-BB42-B68F7B7CC8B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890AC2E1-C3B6-EE4F-AA1E-D768A4E6C820}" type="slidenum">
              <a:rPr lang="en-GB" altLang="en-NL" sz="1200" smtClean="0">
                <a:solidFill>
                  <a:srgbClr val="000000"/>
                </a:solidFill>
              </a:rPr>
              <a:pPr/>
              <a:t>11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9699" name="Text Box 1">
            <a:extLst>
              <a:ext uri="{FF2B5EF4-FFF2-40B4-BE49-F238E27FC236}">
                <a16:creationId xmlns:a16="http://schemas.microsoft.com/office/drawing/2014/main" id="{FB331462-B30A-1A3E-F743-7F1800C70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3F35ACC-B420-1B46-A691-34835885C225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9700" name="Text Box 2">
            <a:extLst>
              <a:ext uri="{FF2B5EF4-FFF2-40B4-BE49-F238E27FC236}">
                <a16:creationId xmlns:a16="http://schemas.microsoft.com/office/drawing/2014/main" id="{2B4AAD9A-F41F-63E0-0B72-37DE215D7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A97EFB0-E1AA-B243-8897-1EEE67DEBDA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9701" name="Text Box 3">
            <a:extLst>
              <a:ext uri="{FF2B5EF4-FFF2-40B4-BE49-F238E27FC236}">
                <a16:creationId xmlns:a16="http://schemas.microsoft.com/office/drawing/2014/main" id="{C9ECE2F9-2B42-6A80-4BE0-E41D095281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11B937F-BA93-CA4D-A38B-A95AD7482A78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9702" name="Text Box 4">
            <a:extLst>
              <a:ext uri="{FF2B5EF4-FFF2-40B4-BE49-F238E27FC236}">
                <a16:creationId xmlns:a16="http://schemas.microsoft.com/office/drawing/2014/main" id="{5FD19FAE-4190-719B-CF11-F286405FA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DAD9E8C-9701-D749-875B-713E0ACFD44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9703" name="Text Box 5">
            <a:extLst>
              <a:ext uri="{FF2B5EF4-FFF2-40B4-BE49-F238E27FC236}">
                <a16:creationId xmlns:a16="http://schemas.microsoft.com/office/drawing/2014/main" id="{1EE409A9-BF30-CDE7-5D12-E11159ED1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9704" name="Text Box 6">
            <a:extLst>
              <a:ext uri="{FF2B5EF4-FFF2-40B4-BE49-F238E27FC236}">
                <a16:creationId xmlns:a16="http://schemas.microsoft.com/office/drawing/2014/main" id="{944716FB-E748-5965-D441-73CB458CDF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5">
            <a:extLst>
              <a:ext uri="{FF2B5EF4-FFF2-40B4-BE49-F238E27FC236}">
                <a16:creationId xmlns:a16="http://schemas.microsoft.com/office/drawing/2014/main" id="{30746DD0-F9AE-0D8C-70DC-4ADD2D3D363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D5AFAE01-DF2F-CF41-99BB-9C777C2D32A4}" type="slidenum">
              <a:rPr lang="en-GB" altLang="en-NL" sz="1200" smtClean="0">
                <a:solidFill>
                  <a:srgbClr val="000000"/>
                </a:solidFill>
              </a:rPr>
              <a:pPr/>
              <a:t>110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08899" name="Text Box 1">
            <a:extLst>
              <a:ext uri="{FF2B5EF4-FFF2-40B4-BE49-F238E27FC236}">
                <a16:creationId xmlns:a16="http://schemas.microsoft.com/office/drawing/2014/main" id="{B55180B6-3179-4051-F974-77AB14DF4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249D05C-DC2C-B849-BDAF-C709DF45093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110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08900" name="Text Box 2">
            <a:extLst>
              <a:ext uri="{FF2B5EF4-FFF2-40B4-BE49-F238E27FC236}">
                <a16:creationId xmlns:a16="http://schemas.microsoft.com/office/drawing/2014/main" id="{FFA8B744-3A37-7848-6F36-4E01341D5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7977D46-F314-F646-B2BF-67AC51B8064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110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08901" name="Text Box 3">
            <a:extLst>
              <a:ext uri="{FF2B5EF4-FFF2-40B4-BE49-F238E27FC236}">
                <a16:creationId xmlns:a16="http://schemas.microsoft.com/office/drawing/2014/main" id="{6903083A-AA92-32A3-090B-D91582910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40FD812-9351-A042-8305-D869BA73398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110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08902" name="Text Box 4">
            <a:extLst>
              <a:ext uri="{FF2B5EF4-FFF2-40B4-BE49-F238E27FC236}">
                <a16:creationId xmlns:a16="http://schemas.microsoft.com/office/drawing/2014/main" id="{ACA23F1F-B9F6-C800-AE76-2DBD24CA8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9AB2596-EA34-4042-95D9-24BFD4C04AA3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110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08903" name="Text Box 5">
            <a:extLst>
              <a:ext uri="{FF2B5EF4-FFF2-40B4-BE49-F238E27FC236}">
                <a16:creationId xmlns:a16="http://schemas.microsoft.com/office/drawing/2014/main" id="{C0FF2017-D6D5-3EEF-C9DA-0795EB9C51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08904" name="Text Box 6">
            <a:extLst>
              <a:ext uri="{FF2B5EF4-FFF2-40B4-BE49-F238E27FC236}">
                <a16:creationId xmlns:a16="http://schemas.microsoft.com/office/drawing/2014/main" id="{ACB66C81-2E20-3FDE-3557-06E0C98F74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5">
            <a:extLst>
              <a:ext uri="{FF2B5EF4-FFF2-40B4-BE49-F238E27FC236}">
                <a16:creationId xmlns:a16="http://schemas.microsoft.com/office/drawing/2014/main" id="{D406823C-7A2B-CC53-C902-6EEB9F555EC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38B46B9F-D405-014B-AC77-3124FAD6A816}" type="slidenum">
              <a:rPr lang="en-GB" altLang="en-NL" sz="1200" smtClean="0">
                <a:solidFill>
                  <a:srgbClr val="000000"/>
                </a:solidFill>
              </a:rPr>
              <a:pPr/>
              <a:t>111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10947" name="Text Box 1">
            <a:extLst>
              <a:ext uri="{FF2B5EF4-FFF2-40B4-BE49-F238E27FC236}">
                <a16:creationId xmlns:a16="http://schemas.microsoft.com/office/drawing/2014/main" id="{3B93A08F-C001-E832-28A5-0259A590E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96EB1C0-44C8-FC45-8F40-C43969646FA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111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10948" name="Text Box 2">
            <a:extLst>
              <a:ext uri="{FF2B5EF4-FFF2-40B4-BE49-F238E27FC236}">
                <a16:creationId xmlns:a16="http://schemas.microsoft.com/office/drawing/2014/main" id="{DE2DCB57-719E-B6D0-E4E4-533002D36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DACB398-D4D8-B247-B65B-C531240962D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111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10949" name="Text Box 3">
            <a:extLst>
              <a:ext uri="{FF2B5EF4-FFF2-40B4-BE49-F238E27FC236}">
                <a16:creationId xmlns:a16="http://schemas.microsoft.com/office/drawing/2014/main" id="{7114F2BD-7193-96E1-D6B8-8C4727BB3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71F780B-0797-A844-9871-26EAA6CF74D0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111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10950" name="Text Box 4">
            <a:extLst>
              <a:ext uri="{FF2B5EF4-FFF2-40B4-BE49-F238E27FC236}">
                <a16:creationId xmlns:a16="http://schemas.microsoft.com/office/drawing/2014/main" id="{F569476A-822D-BAFB-52AA-AF31DCD5A7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5E7AF1C-7AF0-2C43-92B5-48102643DE4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111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10951" name="Text Box 5">
            <a:extLst>
              <a:ext uri="{FF2B5EF4-FFF2-40B4-BE49-F238E27FC236}">
                <a16:creationId xmlns:a16="http://schemas.microsoft.com/office/drawing/2014/main" id="{957EF4BB-DECE-2073-9EE6-4A33013F7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10952" name="Text Box 6">
            <a:extLst>
              <a:ext uri="{FF2B5EF4-FFF2-40B4-BE49-F238E27FC236}">
                <a16:creationId xmlns:a16="http://schemas.microsoft.com/office/drawing/2014/main" id="{024D8D10-6D76-0095-D26C-F8C95E33D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5">
            <a:extLst>
              <a:ext uri="{FF2B5EF4-FFF2-40B4-BE49-F238E27FC236}">
                <a16:creationId xmlns:a16="http://schemas.microsoft.com/office/drawing/2014/main" id="{CCC920C2-E9BB-8719-AD32-4E67D234A72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B2C6B4C1-4A62-994D-B8D7-60AA174C5124}" type="slidenum">
              <a:rPr lang="en-GB" altLang="en-NL" sz="1200" smtClean="0">
                <a:solidFill>
                  <a:srgbClr val="000000"/>
                </a:solidFill>
              </a:rPr>
              <a:pPr/>
              <a:t>112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12995" name="Text Box 1">
            <a:extLst>
              <a:ext uri="{FF2B5EF4-FFF2-40B4-BE49-F238E27FC236}">
                <a16:creationId xmlns:a16="http://schemas.microsoft.com/office/drawing/2014/main" id="{6B4B4E00-9229-B197-9E0B-630D2F10E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26791EF-3AE3-A94B-9A27-E317D6F58EC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112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12996" name="Text Box 2">
            <a:extLst>
              <a:ext uri="{FF2B5EF4-FFF2-40B4-BE49-F238E27FC236}">
                <a16:creationId xmlns:a16="http://schemas.microsoft.com/office/drawing/2014/main" id="{6F14ADF8-8F6A-CD84-ED92-358B6658A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80645E4-AD0A-C548-8022-154C80A38123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112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12997" name="Text Box 3">
            <a:extLst>
              <a:ext uri="{FF2B5EF4-FFF2-40B4-BE49-F238E27FC236}">
                <a16:creationId xmlns:a16="http://schemas.microsoft.com/office/drawing/2014/main" id="{AD71B87D-B854-88B1-1026-FBB2163E3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7E453B2-4CD0-FE49-A60C-017FE597DAE7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112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12998" name="Text Box 4">
            <a:extLst>
              <a:ext uri="{FF2B5EF4-FFF2-40B4-BE49-F238E27FC236}">
                <a16:creationId xmlns:a16="http://schemas.microsoft.com/office/drawing/2014/main" id="{D99D685F-C4E5-F347-072F-F8ACB22DF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7D4FA3B-22E7-1547-B799-9D37B57A9FF5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112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12999" name="Text Box 5">
            <a:extLst>
              <a:ext uri="{FF2B5EF4-FFF2-40B4-BE49-F238E27FC236}">
                <a16:creationId xmlns:a16="http://schemas.microsoft.com/office/drawing/2014/main" id="{3323F23F-6389-B711-8DEB-F417EA9D1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13000" name="Text Box 6">
            <a:extLst>
              <a:ext uri="{FF2B5EF4-FFF2-40B4-BE49-F238E27FC236}">
                <a16:creationId xmlns:a16="http://schemas.microsoft.com/office/drawing/2014/main" id="{B21910EC-5701-665B-F3C4-BA37045D0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5">
            <a:extLst>
              <a:ext uri="{FF2B5EF4-FFF2-40B4-BE49-F238E27FC236}">
                <a16:creationId xmlns:a16="http://schemas.microsoft.com/office/drawing/2014/main" id="{E935A990-5C53-93DA-8C38-098E720CF06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C043892D-70A9-1A42-B93A-8405ABF1C355}" type="slidenum">
              <a:rPr lang="en-GB" altLang="en-NL" sz="1200" smtClean="0">
                <a:solidFill>
                  <a:srgbClr val="000000"/>
                </a:solidFill>
              </a:rPr>
              <a:pPr/>
              <a:t>113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15043" name="Text Box 1">
            <a:extLst>
              <a:ext uri="{FF2B5EF4-FFF2-40B4-BE49-F238E27FC236}">
                <a16:creationId xmlns:a16="http://schemas.microsoft.com/office/drawing/2014/main" id="{DF18FEA4-61D9-30FE-6D09-9900E57EA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8CB7A0E-72E4-024D-9387-19DD3EF76C6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113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15044" name="Text Box 2">
            <a:extLst>
              <a:ext uri="{FF2B5EF4-FFF2-40B4-BE49-F238E27FC236}">
                <a16:creationId xmlns:a16="http://schemas.microsoft.com/office/drawing/2014/main" id="{C0E7A27E-F81C-ACBE-79F5-916A4982D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38431EB-E026-9848-B706-DA1BA30B7FF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113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15045" name="Text Box 3">
            <a:extLst>
              <a:ext uri="{FF2B5EF4-FFF2-40B4-BE49-F238E27FC236}">
                <a16:creationId xmlns:a16="http://schemas.microsoft.com/office/drawing/2014/main" id="{A74AAA3F-8558-AEE6-D0F4-85A7D7501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73404D0-5FB7-AB4C-96CA-95ED497500C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113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15046" name="Text Box 4">
            <a:extLst>
              <a:ext uri="{FF2B5EF4-FFF2-40B4-BE49-F238E27FC236}">
                <a16:creationId xmlns:a16="http://schemas.microsoft.com/office/drawing/2014/main" id="{D8C33E5B-EE6B-0216-D98F-FA31FA73E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333D5DB-6F72-6346-8F8A-836D25706A0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113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15047" name="Text Box 5">
            <a:extLst>
              <a:ext uri="{FF2B5EF4-FFF2-40B4-BE49-F238E27FC236}">
                <a16:creationId xmlns:a16="http://schemas.microsoft.com/office/drawing/2014/main" id="{DD84A288-A329-DF75-871D-7B8D03FAE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15048" name="Text Box 6">
            <a:extLst>
              <a:ext uri="{FF2B5EF4-FFF2-40B4-BE49-F238E27FC236}">
                <a16:creationId xmlns:a16="http://schemas.microsoft.com/office/drawing/2014/main" id="{59E11C57-2FA0-CB09-CDC2-36E12EC40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5">
            <a:extLst>
              <a:ext uri="{FF2B5EF4-FFF2-40B4-BE49-F238E27FC236}">
                <a16:creationId xmlns:a16="http://schemas.microsoft.com/office/drawing/2014/main" id="{22188452-C681-B5A4-EADC-3929F913EA1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7FF596B6-69FB-2847-84CA-4E17AA3F2118}" type="slidenum">
              <a:rPr lang="en-GB" altLang="en-NL" sz="1200" smtClean="0">
                <a:solidFill>
                  <a:srgbClr val="000000"/>
                </a:solidFill>
              </a:rPr>
              <a:pPr/>
              <a:t>114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17091" name="Text Box 1">
            <a:extLst>
              <a:ext uri="{FF2B5EF4-FFF2-40B4-BE49-F238E27FC236}">
                <a16:creationId xmlns:a16="http://schemas.microsoft.com/office/drawing/2014/main" id="{C2078F9E-9BB0-9A5F-71B8-33725F08F6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2000527-FC91-2C4B-8414-9C102008AEA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114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17092" name="Text Box 2">
            <a:extLst>
              <a:ext uri="{FF2B5EF4-FFF2-40B4-BE49-F238E27FC236}">
                <a16:creationId xmlns:a16="http://schemas.microsoft.com/office/drawing/2014/main" id="{57B8E367-8184-E2DE-4181-C5ADB1B740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D7D8255-2004-1641-B881-506166B30F1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114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17093" name="Text Box 3">
            <a:extLst>
              <a:ext uri="{FF2B5EF4-FFF2-40B4-BE49-F238E27FC236}">
                <a16:creationId xmlns:a16="http://schemas.microsoft.com/office/drawing/2014/main" id="{6B70758B-F851-90AB-67B8-BACA4AA60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659C21D-BA92-9E41-A357-5401134BEB9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114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17094" name="Text Box 4">
            <a:extLst>
              <a:ext uri="{FF2B5EF4-FFF2-40B4-BE49-F238E27FC236}">
                <a16:creationId xmlns:a16="http://schemas.microsoft.com/office/drawing/2014/main" id="{673C62FF-CBAD-C4D5-43B6-B35555AFB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CC6B84A-99AC-4146-B328-C31029880B79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114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17095" name="Text Box 5">
            <a:extLst>
              <a:ext uri="{FF2B5EF4-FFF2-40B4-BE49-F238E27FC236}">
                <a16:creationId xmlns:a16="http://schemas.microsoft.com/office/drawing/2014/main" id="{0F637B67-2954-0654-6C2D-6A6BBEF20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17096" name="Text Box 6">
            <a:extLst>
              <a:ext uri="{FF2B5EF4-FFF2-40B4-BE49-F238E27FC236}">
                <a16:creationId xmlns:a16="http://schemas.microsoft.com/office/drawing/2014/main" id="{E5336959-7B04-7D44-3B4D-A4712431C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5">
            <a:extLst>
              <a:ext uri="{FF2B5EF4-FFF2-40B4-BE49-F238E27FC236}">
                <a16:creationId xmlns:a16="http://schemas.microsoft.com/office/drawing/2014/main" id="{A80184A6-0BBA-F233-0CD1-A7A80B00BAB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AB0FB56D-CEED-6E47-AEB5-379A51EB33F8}" type="slidenum">
              <a:rPr lang="en-GB" altLang="en-NL" sz="1200" smtClean="0">
                <a:solidFill>
                  <a:srgbClr val="000000"/>
                </a:solidFill>
              </a:rPr>
              <a:pPr/>
              <a:t>115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19139" name="Text Box 1">
            <a:extLst>
              <a:ext uri="{FF2B5EF4-FFF2-40B4-BE49-F238E27FC236}">
                <a16:creationId xmlns:a16="http://schemas.microsoft.com/office/drawing/2014/main" id="{1AFBFBAA-2D61-8ED0-2F7A-8E49F4D9C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9CABBBA-4AFD-0149-9496-E11CF698C047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115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19140" name="Text Box 2">
            <a:extLst>
              <a:ext uri="{FF2B5EF4-FFF2-40B4-BE49-F238E27FC236}">
                <a16:creationId xmlns:a16="http://schemas.microsoft.com/office/drawing/2014/main" id="{878953B8-DAE9-D27F-BB08-E7B7A0D02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5C81AAE-5B50-8E4D-8DCC-24F426AF076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115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19141" name="Text Box 3">
            <a:extLst>
              <a:ext uri="{FF2B5EF4-FFF2-40B4-BE49-F238E27FC236}">
                <a16:creationId xmlns:a16="http://schemas.microsoft.com/office/drawing/2014/main" id="{2C09E7FC-DB49-37ED-DC5A-FE30C93CF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F420F73-2749-A744-A0EB-A8B8DED62BC5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115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19142" name="Text Box 4">
            <a:extLst>
              <a:ext uri="{FF2B5EF4-FFF2-40B4-BE49-F238E27FC236}">
                <a16:creationId xmlns:a16="http://schemas.microsoft.com/office/drawing/2014/main" id="{C2F400A5-895B-44D7-294B-0D6518816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DEA8D01-3CB9-9B49-803C-137D9F24A9B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115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19143" name="Text Box 5">
            <a:extLst>
              <a:ext uri="{FF2B5EF4-FFF2-40B4-BE49-F238E27FC236}">
                <a16:creationId xmlns:a16="http://schemas.microsoft.com/office/drawing/2014/main" id="{BAD8E9FA-0E4D-A53B-6434-303A90E93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19144" name="Text Box 6">
            <a:extLst>
              <a:ext uri="{FF2B5EF4-FFF2-40B4-BE49-F238E27FC236}">
                <a16:creationId xmlns:a16="http://schemas.microsoft.com/office/drawing/2014/main" id="{3A9A0728-9EC9-CD68-AF26-E2DB7B6EE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5">
            <a:extLst>
              <a:ext uri="{FF2B5EF4-FFF2-40B4-BE49-F238E27FC236}">
                <a16:creationId xmlns:a16="http://schemas.microsoft.com/office/drawing/2014/main" id="{FDDACE30-1455-D776-9C31-DFB937674A0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D3672B30-D236-EF45-9F95-8DCE1FE9CD78}" type="slidenum">
              <a:rPr lang="en-GB" altLang="en-NL" sz="1200" smtClean="0">
                <a:solidFill>
                  <a:srgbClr val="000000"/>
                </a:solidFill>
              </a:rPr>
              <a:pPr/>
              <a:t>116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21187" name="Text Box 1">
            <a:extLst>
              <a:ext uri="{FF2B5EF4-FFF2-40B4-BE49-F238E27FC236}">
                <a16:creationId xmlns:a16="http://schemas.microsoft.com/office/drawing/2014/main" id="{164A0D60-2E6A-15F4-41F3-F0B7E77F40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F9E5F30-CD59-DA4B-A543-A882094302A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116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21188" name="Text Box 2">
            <a:extLst>
              <a:ext uri="{FF2B5EF4-FFF2-40B4-BE49-F238E27FC236}">
                <a16:creationId xmlns:a16="http://schemas.microsoft.com/office/drawing/2014/main" id="{CF842CCD-EA91-3025-B742-DD269B54F8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B419AED-DBE6-5448-BF55-0DAF44AE82C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116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21189" name="Text Box 3">
            <a:extLst>
              <a:ext uri="{FF2B5EF4-FFF2-40B4-BE49-F238E27FC236}">
                <a16:creationId xmlns:a16="http://schemas.microsoft.com/office/drawing/2014/main" id="{BD9D545D-3FDB-3BBF-A36B-DB7DC309B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DC89840-4733-724C-9397-185E69F449E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116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21190" name="Text Box 4">
            <a:extLst>
              <a:ext uri="{FF2B5EF4-FFF2-40B4-BE49-F238E27FC236}">
                <a16:creationId xmlns:a16="http://schemas.microsoft.com/office/drawing/2014/main" id="{FE72BDAC-0642-29A8-C9F1-657B866211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A024F9E-D9D5-BC4D-965F-DB412AF19EF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116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21191" name="Text Box 5">
            <a:extLst>
              <a:ext uri="{FF2B5EF4-FFF2-40B4-BE49-F238E27FC236}">
                <a16:creationId xmlns:a16="http://schemas.microsoft.com/office/drawing/2014/main" id="{FDEE2F8E-71B4-2210-942E-CD3B1346E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21192" name="Text Box 6">
            <a:extLst>
              <a:ext uri="{FF2B5EF4-FFF2-40B4-BE49-F238E27FC236}">
                <a16:creationId xmlns:a16="http://schemas.microsoft.com/office/drawing/2014/main" id="{0F0600A6-1356-5301-341A-DB8BE694C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5">
            <a:extLst>
              <a:ext uri="{FF2B5EF4-FFF2-40B4-BE49-F238E27FC236}">
                <a16:creationId xmlns:a16="http://schemas.microsoft.com/office/drawing/2014/main" id="{FDDACE30-1455-D776-9C31-DFB937674A0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D3672B30-D236-EF45-9F95-8DCE1FE9CD78}" type="slidenum">
              <a:rPr lang="en-GB" altLang="en-NL" sz="1200" smtClean="0">
                <a:solidFill>
                  <a:srgbClr val="000000"/>
                </a:solidFill>
              </a:rPr>
              <a:pPr/>
              <a:t>117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21187" name="Text Box 1">
            <a:extLst>
              <a:ext uri="{FF2B5EF4-FFF2-40B4-BE49-F238E27FC236}">
                <a16:creationId xmlns:a16="http://schemas.microsoft.com/office/drawing/2014/main" id="{164A0D60-2E6A-15F4-41F3-F0B7E77F40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F9E5F30-CD59-DA4B-A543-A882094302A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117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21188" name="Text Box 2">
            <a:extLst>
              <a:ext uri="{FF2B5EF4-FFF2-40B4-BE49-F238E27FC236}">
                <a16:creationId xmlns:a16="http://schemas.microsoft.com/office/drawing/2014/main" id="{CF842CCD-EA91-3025-B742-DD269B54F8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B419AED-DBE6-5448-BF55-0DAF44AE82C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117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21189" name="Text Box 3">
            <a:extLst>
              <a:ext uri="{FF2B5EF4-FFF2-40B4-BE49-F238E27FC236}">
                <a16:creationId xmlns:a16="http://schemas.microsoft.com/office/drawing/2014/main" id="{BD9D545D-3FDB-3BBF-A36B-DB7DC309B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DC89840-4733-724C-9397-185E69F449E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117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21190" name="Text Box 4">
            <a:extLst>
              <a:ext uri="{FF2B5EF4-FFF2-40B4-BE49-F238E27FC236}">
                <a16:creationId xmlns:a16="http://schemas.microsoft.com/office/drawing/2014/main" id="{FE72BDAC-0642-29A8-C9F1-657B866211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A024F9E-D9D5-BC4D-965F-DB412AF19EF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117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21191" name="Text Box 5">
            <a:extLst>
              <a:ext uri="{FF2B5EF4-FFF2-40B4-BE49-F238E27FC236}">
                <a16:creationId xmlns:a16="http://schemas.microsoft.com/office/drawing/2014/main" id="{FDEE2F8E-71B4-2210-942E-CD3B1346E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21192" name="Text Box 6">
            <a:extLst>
              <a:ext uri="{FF2B5EF4-FFF2-40B4-BE49-F238E27FC236}">
                <a16:creationId xmlns:a16="http://schemas.microsoft.com/office/drawing/2014/main" id="{0F0600A6-1356-5301-341A-DB8BE694C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306652540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5">
            <a:extLst>
              <a:ext uri="{FF2B5EF4-FFF2-40B4-BE49-F238E27FC236}">
                <a16:creationId xmlns:a16="http://schemas.microsoft.com/office/drawing/2014/main" id="{AE4FDD82-F5A2-FE9E-B8E3-0747ACA5180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1597501B-D3E0-1149-8AA1-F6C96BD909D3}" type="slidenum">
              <a:rPr lang="en-GB" altLang="en-NL" sz="1200" smtClean="0">
                <a:solidFill>
                  <a:srgbClr val="000000"/>
                </a:solidFill>
              </a:rPr>
              <a:pPr/>
              <a:t>118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23235" name="Text Box 1">
            <a:extLst>
              <a:ext uri="{FF2B5EF4-FFF2-40B4-BE49-F238E27FC236}">
                <a16:creationId xmlns:a16="http://schemas.microsoft.com/office/drawing/2014/main" id="{FBF59713-B4AE-59D3-026B-D10F98BDA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26B0F1C-33D3-554E-96B6-A0C85B61E23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118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23236" name="Text Box 2">
            <a:extLst>
              <a:ext uri="{FF2B5EF4-FFF2-40B4-BE49-F238E27FC236}">
                <a16:creationId xmlns:a16="http://schemas.microsoft.com/office/drawing/2014/main" id="{2569A53A-A999-5322-B854-D793CA7AC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FC8FAF8-C1B4-FF40-85E7-DCECBEC5C03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118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23237" name="Text Box 3">
            <a:extLst>
              <a:ext uri="{FF2B5EF4-FFF2-40B4-BE49-F238E27FC236}">
                <a16:creationId xmlns:a16="http://schemas.microsoft.com/office/drawing/2014/main" id="{1E70937C-2AAA-C0DA-4E91-728BEEB85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DC61E0F-43B6-1F45-B4DB-3A5037D5891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118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23238" name="Text Box 4">
            <a:extLst>
              <a:ext uri="{FF2B5EF4-FFF2-40B4-BE49-F238E27FC236}">
                <a16:creationId xmlns:a16="http://schemas.microsoft.com/office/drawing/2014/main" id="{C4129B0E-2770-8205-FFAC-FAD019963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18D144E-34D9-8540-A87F-2A84FBD026B0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118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23239" name="Text Box 5">
            <a:extLst>
              <a:ext uri="{FF2B5EF4-FFF2-40B4-BE49-F238E27FC236}">
                <a16:creationId xmlns:a16="http://schemas.microsoft.com/office/drawing/2014/main" id="{DA359737-CA8A-A023-E465-D1574459B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23240" name="Text Box 6">
            <a:extLst>
              <a:ext uri="{FF2B5EF4-FFF2-40B4-BE49-F238E27FC236}">
                <a16:creationId xmlns:a16="http://schemas.microsoft.com/office/drawing/2014/main" id="{5348F459-6AC4-2F9C-0B1D-9E9144FFC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444534163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5">
            <a:extLst>
              <a:ext uri="{FF2B5EF4-FFF2-40B4-BE49-F238E27FC236}">
                <a16:creationId xmlns:a16="http://schemas.microsoft.com/office/drawing/2014/main" id="{AE4FDD82-F5A2-FE9E-B8E3-0747ACA5180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1597501B-D3E0-1149-8AA1-F6C96BD909D3}" type="slidenum">
              <a:rPr lang="en-GB" altLang="en-NL" sz="1200" smtClean="0">
                <a:solidFill>
                  <a:srgbClr val="000000"/>
                </a:solidFill>
              </a:rPr>
              <a:pPr/>
              <a:t>119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23235" name="Text Box 1">
            <a:extLst>
              <a:ext uri="{FF2B5EF4-FFF2-40B4-BE49-F238E27FC236}">
                <a16:creationId xmlns:a16="http://schemas.microsoft.com/office/drawing/2014/main" id="{FBF59713-B4AE-59D3-026B-D10F98BDA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26B0F1C-33D3-554E-96B6-A0C85B61E23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119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23236" name="Text Box 2">
            <a:extLst>
              <a:ext uri="{FF2B5EF4-FFF2-40B4-BE49-F238E27FC236}">
                <a16:creationId xmlns:a16="http://schemas.microsoft.com/office/drawing/2014/main" id="{2569A53A-A999-5322-B854-D793CA7AC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FC8FAF8-C1B4-FF40-85E7-DCECBEC5C03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119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23237" name="Text Box 3">
            <a:extLst>
              <a:ext uri="{FF2B5EF4-FFF2-40B4-BE49-F238E27FC236}">
                <a16:creationId xmlns:a16="http://schemas.microsoft.com/office/drawing/2014/main" id="{1E70937C-2AAA-C0DA-4E91-728BEEB85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DC61E0F-43B6-1F45-B4DB-3A5037D5891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119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23238" name="Text Box 4">
            <a:extLst>
              <a:ext uri="{FF2B5EF4-FFF2-40B4-BE49-F238E27FC236}">
                <a16:creationId xmlns:a16="http://schemas.microsoft.com/office/drawing/2014/main" id="{C4129B0E-2770-8205-FFAC-FAD019963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18D144E-34D9-8540-A87F-2A84FBD026B0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119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23239" name="Text Box 5">
            <a:extLst>
              <a:ext uri="{FF2B5EF4-FFF2-40B4-BE49-F238E27FC236}">
                <a16:creationId xmlns:a16="http://schemas.microsoft.com/office/drawing/2014/main" id="{DA359737-CA8A-A023-E465-D1574459B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23240" name="Text Box 6">
            <a:extLst>
              <a:ext uri="{FF2B5EF4-FFF2-40B4-BE49-F238E27FC236}">
                <a16:creationId xmlns:a16="http://schemas.microsoft.com/office/drawing/2014/main" id="{5348F459-6AC4-2F9C-0B1D-9E9144FFC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10700608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5">
            <a:extLst>
              <a:ext uri="{FF2B5EF4-FFF2-40B4-BE49-F238E27FC236}">
                <a16:creationId xmlns:a16="http://schemas.microsoft.com/office/drawing/2014/main" id="{BB81563A-F34B-61CC-E178-7D38D358012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521ED9D5-8BC4-B74F-94DB-E09CBE2EC468}" type="slidenum">
              <a:rPr lang="en-GB" altLang="en-NL" sz="1200" smtClean="0">
                <a:solidFill>
                  <a:srgbClr val="000000"/>
                </a:solidFill>
              </a:rPr>
              <a:pPr/>
              <a:t>12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DD003192-6546-0615-EA53-0F22BB612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853B15F-D8D2-0943-BB81-A191D1B64EB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8D0DC40A-76A9-9A77-0B85-A2A1465CD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89ADF72-D22C-3B4B-AEF6-220BC0EE82F8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0D665CB1-E5F9-B250-45E6-08EA91B64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0064081-14FA-0640-9FED-28D8AF51C71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56BF4C91-4FDB-3342-4114-506E5631F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4DEDEA4-4BEC-DD4D-B0F6-7917D56FCAF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1751" name="Text Box 5">
            <a:extLst>
              <a:ext uri="{FF2B5EF4-FFF2-40B4-BE49-F238E27FC236}">
                <a16:creationId xmlns:a16="http://schemas.microsoft.com/office/drawing/2014/main" id="{C9F8D56B-8232-4C1A-AC43-1608E6E9D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30D97285-65D1-DD45-A4A0-6E1866053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5">
            <a:extLst>
              <a:ext uri="{FF2B5EF4-FFF2-40B4-BE49-F238E27FC236}">
                <a16:creationId xmlns:a16="http://schemas.microsoft.com/office/drawing/2014/main" id="{213B2A24-2525-E214-126C-899FD13E57E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4729C14D-CEE0-AD49-B2B9-3183F205D062}" type="slidenum">
              <a:rPr lang="en-GB" altLang="en-NL" sz="1200" smtClean="0">
                <a:solidFill>
                  <a:srgbClr val="000000"/>
                </a:solidFill>
              </a:rPr>
              <a:pPr/>
              <a:t>120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27331" name="Text Box 1">
            <a:extLst>
              <a:ext uri="{FF2B5EF4-FFF2-40B4-BE49-F238E27FC236}">
                <a16:creationId xmlns:a16="http://schemas.microsoft.com/office/drawing/2014/main" id="{838C495F-2FF1-A9D4-1F87-82A61140F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5B0BBA8-67EA-934E-851A-AEA4E0BC6AE8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120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27332" name="Text Box 2">
            <a:extLst>
              <a:ext uri="{FF2B5EF4-FFF2-40B4-BE49-F238E27FC236}">
                <a16:creationId xmlns:a16="http://schemas.microsoft.com/office/drawing/2014/main" id="{352D9D55-D605-B8D4-BBC3-EC6CF24F8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79727BB-A8B9-9346-8550-47AEB74CE63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120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27333" name="Text Box 3">
            <a:extLst>
              <a:ext uri="{FF2B5EF4-FFF2-40B4-BE49-F238E27FC236}">
                <a16:creationId xmlns:a16="http://schemas.microsoft.com/office/drawing/2014/main" id="{47CCFE3F-B106-5697-14C4-5034C2C30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FF241BE-AF9E-6B4A-A403-84D0E7DE0390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120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27334" name="Text Box 4">
            <a:extLst>
              <a:ext uri="{FF2B5EF4-FFF2-40B4-BE49-F238E27FC236}">
                <a16:creationId xmlns:a16="http://schemas.microsoft.com/office/drawing/2014/main" id="{D731BC97-997F-DCB0-7908-26FB48956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412F43C-3C64-2849-BD4A-8857905119A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120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27335" name="Text Box 5">
            <a:extLst>
              <a:ext uri="{FF2B5EF4-FFF2-40B4-BE49-F238E27FC236}">
                <a16:creationId xmlns:a16="http://schemas.microsoft.com/office/drawing/2014/main" id="{2D9D627B-4A9E-107F-AC9C-EEA7D6CE85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27336" name="Text Box 6">
            <a:extLst>
              <a:ext uri="{FF2B5EF4-FFF2-40B4-BE49-F238E27FC236}">
                <a16:creationId xmlns:a16="http://schemas.microsoft.com/office/drawing/2014/main" id="{B8A00188-89CF-D8AC-3FF9-B64B414E7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5">
            <a:extLst>
              <a:ext uri="{FF2B5EF4-FFF2-40B4-BE49-F238E27FC236}">
                <a16:creationId xmlns:a16="http://schemas.microsoft.com/office/drawing/2014/main" id="{213B2A24-2525-E214-126C-899FD13E57E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4729C14D-CEE0-AD49-B2B9-3183F205D062}" type="slidenum">
              <a:rPr lang="en-GB" altLang="en-NL" sz="1200" smtClean="0">
                <a:solidFill>
                  <a:srgbClr val="000000"/>
                </a:solidFill>
              </a:rPr>
              <a:pPr/>
              <a:t>121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27331" name="Text Box 1">
            <a:extLst>
              <a:ext uri="{FF2B5EF4-FFF2-40B4-BE49-F238E27FC236}">
                <a16:creationId xmlns:a16="http://schemas.microsoft.com/office/drawing/2014/main" id="{838C495F-2FF1-A9D4-1F87-82A61140F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5B0BBA8-67EA-934E-851A-AEA4E0BC6AE8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121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27332" name="Text Box 2">
            <a:extLst>
              <a:ext uri="{FF2B5EF4-FFF2-40B4-BE49-F238E27FC236}">
                <a16:creationId xmlns:a16="http://schemas.microsoft.com/office/drawing/2014/main" id="{352D9D55-D605-B8D4-BBC3-EC6CF24F8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79727BB-A8B9-9346-8550-47AEB74CE63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121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27333" name="Text Box 3">
            <a:extLst>
              <a:ext uri="{FF2B5EF4-FFF2-40B4-BE49-F238E27FC236}">
                <a16:creationId xmlns:a16="http://schemas.microsoft.com/office/drawing/2014/main" id="{47CCFE3F-B106-5697-14C4-5034C2C30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FF241BE-AF9E-6B4A-A403-84D0E7DE0390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121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27334" name="Text Box 4">
            <a:extLst>
              <a:ext uri="{FF2B5EF4-FFF2-40B4-BE49-F238E27FC236}">
                <a16:creationId xmlns:a16="http://schemas.microsoft.com/office/drawing/2014/main" id="{D731BC97-997F-DCB0-7908-26FB48956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412F43C-3C64-2849-BD4A-8857905119A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121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27335" name="Text Box 5">
            <a:extLst>
              <a:ext uri="{FF2B5EF4-FFF2-40B4-BE49-F238E27FC236}">
                <a16:creationId xmlns:a16="http://schemas.microsoft.com/office/drawing/2014/main" id="{2D9D627B-4A9E-107F-AC9C-EEA7D6CE85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27336" name="Text Box 6">
            <a:extLst>
              <a:ext uri="{FF2B5EF4-FFF2-40B4-BE49-F238E27FC236}">
                <a16:creationId xmlns:a16="http://schemas.microsoft.com/office/drawing/2014/main" id="{B8A00188-89CF-D8AC-3FF9-B64B414E7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147036717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5">
            <a:extLst>
              <a:ext uri="{FF2B5EF4-FFF2-40B4-BE49-F238E27FC236}">
                <a16:creationId xmlns:a16="http://schemas.microsoft.com/office/drawing/2014/main" id="{F1815282-3CA1-2C23-1839-C4251B7D52F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63FC0509-4260-A94A-98DF-5C7C8C216889}" type="slidenum">
              <a:rPr lang="en-GB" altLang="en-NL" sz="1200" smtClean="0">
                <a:solidFill>
                  <a:srgbClr val="000000"/>
                </a:solidFill>
              </a:rPr>
              <a:pPr/>
              <a:t>122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29379" name="Text Box 1">
            <a:extLst>
              <a:ext uri="{FF2B5EF4-FFF2-40B4-BE49-F238E27FC236}">
                <a16:creationId xmlns:a16="http://schemas.microsoft.com/office/drawing/2014/main" id="{51A61C09-2B91-D4A4-34C7-C3A9BDC22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EF2FC16-D6D2-074C-A600-861FDC48C78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122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29380" name="Text Box 2">
            <a:extLst>
              <a:ext uri="{FF2B5EF4-FFF2-40B4-BE49-F238E27FC236}">
                <a16:creationId xmlns:a16="http://schemas.microsoft.com/office/drawing/2014/main" id="{F187CFEA-234D-CD7E-C37C-7961E61C0F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73CC39F-5BE0-5942-A880-FA56A52079B9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122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29381" name="Text Box 3">
            <a:extLst>
              <a:ext uri="{FF2B5EF4-FFF2-40B4-BE49-F238E27FC236}">
                <a16:creationId xmlns:a16="http://schemas.microsoft.com/office/drawing/2014/main" id="{F5EE2446-D5FF-1B06-EE62-D3D6739B6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7C76FDB-64C8-9644-9D58-C199E6C4B1A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122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29382" name="Text Box 4">
            <a:extLst>
              <a:ext uri="{FF2B5EF4-FFF2-40B4-BE49-F238E27FC236}">
                <a16:creationId xmlns:a16="http://schemas.microsoft.com/office/drawing/2014/main" id="{E0F74480-6DA8-E48B-42D4-797FE0C89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8E8212F-DB4C-D044-8579-79F256279B48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122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29383" name="Text Box 5">
            <a:extLst>
              <a:ext uri="{FF2B5EF4-FFF2-40B4-BE49-F238E27FC236}">
                <a16:creationId xmlns:a16="http://schemas.microsoft.com/office/drawing/2014/main" id="{5C2F6876-5906-70FF-8DAE-B2AAE6C19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29384" name="Text Box 6">
            <a:extLst>
              <a:ext uri="{FF2B5EF4-FFF2-40B4-BE49-F238E27FC236}">
                <a16:creationId xmlns:a16="http://schemas.microsoft.com/office/drawing/2014/main" id="{85E73769-7D36-34B9-55E3-E04D722B3D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5">
            <a:extLst>
              <a:ext uri="{FF2B5EF4-FFF2-40B4-BE49-F238E27FC236}">
                <a16:creationId xmlns:a16="http://schemas.microsoft.com/office/drawing/2014/main" id="{9C92FB72-D698-9B67-E8AC-8A2E45530A1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AF44025B-5F2F-3E45-89B2-A591090E4623}" type="slidenum">
              <a:rPr lang="en-GB" altLang="en-NL" sz="1200" smtClean="0">
                <a:solidFill>
                  <a:srgbClr val="000000"/>
                </a:solidFill>
              </a:rPr>
              <a:pPr/>
              <a:t>123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31427" name="Text Box 1">
            <a:extLst>
              <a:ext uri="{FF2B5EF4-FFF2-40B4-BE49-F238E27FC236}">
                <a16:creationId xmlns:a16="http://schemas.microsoft.com/office/drawing/2014/main" id="{48C9133B-BB9B-0DBA-C930-A3FF0A140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8EA81A8-0EF1-454A-BB21-22CAC32FD07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123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31428" name="Text Box 2">
            <a:extLst>
              <a:ext uri="{FF2B5EF4-FFF2-40B4-BE49-F238E27FC236}">
                <a16:creationId xmlns:a16="http://schemas.microsoft.com/office/drawing/2014/main" id="{396A0E18-9C04-B316-A85F-B375D3192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3AFBEEE-AADE-8F42-9E61-FF56FDB01A8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123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31429" name="Text Box 3">
            <a:extLst>
              <a:ext uri="{FF2B5EF4-FFF2-40B4-BE49-F238E27FC236}">
                <a16:creationId xmlns:a16="http://schemas.microsoft.com/office/drawing/2014/main" id="{0CAD26C7-5574-7A33-9828-8F8C0B274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5EB9845-E340-AC4A-9791-57A98DFE6DE3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123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31430" name="Text Box 4">
            <a:extLst>
              <a:ext uri="{FF2B5EF4-FFF2-40B4-BE49-F238E27FC236}">
                <a16:creationId xmlns:a16="http://schemas.microsoft.com/office/drawing/2014/main" id="{34DA8434-1154-6341-9A4D-FA8CE49FF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1655E48-569C-0848-9E09-42C143834C9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123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31431" name="Text Box 5">
            <a:extLst>
              <a:ext uri="{FF2B5EF4-FFF2-40B4-BE49-F238E27FC236}">
                <a16:creationId xmlns:a16="http://schemas.microsoft.com/office/drawing/2014/main" id="{25379A42-FC40-8FD0-8C60-CB54F80B5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31432" name="Text Box 6">
            <a:extLst>
              <a:ext uri="{FF2B5EF4-FFF2-40B4-BE49-F238E27FC236}">
                <a16:creationId xmlns:a16="http://schemas.microsoft.com/office/drawing/2014/main" id="{C8F86563-9A48-AE42-4862-DD8192089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5">
            <a:extLst>
              <a:ext uri="{FF2B5EF4-FFF2-40B4-BE49-F238E27FC236}">
                <a16:creationId xmlns:a16="http://schemas.microsoft.com/office/drawing/2014/main" id="{CD52C5F5-2E3C-6ABB-6891-33566ABC4E5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813A25A8-2AB3-A545-B489-8176DFB8B0D7}" type="slidenum">
              <a:rPr lang="en-GB" altLang="en-NL" sz="1200" smtClean="0">
                <a:solidFill>
                  <a:srgbClr val="000000"/>
                </a:solidFill>
              </a:rPr>
              <a:pPr/>
              <a:t>124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33475" name="Text Box 1">
            <a:extLst>
              <a:ext uri="{FF2B5EF4-FFF2-40B4-BE49-F238E27FC236}">
                <a16:creationId xmlns:a16="http://schemas.microsoft.com/office/drawing/2014/main" id="{3AA72260-AE19-FA85-ECA4-62A74CA12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B4E6B39-4808-3943-967D-E8CE01753D67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124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33476" name="Text Box 2">
            <a:extLst>
              <a:ext uri="{FF2B5EF4-FFF2-40B4-BE49-F238E27FC236}">
                <a16:creationId xmlns:a16="http://schemas.microsoft.com/office/drawing/2014/main" id="{6DA05A65-AA5F-0963-F579-F3CA2E39A8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D1AD135-9A1D-274D-B3FE-42792AB58265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124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33477" name="Text Box 3">
            <a:extLst>
              <a:ext uri="{FF2B5EF4-FFF2-40B4-BE49-F238E27FC236}">
                <a16:creationId xmlns:a16="http://schemas.microsoft.com/office/drawing/2014/main" id="{0C4B5669-D7A0-AECA-9C92-CC3204587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F16DA4C-0E05-9346-9122-D8EF6C1C5A2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124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33478" name="Text Box 4">
            <a:extLst>
              <a:ext uri="{FF2B5EF4-FFF2-40B4-BE49-F238E27FC236}">
                <a16:creationId xmlns:a16="http://schemas.microsoft.com/office/drawing/2014/main" id="{30E7FAC6-26D1-64B8-5C88-0F084893E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9485403-0699-7742-817A-0A81B44E6D73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124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33479" name="Text Box 5">
            <a:extLst>
              <a:ext uri="{FF2B5EF4-FFF2-40B4-BE49-F238E27FC236}">
                <a16:creationId xmlns:a16="http://schemas.microsoft.com/office/drawing/2014/main" id="{644D085A-80FC-E189-0168-044FF9828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33480" name="Text Box 6">
            <a:extLst>
              <a:ext uri="{FF2B5EF4-FFF2-40B4-BE49-F238E27FC236}">
                <a16:creationId xmlns:a16="http://schemas.microsoft.com/office/drawing/2014/main" id="{8D03D156-2988-8BAD-62BA-62339CF25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5">
            <a:extLst>
              <a:ext uri="{FF2B5EF4-FFF2-40B4-BE49-F238E27FC236}">
                <a16:creationId xmlns:a16="http://schemas.microsoft.com/office/drawing/2014/main" id="{45E5C21C-13FC-24DD-3B9F-B3BAD3B3A0C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0BE270F0-14B9-4D41-8E9B-FA69CB383073}" type="slidenum">
              <a:rPr lang="en-GB" altLang="en-NL" sz="1200" smtClean="0">
                <a:solidFill>
                  <a:srgbClr val="000000"/>
                </a:solidFill>
              </a:rPr>
              <a:pPr/>
              <a:t>125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35523" name="Text Box 1">
            <a:extLst>
              <a:ext uri="{FF2B5EF4-FFF2-40B4-BE49-F238E27FC236}">
                <a16:creationId xmlns:a16="http://schemas.microsoft.com/office/drawing/2014/main" id="{AB3A688A-9C3C-40E3-4E1B-D5A375C264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5A8B811-6CC7-264F-822C-965CA07CF91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125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35524" name="Text Box 2">
            <a:extLst>
              <a:ext uri="{FF2B5EF4-FFF2-40B4-BE49-F238E27FC236}">
                <a16:creationId xmlns:a16="http://schemas.microsoft.com/office/drawing/2014/main" id="{706B0E50-7033-0FEC-F76E-D190F9F9E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36045B8-85AE-7444-8292-9C72BAE237B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125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35525" name="Text Box 3">
            <a:extLst>
              <a:ext uri="{FF2B5EF4-FFF2-40B4-BE49-F238E27FC236}">
                <a16:creationId xmlns:a16="http://schemas.microsoft.com/office/drawing/2014/main" id="{BA824F43-1994-0C7F-320B-20F6F24D4F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5FC1A2F-8FF4-F940-8B23-FEAE71B9652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125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35526" name="Text Box 4">
            <a:extLst>
              <a:ext uri="{FF2B5EF4-FFF2-40B4-BE49-F238E27FC236}">
                <a16:creationId xmlns:a16="http://schemas.microsoft.com/office/drawing/2014/main" id="{ED649668-DC82-BF3B-4438-5C595C105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50DF1B3-24A3-0041-8F18-CB0B81B1794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125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35527" name="Text Box 5">
            <a:extLst>
              <a:ext uri="{FF2B5EF4-FFF2-40B4-BE49-F238E27FC236}">
                <a16:creationId xmlns:a16="http://schemas.microsoft.com/office/drawing/2014/main" id="{2166E6DC-AE4C-1D13-7920-FC3645696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35528" name="Text Box 6">
            <a:extLst>
              <a:ext uri="{FF2B5EF4-FFF2-40B4-BE49-F238E27FC236}">
                <a16:creationId xmlns:a16="http://schemas.microsoft.com/office/drawing/2014/main" id="{66CB823F-FE10-FFCE-3F9E-7227785C4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5">
            <a:extLst>
              <a:ext uri="{FF2B5EF4-FFF2-40B4-BE49-F238E27FC236}">
                <a16:creationId xmlns:a16="http://schemas.microsoft.com/office/drawing/2014/main" id="{0C84F655-127B-C0E9-4799-0597D991BEF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38496685-3BD2-D143-9841-943B7EC5B64F}" type="slidenum">
              <a:rPr lang="en-GB" altLang="en-NL" sz="1200" smtClean="0">
                <a:solidFill>
                  <a:srgbClr val="000000"/>
                </a:solidFill>
              </a:rPr>
              <a:pPr/>
              <a:t>126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37571" name="Text Box 1">
            <a:extLst>
              <a:ext uri="{FF2B5EF4-FFF2-40B4-BE49-F238E27FC236}">
                <a16:creationId xmlns:a16="http://schemas.microsoft.com/office/drawing/2014/main" id="{FA6FBAFE-60D6-91E8-D763-CF86F4410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F7FA38F-21A4-0C46-9149-5EAF835B8E4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126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37572" name="Text Box 2">
            <a:extLst>
              <a:ext uri="{FF2B5EF4-FFF2-40B4-BE49-F238E27FC236}">
                <a16:creationId xmlns:a16="http://schemas.microsoft.com/office/drawing/2014/main" id="{852ED31A-8A01-CC05-3AA6-A55B62FFD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D02DA3E5-3DC5-D34A-83DC-6E986EC5746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126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37573" name="Text Box 3">
            <a:extLst>
              <a:ext uri="{FF2B5EF4-FFF2-40B4-BE49-F238E27FC236}">
                <a16:creationId xmlns:a16="http://schemas.microsoft.com/office/drawing/2014/main" id="{85BEBAF1-E6FB-3BC5-03DD-ED0ACE3F52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8D3C73D-3C18-4643-8D40-E877D7D0B447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126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37574" name="Text Box 4">
            <a:extLst>
              <a:ext uri="{FF2B5EF4-FFF2-40B4-BE49-F238E27FC236}">
                <a16:creationId xmlns:a16="http://schemas.microsoft.com/office/drawing/2014/main" id="{EE2167AE-BF85-227E-D274-A45813CC4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56ED0CF-8ECB-854C-857C-8FAE68C33EB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126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37575" name="Text Box 5">
            <a:extLst>
              <a:ext uri="{FF2B5EF4-FFF2-40B4-BE49-F238E27FC236}">
                <a16:creationId xmlns:a16="http://schemas.microsoft.com/office/drawing/2014/main" id="{FD165D87-CD9D-EED5-1C4D-9F66276D3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37576" name="Text Box 6">
            <a:extLst>
              <a:ext uri="{FF2B5EF4-FFF2-40B4-BE49-F238E27FC236}">
                <a16:creationId xmlns:a16="http://schemas.microsoft.com/office/drawing/2014/main" id="{184DB85A-1666-B3C3-E264-7D3D4C4AD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5">
            <a:extLst>
              <a:ext uri="{FF2B5EF4-FFF2-40B4-BE49-F238E27FC236}">
                <a16:creationId xmlns:a16="http://schemas.microsoft.com/office/drawing/2014/main" id="{4056277A-3998-C7EE-C7F9-6E07FF634F4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1FDDE616-CEE1-1F4C-B867-1723B01DCECC}" type="slidenum">
              <a:rPr lang="en-GB" altLang="en-NL" sz="1200" smtClean="0">
                <a:solidFill>
                  <a:srgbClr val="000000"/>
                </a:solidFill>
              </a:rPr>
              <a:pPr/>
              <a:t>127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39619" name="Text Box 1">
            <a:extLst>
              <a:ext uri="{FF2B5EF4-FFF2-40B4-BE49-F238E27FC236}">
                <a16:creationId xmlns:a16="http://schemas.microsoft.com/office/drawing/2014/main" id="{D76CF5C9-4221-3841-C92F-B3D010A08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9DAD0B8-BB43-4E40-B060-DBD06F6B068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127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39620" name="Text Box 2">
            <a:extLst>
              <a:ext uri="{FF2B5EF4-FFF2-40B4-BE49-F238E27FC236}">
                <a16:creationId xmlns:a16="http://schemas.microsoft.com/office/drawing/2014/main" id="{991CA4CC-F48A-0CFB-4E18-83BF20617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704559F-5B58-1144-A5D3-099D98A4631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127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39621" name="Text Box 3">
            <a:extLst>
              <a:ext uri="{FF2B5EF4-FFF2-40B4-BE49-F238E27FC236}">
                <a16:creationId xmlns:a16="http://schemas.microsoft.com/office/drawing/2014/main" id="{B646DB81-516C-4B22-B78A-95CD72FF68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D0A5C59-50E9-E546-ACDF-923AD18B7EF9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127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39622" name="Text Box 4">
            <a:extLst>
              <a:ext uri="{FF2B5EF4-FFF2-40B4-BE49-F238E27FC236}">
                <a16:creationId xmlns:a16="http://schemas.microsoft.com/office/drawing/2014/main" id="{B48490A6-0F54-153D-E44E-322907553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740A3E8-069F-174D-9205-5D4F87BAC7D0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127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39623" name="Text Box 5">
            <a:extLst>
              <a:ext uri="{FF2B5EF4-FFF2-40B4-BE49-F238E27FC236}">
                <a16:creationId xmlns:a16="http://schemas.microsoft.com/office/drawing/2014/main" id="{4E563A0A-9D49-BCFE-1846-B588172EE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39624" name="Text Box 6">
            <a:extLst>
              <a:ext uri="{FF2B5EF4-FFF2-40B4-BE49-F238E27FC236}">
                <a16:creationId xmlns:a16="http://schemas.microsoft.com/office/drawing/2014/main" id="{9ECA35C1-0D86-6E3B-410B-5A8CD07D6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5">
            <a:extLst>
              <a:ext uri="{FF2B5EF4-FFF2-40B4-BE49-F238E27FC236}">
                <a16:creationId xmlns:a16="http://schemas.microsoft.com/office/drawing/2014/main" id="{D2E69D26-37E3-047A-07ED-C78D90F7A1E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4B055661-328D-8C41-B8BD-B62B1237F57D}" type="slidenum">
              <a:rPr lang="en-GB" altLang="en-NL" sz="1200" smtClean="0">
                <a:solidFill>
                  <a:srgbClr val="000000"/>
                </a:solidFill>
              </a:rPr>
              <a:pPr/>
              <a:t>128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43715" name="Text Box 1">
            <a:extLst>
              <a:ext uri="{FF2B5EF4-FFF2-40B4-BE49-F238E27FC236}">
                <a16:creationId xmlns:a16="http://schemas.microsoft.com/office/drawing/2014/main" id="{328D9EC7-8F77-5A23-243F-98CBE8D6E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E950692-C528-3241-B328-B83D79256EB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128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43716" name="Text Box 2">
            <a:extLst>
              <a:ext uri="{FF2B5EF4-FFF2-40B4-BE49-F238E27FC236}">
                <a16:creationId xmlns:a16="http://schemas.microsoft.com/office/drawing/2014/main" id="{47100D43-2412-A35F-4832-9F011EAEA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B88C628-2700-1841-B92B-E1D322EC1589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128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43717" name="Text Box 3">
            <a:extLst>
              <a:ext uri="{FF2B5EF4-FFF2-40B4-BE49-F238E27FC236}">
                <a16:creationId xmlns:a16="http://schemas.microsoft.com/office/drawing/2014/main" id="{1B1F3685-7D72-4DB6-94FA-BC080B46D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D9A4923D-227F-5E43-8DA7-038E5D8F8D1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128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43718" name="Text Box 4">
            <a:extLst>
              <a:ext uri="{FF2B5EF4-FFF2-40B4-BE49-F238E27FC236}">
                <a16:creationId xmlns:a16="http://schemas.microsoft.com/office/drawing/2014/main" id="{95547DF0-E9F7-F30E-B801-F936E1BF4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FD083AC-1953-A643-94A7-3C32080CEA3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128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43719" name="Text Box 5">
            <a:extLst>
              <a:ext uri="{FF2B5EF4-FFF2-40B4-BE49-F238E27FC236}">
                <a16:creationId xmlns:a16="http://schemas.microsoft.com/office/drawing/2014/main" id="{610FA4AC-2BF9-F786-168E-6A86F76EC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43720" name="Text Box 6">
            <a:extLst>
              <a:ext uri="{FF2B5EF4-FFF2-40B4-BE49-F238E27FC236}">
                <a16:creationId xmlns:a16="http://schemas.microsoft.com/office/drawing/2014/main" id="{13FB2054-DDF5-BD15-E42B-E3727231A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5">
            <a:extLst>
              <a:ext uri="{FF2B5EF4-FFF2-40B4-BE49-F238E27FC236}">
                <a16:creationId xmlns:a16="http://schemas.microsoft.com/office/drawing/2014/main" id="{D2E69D26-37E3-047A-07ED-C78D90F7A1E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4B055661-328D-8C41-B8BD-B62B1237F57D}" type="slidenum">
              <a:rPr lang="en-GB" altLang="en-NL" sz="1200" smtClean="0">
                <a:solidFill>
                  <a:srgbClr val="000000"/>
                </a:solidFill>
              </a:rPr>
              <a:pPr/>
              <a:t>129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43715" name="Text Box 1">
            <a:extLst>
              <a:ext uri="{FF2B5EF4-FFF2-40B4-BE49-F238E27FC236}">
                <a16:creationId xmlns:a16="http://schemas.microsoft.com/office/drawing/2014/main" id="{328D9EC7-8F77-5A23-243F-98CBE8D6E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E950692-C528-3241-B328-B83D79256EB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129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43716" name="Text Box 2">
            <a:extLst>
              <a:ext uri="{FF2B5EF4-FFF2-40B4-BE49-F238E27FC236}">
                <a16:creationId xmlns:a16="http://schemas.microsoft.com/office/drawing/2014/main" id="{47100D43-2412-A35F-4832-9F011EAEA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B88C628-2700-1841-B92B-E1D322EC1589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129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43717" name="Text Box 3">
            <a:extLst>
              <a:ext uri="{FF2B5EF4-FFF2-40B4-BE49-F238E27FC236}">
                <a16:creationId xmlns:a16="http://schemas.microsoft.com/office/drawing/2014/main" id="{1B1F3685-7D72-4DB6-94FA-BC080B46D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D9A4923D-227F-5E43-8DA7-038E5D8F8D1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129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43718" name="Text Box 4">
            <a:extLst>
              <a:ext uri="{FF2B5EF4-FFF2-40B4-BE49-F238E27FC236}">
                <a16:creationId xmlns:a16="http://schemas.microsoft.com/office/drawing/2014/main" id="{95547DF0-E9F7-F30E-B801-F936E1BF4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FD083AC-1953-A643-94A7-3C32080CEA3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129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43719" name="Text Box 5">
            <a:extLst>
              <a:ext uri="{FF2B5EF4-FFF2-40B4-BE49-F238E27FC236}">
                <a16:creationId xmlns:a16="http://schemas.microsoft.com/office/drawing/2014/main" id="{610FA4AC-2BF9-F786-168E-6A86F76EC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43720" name="Text Box 6">
            <a:extLst>
              <a:ext uri="{FF2B5EF4-FFF2-40B4-BE49-F238E27FC236}">
                <a16:creationId xmlns:a16="http://schemas.microsoft.com/office/drawing/2014/main" id="{13FB2054-DDF5-BD15-E42B-E3727231A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15548476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5">
            <a:extLst>
              <a:ext uri="{FF2B5EF4-FFF2-40B4-BE49-F238E27FC236}">
                <a16:creationId xmlns:a16="http://schemas.microsoft.com/office/drawing/2014/main" id="{46C280FD-CC70-F3AD-0E19-11BCEFBC025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1C5112F3-4E38-5E49-9875-0DE799F38BF8}" type="slidenum">
              <a:rPr lang="en-GB" altLang="en-NL" sz="1200" smtClean="0">
                <a:solidFill>
                  <a:srgbClr val="000000"/>
                </a:solidFill>
              </a:rPr>
              <a:pPr/>
              <a:t>13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795" name="Text Box 1">
            <a:extLst>
              <a:ext uri="{FF2B5EF4-FFF2-40B4-BE49-F238E27FC236}">
                <a16:creationId xmlns:a16="http://schemas.microsoft.com/office/drawing/2014/main" id="{30FA4C68-D01A-CD07-0639-4E3B841DC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F5CA35E-9408-CB42-9680-6629F1B28449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796" name="Text Box 2">
            <a:extLst>
              <a:ext uri="{FF2B5EF4-FFF2-40B4-BE49-F238E27FC236}">
                <a16:creationId xmlns:a16="http://schemas.microsoft.com/office/drawing/2014/main" id="{5FB51331-124C-C419-315C-CC9969CDF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76E23D4-34AF-2D49-809A-56233B96CE67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797" name="Text Box 3">
            <a:extLst>
              <a:ext uri="{FF2B5EF4-FFF2-40B4-BE49-F238E27FC236}">
                <a16:creationId xmlns:a16="http://schemas.microsoft.com/office/drawing/2014/main" id="{F745CE72-2238-9E85-7339-A0741130B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C8F06CD-A754-6646-8BE2-5FEE74A413E3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798" name="Text Box 4">
            <a:extLst>
              <a:ext uri="{FF2B5EF4-FFF2-40B4-BE49-F238E27FC236}">
                <a16:creationId xmlns:a16="http://schemas.microsoft.com/office/drawing/2014/main" id="{018DA3E8-9ABB-A06D-BCC4-371E459BB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EC8575A-0802-214F-A78F-1ED1234EF43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799" name="Text Box 5">
            <a:extLst>
              <a:ext uri="{FF2B5EF4-FFF2-40B4-BE49-F238E27FC236}">
                <a16:creationId xmlns:a16="http://schemas.microsoft.com/office/drawing/2014/main" id="{FF9E0F09-2808-C82C-B1B5-E189AA310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3800" name="Text Box 6">
            <a:extLst>
              <a:ext uri="{FF2B5EF4-FFF2-40B4-BE49-F238E27FC236}">
                <a16:creationId xmlns:a16="http://schemas.microsoft.com/office/drawing/2014/main" id="{3237F82D-99DA-B8CF-4395-7B05D80D4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5">
            <a:extLst>
              <a:ext uri="{FF2B5EF4-FFF2-40B4-BE49-F238E27FC236}">
                <a16:creationId xmlns:a16="http://schemas.microsoft.com/office/drawing/2014/main" id="{54E82E94-D111-FC18-A887-F0C43A864A7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38320904-4841-AB4F-A7B7-F262D9DC7232}" type="slidenum">
              <a:rPr lang="en-GB" altLang="en-NL" sz="1200" smtClean="0">
                <a:solidFill>
                  <a:srgbClr val="000000"/>
                </a:solidFill>
              </a:rPr>
              <a:pPr/>
              <a:t>130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45763" name="Text Box 1">
            <a:extLst>
              <a:ext uri="{FF2B5EF4-FFF2-40B4-BE49-F238E27FC236}">
                <a16:creationId xmlns:a16="http://schemas.microsoft.com/office/drawing/2014/main" id="{D100D52C-3270-9F76-9555-D2AF8A57F5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4E610C8-6927-6548-9E8D-F8541B7A5CB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130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45764" name="Text Box 2">
            <a:extLst>
              <a:ext uri="{FF2B5EF4-FFF2-40B4-BE49-F238E27FC236}">
                <a16:creationId xmlns:a16="http://schemas.microsoft.com/office/drawing/2014/main" id="{E59F8C6E-0078-07CA-C218-BFEF24F2B6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A667345-4B92-DD42-AE19-45DFA33ACB0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130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45765" name="Text Box 3">
            <a:extLst>
              <a:ext uri="{FF2B5EF4-FFF2-40B4-BE49-F238E27FC236}">
                <a16:creationId xmlns:a16="http://schemas.microsoft.com/office/drawing/2014/main" id="{74BA8199-CD21-385A-8DC8-37C166157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3D99B12-959B-A142-AB0A-10107A0799D0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130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45766" name="Text Box 4">
            <a:extLst>
              <a:ext uri="{FF2B5EF4-FFF2-40B4-BE49-F238E27FC236}">
                <a16:creationId xmlns:a16="http://schemas.microsoft.com/office/drawing/2014/main" id="{3EFCAA65-F468-42B2-E8A7-85D6FDE4A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C583FE4-338B-9A4D-BF0F-D670B3C63B4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130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45767" name="Text Box 5">
            <a:extLst>
              <a:ext uri="{FF2B5EF4-FFF2-40B4-BE49-F238E27FC236}">
                <a16:creationId xmlns:a16="http://schemas.microsoft.com/office/drawing/2014/main" id="{768F3552-8126-E3CB-9AE2-29B2C3630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45768" name="Text Box 6">
            <a:extLst>
              <a:ext uri="{FF2B5EF4-FFF2-40B4-BE49-F238E27FC236}">
                <a16:creationId xmlns:a16="http://schemas.microsoft.com/office/drawing/2014/main" id="{AB585048-A4D8-C4A7-C569-18AD24166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5">
            <a:extLst>
              <a:ext uri="{FF2B5EF4-FFF2-40B4-BE49-F238E27FC236}">
                <a16:creationId xmlns:a16="http://schemas.microsoft.com/office/drawing/2014/main" id="{F13CDD6B-6885-7233-9A42-B9577B322EE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47DFB51E-2125-6A46-81C8-2B48B5FD89D2}" type="slidenum">
              <a:rPr lang="en-GB" altLang="en-NL" sz="1200" smtClean="0">
                <a:solidFill>
                  <a:srgbClr val="000000"/>
                </a:solidFill>
              </a:rPr>
              <a:pPr/>
              <a:t>131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47811" name="Text Box 1">
            <a:extLst>
              <a:ext uri="{FF2B5EF4-FFF2-40B4-BE49-F238E27FC236}">
                <a16:creationId xmlns:a16="http://schemas.microsoft.com/office/drawing/2014/main" id="{804936EA-9C38-C062-4E30-5A7131C54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D977765-0A98-C043-9A9B-2F51834E8D4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131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47812" name="Text Box 2">
            <a:extLst>
              <a:ext uri="{FF2B5EF4-FFF2-40B4-BE49-F238E27FC236}">
                <a16:creationId xmlns:a16="http://schemas.microsoft.com/office/drawing/2014/main" id="{35F3C6C0-977F-097C-A013-DDD3BE9DF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46D072F-6454-7343-B0BA-89812E88D107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131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47813" name="Text Box 3">
            <a:extLst>
              <a:ext uri="{FF2B5EF4-FFF2-40B4-BE49-F238E27FC236}">
                <a16:creationId xmlns:a16="http://schemas.microsoft.com/office/drawing/2014/main" id="{C337A014-CDD7-BBB6-F130-3E44031581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E597710-FD45-194C-945B-925892B5FDB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131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47814" name="Text Box 4">
            <a:extLst>
              <a:ext uri="{FF2B5EF4-FFF2-40B4-BE49-F238E27FC236}">
                <a16:creationId xmlns:a16="http://schemas.microsoft.com/office/drawing/2014/main" id="{85BABC41-9B1A-2CB2-2A80-A71C72D78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3C67BE0-2B2E-C542-A30A-54BAF7AE7CD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131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47815" name="Text Box 5">
            <a:extLst>
              <a:ext uri="{FF2B5EF4-FFF2-40B4-BE49-F238E27FC236}">
                <a16:creationId xmlns:a16="http://schemas.microsoft.com/office/drawing/2014/main" id="{BA6F076C-6FD8-4D52-E7A2-D3CEF7111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47816" name="Text Box 6">
            <a:extLst>
              <a:ext uri="{FF2B5EF4-FFF2-40B4-BE49-F238E27FC236}">
                <a16:creationId xmlns:a16="http://schemas.microsoft.com/office/drawing/2014/main" id="{6CA52E6D-5869-4E7D-20CF-1696842AD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5">
            <a:extLst>
              <a:ext uri="{FF2B5EF4-FFF2-40B4-BE49-F238E27FC236}">
                <a16:creationId xmlns:a16="http://schemas.microsoft.com/office/drawing/2014/main" id="{F13CDD6B-6885-7233-9A42-B9577B322EE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47DFB51E-2125-6A46-81C8-2B48B5FD89D2}" type="slidenum">
              <a:rPr lang="en-GB" altLang="en-NL" sz="1200" smtClean="0">
                <a:solidFill>
                  <a:srgbClr val="000000"/>
                </a:solidFill>
              </a:rPr>
              <a:pPr/>
              <a:t>132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47811" name="Text Box 1">
            <a:extLst>
              <a:ext uri="{FF2B5EF4-FFF2-40B4-BE49-F238E27FC236}">
                <a16:creationId xmlns:a16="http://schemas.microsoft.com/office/drawing/2014/main" id="{804936EA-9C38-C062-4E30-5A7131C54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D977765-0A98-C043-9A9B-2F51834E8D4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132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47812" name="Text Box 2">
            <a:extLst>
              <a:ext uri="{FF2B5EF4-FFF2-40B4-BE49-F238E27FC236}">
                <a16:creationId xmlns:a16="http://schemas.microsoft.com/office/drawing/2014/main" id="{35F3C6C0-977F-097C-A013-DDD3BE9DF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46D072F-6454-7343-B0BA-89812E88D107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132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47813" name="Text Box 3">
            <a:extLst>
              <a:ext uri="{FF2B5EF4-FFF2-40B4-BE49-F238E27FC236}">
                <a16:creationId xmlns:a16="http://schemas.microsoft.com/office/drawing/2014/main" id="{C337A014-CDD7-BBB6-F130-3E44031581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E597710-FD45-194C-945B-925892B5FDB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132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47814" name="Text Box 4">
            <a:extLst>
              <a:ext uri="{FF2B5EF4-FFF2-40B4-BE49-F238E27FC236}">
                <a16:creationId xmlns:a16="http://schemas.microsoft.com/office/drawing/2014/main" id="{85BABC41-9B1A-2CB2-2A80-A71C72D78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3C67BE0-2B2E-C542-A30A-54BAF7AE7CD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132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47815" name="Text Box 5">
            <a:extLst>
              <a:ext uri="{FF2B5EF4-FFF2-40B4-BE49-F238E27FC236}">
                <a16:creationId xmlns:a16="http://schemas.microsoft.com/office/drawing/2014/main" id="{BA6F076C-6FD8-4D52-E7A2-D3CEF7111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47816" name="Text Box 6">
            <a:extLst>
              <a:ext uri="{FF2B5EF4-FFF2-40B4-BE49-F238E27FC236}">
                <a16:creationId xmlns:a16="http://schemas.microsoft.com/office/drawing/2014/main" id="{6CA52E6D-5869-4E7D-20CF-1696842AD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2095541384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5">
            <a:extLst>
              <a:ext uri="{FF2B5EF4-FFF2-40B4-BE49-F238E27FC236}">
                <a16:creationId xmlns:a16="http://schemas.microsoft.com/office/drawing/2014/main" id="{BBC75B55-1ED3-834A-B17F-F14965C10FD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C68337C5-A555-C945-A3AB-073DA926B5E8}" type="slidenum">
              <a:rPr lang="en-GB" altLang="en-NL" sz="1200" smtClean="0">
                <a:solidFill>
                  <a:srgbClr val="000000"/>
                </a:solidFill>
              </a:rPr>
              <a:pPr/>
              <a:t>133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49859" name="Text Box 1">
            <a:extLst>
              <a:ext uri="{FF2B5EF4-FFF2-40B4-BE49-F238E27FC236}">
                <a16:creationId xmlns:a16="http://schemas.microsoft.com/office/drawing/2014/main" id="{2272DFF5-A68C-F082-414D-A50082FFC6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237CB94-AA24-DF46-B8FB-B7C9D0B98D8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133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49860" name="Text Box 2">
            <a:extLst>
              <a:ext uri="{FF2B5EF4-FFF2-40B4-BE49-F238E27FC236}">
                <a16:creationId xmlns:a16="http://schemas.microsoft.com/office/drawing/2014/main" id="{482D93DB-7C10-E398-5026-038F9DCED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ED8A9A3-6B6B-EC40-9B43-456BABE1A2C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133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49861" name="Text Box 3">
            <a:extLst>
              <a:ext uri="{FF2B5EF4-FFF2-40B4-BE49-F238E27FC236}">
                <a16:creationId xmlns:a16="http://schemas.microsoft.com/office/drawing/2014/main" id="{E00BC171-8D4C-C66E-7499-771D759BE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D1080C3B-C709-DB45-B7CA-18B98E86CD00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133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49862" name="Text Box 4">
            <a:extLst>
              <a:ext uri="{FF2B5EF4-FFF2-40B4-BE49-F238E27FC236}">
                <a16:creationId xmlns:a16="http://schemas.microsoft.com/office/drawing/2014/main" id="{BCB7C784-36E0-FB21-06A9-370E90030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44CBCAE-09EF-6447-8EDD-7CA931E960C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133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49863" name="Text Box 5">
            <a:extLst>
              <a:ext uri="{FF2B5EF4-FFF2-40B4-BE49-F238E27FC236}">
                <a16:creationId xmlns:a16="http://schemas.microsoft.com/office/drawing/2014/main" id="{AE81EEBA-F2EE-3383-5E1D-9F654A546B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49864" name="Text Box 6">
            <a:extLst>
              <a:ext uri="{FF2B5EF4-FFF2-40B4-BE49-F238E27FC236}">
                <a16:creationId xmlns:a16="http://schemas.microsoft.com/office/drawing/2014/main" id="{24A4AF1E-A00E-1576-CC6C-3EBB9167E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5">
            <a:extLst>
              <a:ext uri="{FF2B5EF4-FFF2-40B4-BE49-F238E27FC236}">
                <a16:creationId xmlns:a16="http://schemas.microsoft.com/office/drawing/2014/main" id="{FDA142F9-B142-808B-72C6-B2EC8D070D1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EA52A0AA-0703-7349-9643-35E526602559}" type="slidenum">
              <a:rPr lang="en-GB" altLang="en-NL" sz="1200" smtClean="0">
                <a:solidFill>
                  <a:srgbClr val="000000"/>
                </a:solidFill>
              </a:rPr>
              <a:pPr/>
              <a:t>134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56003" name="Text Box 1">
            <a:extLst>
              <a:ext uri="{FF2B5EF4-FFF2-40B4-BE49-F238E27FC236}">
                <a16:creationId xmlns:a16="http://schemas.microsoft.com/office/drawing/2014/main" id="{FC866ACE-C8F0-0FAD-0B38-6DBCA49DF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F3B52B4-FE53-3947-A965-C5AEE28378E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134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56004" name="Text Box 2">
            <a:extLst>
              <a:ext uri="{FF2B5EF4-FFF2-40B4-BE49-F238E27FC236}">
                <a16:creationId xmlns:a16="http://schemas.microsoft.com/office/drawing/2014/main" id="{8F26DB25-DFE0-CD40-21A8-8DA3E2562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403FC2E-C8D1-444D-B880-B81E40BFCB5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134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56005" name="Text Box 3">
            <a:extLst>
              <a:ext uri="{FF2B5EF4-FFF2-40B4-BE49-F238E27FC236}">
                <a16:creationId xmlns:a16="http://schemas.microsoft.com/office/drawing/2014/main" id="{7F037667-FB3A-D378-6145-3884B22F7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1F499F9-24EB-564D-B1BD-7252F3615E20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134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56006" name="Text Box 4">
            <a:extLst>
              <a:ext uri="{FF2B5EF4-FFF2-40B4-BE49-F238E27FC236}">
                <a16:creationId xmlns:a16="http://schemas.microsoft.com/office/drawing/2014/main" id="{0100B925-25A5-3369-607F-1E252016D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AC68A02-F4C8-4B47-9466-62B26746F183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134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56007" name="Text Box 5">
            <a:extLst>
              <a:ext uri="{FF2B5EF4-FFF2-40B4-BE49-F238E27FC236}">
                <a16:creationId xmlns:a16="http://schemas.microsoft.com/office/drawing/2014/main" id="{A8BAD3B9-B57E-A436-D770-F0DC695AC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56008" name="Text Box 6">
            <a:extLst>
              <a:ext uri="{FF2B5EF4-FFF2-40B4-BE49-F238E27FC236}">
                <a16:creationId xmlns:a16="http://schemas.microsoft.com/office/drawing/2014/main" id="{8E777704-CAC1-9136-40E6-436E8DB06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5">
            <a:extLst>
              <a:ext uri="{FF2B5EF4-FFF2-40B4-BE49-F238E27FC236}">
                <a16:creationId xmlns:a16="http://schemas.microsoft.com/office/drawing/2014/main" id="{238873EC-8749-7AF9-FF19-A24D7E3A1DB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C387787C-9D99-7C48-AE3F-0E58072528C9}" type="slidenum">
              <a:rPr lang="en-GB" altLang="en-NL" sz="1200" smtClean="0">
                <a:solidFill>
                  <a:srgbClr val="000000"/>
                </a:solidFill>
              </a:rPr>
              <a:pPr/>
              <a:t>135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58051" name="Text Box 1">
            <a:extLst>
              <a:ext uri="{FF2B5EF4-FFF2-40B4-BE49-F238E27FC236}">
                <a16:creationId xmlns:a16="http://schemas.microsoft.com/office/drawing/2014/main" id="{BEDE201B-66DF-FFE4-56B2-56A6A24C4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532A28F-ED78-9845-BB78-A8E7D531240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135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58052" name="Text Box 2">
            <a:extLst>
              <a:ext uri="{FF2B5EF4-FFF2-40B4-BE49-F238E27FC236}">
                <a16:creationId xmlns:a16="http://schemas.microsoft.com/office/drawing/2014/main" id="{D9704E0A-D664-2F5F-6BEF-4D6439FBD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BC61019-5E3A-244B-99B9-7E40EAC7E57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135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58053" name="Text Box 3">
            <a:extLst>
              <a:ext uri="{FF2B5EF4-FFF2-40B4-BE49-F238E27FC236}">
                <a16:creationId xmlns:a16="http://schemas.microsoft.com/office/drawing/2014/main" id="{2276C6AD-C97D-8C43-06EF-56E96FDDF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481C88A-B1BC-B54F-9D92-8DC77CF798F7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135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58054" name="Text Box 4">
            <a:extLst>
              <a:ext uri="{FF2B5EF4-FFF2-40B4-BE49-F238E27FC236}">
                <a16:creationId xmlns:a16="http://schemas.microsoft.com/office/drawing/2014/main" id="{8018E5B0-BA8B-87B6-2CAA-600844165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947D921-6507-1545-BC6D-16F773D67050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135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58055" name="Text Box 5">
            <a:extLst>
              <a:ext uri="{FF2B5EF4-FFF2-40B4-BE49-F238E27FC236}">
                <a16:creationId xmlns:a16="http://schemas.microsoft.com/office/drawing/2014/main" id="{46A65C00-25FB-113B-CF47-1F37B561D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58056" name="Text Box 6">
            <a:extLst>
              <a:ext uri="{FF2B5EF4-FFF2-40B4-BE49-F238E27FC236}">
                <a16:creationId xmlns:a16="http://schemas.microsoft.com/office/drawing/2014/main" id="{5D5B9E92-A9CA-0FC6-A495-D4FA5B0E4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5">
            <a:extLst>
              <a:ext uri="{FF2B5EF4-FFF2-40B4-BE49-F238E27FC236}">
                <a16:creationId xmlns:a16="http://schemas.microsoft.com/office/drawing/2014/main" id="{F06D3067-1AE1-B3BE-836E-721D09A6E3A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988CE255-4086-D942-97CB-CD88131C77C9}" type="slidenum">
              <a:rPr lang="en-GB" altLang="en-NL" sz="1200" smtClean="0">
                <a:solidFill>
                  <a:srgbClr val="000000"/>
                </a:solidFill>
              </a:rPr>
              <a:pPr/>
              <a:t>136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60099" name="Text Box 1">
            <a:extLst>
              <a:ext uri="{FF2B5EF4-FFF2-40B4-BE49-F238E27FC236}">
                <a16:creationId xmlns:a16="http://schemas.microsoft.com/office/drawing/2014/main" id="{A089A984-5CA8-2D79-054F-AD36409D0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11A25DE-3BF5-4540-A013-2E271A175DF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136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60100" name="Text Box 2">
            <a:extLst>
              <a:ext uri="{FF2B5EF4-FFF2-40B4-BE49-F238E27FC236}">
                <a16:creationId xmlns:a16="http://schemas.microsoft.com/office/drawing/2014/main" id="{468D3E6D-D006-A579-D121-C64078282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A8E9E2B-65C2-2549-96C4-645262CA06A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136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60101" name="Text Box 3">
            <a:extLst>
              <a:ext uri="{FF2B5EF4-FFF2-40B4-BE49-F238E27FC236}">
                <a16:creationId xmlns:a16="http://schemas.microsoft.com/office/drawing/2014/main" id="{37EE053C-49EB-2071-F646-047E9D442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EB94419-542B-9646-A686-12A696C5D315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136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60102" name="Text Box 4">
            <a:extLst>
              <a:ext uri="{FF2B5EF4-FFF2-40B4-BE49-F238E27FC236}">
                <a16:creationId xmlns:a16="http://schemas.microsoft.com/office/drawing/2014/main" id="{6E655A6A-AD4E-F4C1-D3C3-28EDA6E9E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2759888-78B3-7641-8A19-4EBC382EA938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136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60103" name="Text Box 5">
            <a:extLst>
              <a:ext uri="{FF2B5EF4-FFF2-40B4-BE49-F238E27FC236}">
                <a16:creationId xmlns:a16="http://schemas.microsoft.com/office/drawing/2014/main" id="{4DB7ECE8-6EC6-B0F5-37F3-5A75EBA48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60104" name="Text Box 6">
            <a:extLst>
              <a:ext uri="{FF2B5EF4-FFF2-40B4-BE49-F238E27FC236}">
                <a16:creationId xmlns:a16="http://schemas.microsoft.com/office/drawing/2014/main" id="{A524D8E7-BE35-5D22-3903-CA802DC56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5">
            <a:extLst>
              <a:ext uri="{FF2B5EF4-FFF2-40B4-BE49-F238E27FC236}">
                <a16:creationId xmlns:a16="http://schemas.microsoft.com/office/drawing/2014/main" id="{53F9C299-94EC-BFE0-37D0-662BA792A8D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AE6A9D96-C046-A447-9423-121C71166523}" type="slidenum">
              <a:rPr lang="en-GB" altLang="en-NL" sz="1200" smtClean="0">
                <a:solidFill>
                  <a:srgbClr val="000000"/>
                </a:solidFill>
              </a:rPr>
              <a:pPr/>
              <a:t>137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64195" name="Text Box 1">
            <a:extLst>
              <a:ext uri="{FF2B5EF4-FFF2-40B4-BE49-F238E27FC236}">
                <a16:creationId xmlns:a16="http://schemas.microsoft.com/office/drawing/2014/main" id="{423255BE-CE89-5E9D-D565-BA40D59F2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355CA07-77B5-554B-849F-BDE3FC2EC9B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137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64196" name="Text Box 2">
            <a:extLst>
              <a:ext uri="{FF2B5EF4-FFF2-40B4-BE49-F238E27FC236}">
                <a16:creationId xmlns:a16="http://schemas.microsoft.com/office/drawing/2014/main" id="{7615CF84-1F42-639E-BC1D-34959C9F5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71DBEEB-36F9-A945-834A-BEF053368299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137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64197" name="Text Box 3">
            <a:extLst>
              <a:ext uri="{FF2B5EF4-FFF2-40B4-BE49-F238E27FC236}">
                <a16:creationId xmlns:a16="http://schemas.microsoft.com/office/drawing/2014/main" id="{A4520016-CA2F-35DA-D8F7-3444513CD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BCFB48B-8CD3-554F-97D2-29B6C0CDDD10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137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64198" name="Text Box 4">
            <a:extLst>
              <a:ext uri="{FF2B5EF4-FFF2-40B4-BE49-F238E27FC236}">
                <a16:creationId xmlns:a16="http://schemas.microsoft.com/office/drawing/2014/main" id="{1CEA6CA0-F1F0-88B4-A626-211D84F44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998DD85-F0C5-CC4D-9F8F-90240C381213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137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64199" name="Text Box 5">
            <a:extLst>
              <a:ext uri="{FF2B5EF4-FFF2-40B4-BE49-F238E27FC236}">
                <a16:creationId xmlns:a16="http://schemas.microsoft.com/office/drawing/2014/main" id="{341EC5C6-13B3-8769-7AC4-1E7DCC42E7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64200" name="Text Box 6">
            <a:extLst>
              <a:ext uri="{FF2B5EF4-FFF2-40B4-BE49-F238E27FC236}">
                <a16:creationId xmlns:a16="http://schemas.microsoft.com/office/drawing/2014/main" id="{E3590AA4-C8A2-F67A-9D5A-5AE8A2ED8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5">
            <a:extLst>
              <a:ext uri="{FF2B5EF4-FFF2-40B4-BE49-F238E27FC236}">
                <a16:creationId xmlns:a16="http://schemas.microsoft.com/office/drawing/2014/main" id="{53F9C299-94EC-BFE0-37D0-662BA792A8D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AE6A9D96-C046-A447-9423-121C71166523}" type="slidenum">
              <a:rPr lang="en-GB" altLang="en-NL" sz="1200" smtClean="0">
                <a:solidFill>
                  <a:srgbClr val="000000"/>
                </a:solidFill>
              </a:rPr>
              <a:pPr/>
              <a:t>138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64195" name="Text Box 1">
            <a:extLst>
              <a:ext uri="{FF2B5EF4-FFF2-40B4-BE49-F238E27FC236}">
                <a16:creationId xmlns:a16="http://schemas.microsoft.com/office/drawing/2014/main" id="{423255BE-CE89-5E9D-D565-BA40D59F2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355CA07-77B5-554B-849F-BDE3FC2EC9B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138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64196" name="Text Box 2">
            <a:extLst>
              <a:ext uri="{FF2B5EF4-FFF2-40B4-BE49-F238E27FC236}">
                <a16:creationId xmlns:a16="http://schemas.microsoft.com/office/drawing/2014/main" id="{7615CF84-1F42-639E-BC1D-34959C9F5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71DBEEB-36F9-A945-834A-BEF053368299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138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64197" name="Text Box 3">
            <a:extLst>
              <a:ext uri="{FF2B5EF4-FFF2-40B4-BE49-F238E27FC236}">
                <a16:creationId xmlns:a16="http://schemas.microsoft.com/office/drawing/2014/main" id="{A4520016-CA2F-35DA-D8F7-3444513CD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BCFB48B-8CD3-554F-97D2-29B6C0CDDD10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138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64198" name="Text Box 4">
            <a:extLst>
              <a:ext uri="{FF2B5EF4-FFF2-40B4-BE49-F238E27FC236}">
                <a16:creationId xmlns:a16="http://schemas.microsoft.com/office/drawing/2014/main" id="{1CEA6CA0-F1F0-88B4-A626-211D84F44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998DD85-F0C5-CC4D-9F8F-90240C381213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138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64199" name="Text Box 5">
            <a:extLst>
              <a:ext uri="{FF2B5EF4-FFF2-40B4-BE49-F238E27FC236}">
                <a16:creationId xmlns:a16="http://schemas.microsoft.com/office/drawing/2014/main" id="{341EC5C6-13B3-8769-7AC4-1E7DCC42E7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64200" name="Text Box 6">
            <a:extLst>
              <a:ext uri="{FF2B5EF4-FFF2-40B4-BE49-F238E27FC236}">
                <a16:creationId xmlns:a16="http://schemas.microsoft.com/office/drawing/2014/main" id="{E3590AA4-C8A2-F67A-9D5A-5AE8A2ED8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2148983741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5">
            <a:extLst>
              <a:ext uri="{FF2B5EF4-FFF2-40B4-BE49-F238E27FC236}">
                <a16:creationId xmlns:a16="http://schemas.microsoft.com/office/drawing/2014/main" id="{873D28A5-430B-A3BA-DEAF-8A269426F62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D7D99C91-418D-5748-95CD-4BEC729E1C3B}" type="slidenum">
              <a:rPr lang="en-GB" altLang="en-NL" sz="1200" smtClean="0">
                <a:solidFill>
                  <a:srgbClr val="000000"/>
                </a:solidFill>
              </a:rPr>
              <a:pPr/>
              <a:t>139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66243" name="Text Box 1">
            <a:extLst>
              <a:ext uri="{FF2B5EF4-FFF2-40B4-BE49-F238E27FC236}">
                <a16:creationId xmlns:a16="http://schemas.microsoft.com/office/drawing/2014/main" id="{6DCC61B2-1DBE-965F-9A4B-E7160F5AC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EDEC980-D099-8F40-8A89-E11709F43A27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139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66244" name="Text Box 2">
            <a:extLst>
              <a:ext uri="{FF2B5EF4-FFF2-40B4-BE49-F238E27FC236}">
                <a16:creationId xmlns:a16="http://schemas.microsoft.com/office/drawing/2014/main" id="{06EB1F25-2D62-D312-7062-F1FE5390E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04321AA-343E-184A-B02C-36310B3FA6D5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139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66245" name="Text Box 3">
            <a:extLst>
              <a:ext uri="{FF2B5EF4-FFF2-40B4-BE49-F238E27FC236}">
                <a16:creationId xmlns:a16="http://schemas.microsoft.com/office/drawing/2014/main" id="{B3AC3CE6-0784-66B4-D85B-1BFA7217D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7AC2290-FCC9-8349-ADE8-9E1392978BD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139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66246" name="Text Box 4">
            <a:extLst>
              <a:ext uri="{FF2B5EF4-FFF2-40B4-BE49-F238E27FC236}">
                <a16:creationId xmlns:a16="http://schemas.microsoft.com/office/drawing/2014/main" id="{C1D1B424-C149-063A-BF95-1BE22E229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547597F-337A-A34D-AA6F-DF32636E1795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139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66247" name="Text Box 5">
            <a:extLst>
              <a:ext uri="{FF2B5EF4-FFF2-40B4-BE49-F238E27FC236}">
                <a16:creationId xmlns:a16="http://schemas.microsoft.com/office/drawing/2014/main" id="{FC0BC1CF-05D3-C960-49BF-60447DFCA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66248" name="Text Box 6">
            <a:extLst>
              <a:ext uri="{FF2B5EF4-FFF2-40B4-BE49-F238E27FC236}">
                <a16:creationId xmlns:a16="http://schemas.microsoft.com/office/drawing/2014/main" id="{50F11071-494F-EFB5-743B-2A5D522A2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5">
            <a:extLst>
              <a:ext uri="{FF2B5EF4-FFF2-40B4-BE49-F238E27FC236}">
                <a16:creationId xmlns:a16="http://schemas.microsoft.com/office/drawing/2014/main" id="{46C280FD-CC70-F3AD-0E19-11BCEFBC025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1C5112F3-4E38-5E49-9875-0DE799F38BF8}" type="slidenum">
              <a:rPr lang="en-GB" altLang="en-NL" sz="1200" smtClean="0">
                <a:solidFill>
                  <a:srgbClr val="000000"/>
                </a:solidFill>
              </a:rPr>
              <a:pPr/>
              <a:t>14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795" name="Text Box 1">
            <a:extLst>
              <a:ext uri="{FF2B5EF4-FFF2-40B4-BE49-F238E27FC236}">
                <a16:creationId xmlns:a16="http://schemas.microsoft.com/office/drawing/2014/main" id="{30FA4C68-D01A-CD07-0639-4E3B841DC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F5CA35E-9408-CB42-9680-6629F1B28449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796" name="Text Box 2">
            <a:extLst>
              <a:ext uri="{FF2B5EF4-FFF2-40B4-BE49-F238E27FC236}">
                <a16:creationId xmlns:a16="http://schemas.microsoft.com/office/drawing/2014/main" id="{5FB51331-124C-C419-315C-CC9969CDF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76E23D4-34AF-2D49-809A-56233B96CE67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797" name="Text Box 3">
            <a:extLst>
              <a:ext uri="{FF2B5EF4-FFF2-40B4-BE49-F238E27FC236}">
                <a16:creationId xmlns:a16="http://schemas.microsoft.com/office/drawing/2014/main" id="{F745CE72-2238-9E85-7339-A0741130B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C8F06CD-A754-6646-8BE2-5FEE74A413E3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798" name="Text Box 4">
            <a:extLst>
              <a:ext uri="{FF2B5EF4-FFF2-40B4-BE49-F238E27FC236}">
                <a16:creationId xmlns:a16="http://schemas.microsoft.com/office/drawing/2014/main" id="{018DA3E8-9ABB-A06D-BCC4-371E459BB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EC8575A-0802-214F-A78F-1ED1234EF43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799" name="Text Box 5">
            <a:extLst>
              <a:ext uri="{FF2B5EF4-FFF2-40B4-BE49-F238E27FC236}">
                <a16:creationId xmlns:a16="http://schemas.microsoft.com/office/drawing/2014/main" id="{FF9E0F09-2808-C82C-B1B5-E189AA310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3800" name="Text Box 6">
            <a:extLst>
              <a:ext uri="{FF2B5EF4-FFF2-40B4-BE49-F238E27FC236}">
                <a16:creationId xmlns:a16="http://schemas.microsoft.com/office/drawing/2014/main" id="{3237F82D-99DA-B8CF-4395-7B05D80D4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31039032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5">
            <a:extLst>
              <a:ext uri="{FF2B5EF4-FFF2-40B4-BE49-F238E27FC236}">
                <a16:creationId xmlns:a16="http://schemas.microsoft.com/office/drawing/2014/main" id="{383D8A6A-AE0B-A529-67A2-7A90C94BF56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D11AF3ED-2D33-4C4B-976A-7D660B1A7F08}" type="slidenum">
              <a:rPr lang="en-GB" altLang="en-NL" sz="1200" smtClean="0">
                <a:solidFill>
                  <a:srgbClr val="000000"/>
                </a:solidFill>
              </a:rPr>
              <a:pPr/>
              <a:t>140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68291" name="Text Box 1">
            <a:extLst>
              <a:ext uri="{FF2B5EF4-FFF2-40B4-BE49-F238E27FC236}">
                <a16:creationId xmlns:a16="http://schemas.microsoft.com/office/drawing/2014/main" id="{4E5626BF-D038-4099-6A12-89B28DB94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413807C-C060-5E4D-8DA8-3B4366772570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140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68292" name="Text Box 2">
            <a:extLst>
              <a:ext uri="{FF2B5EF4-FFF2-40B4-BE49-F238E27FC236}">
                <a16:creationId xmlns:a16="http://schemas.microsoft.com/office/drawing/2014/main" id="{73FCC3AC-D905-556F-DE0F-968B6AD53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D770FB7-E5E9-9541-AACF-BF31097E097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140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68293" name="Text Box 3">
            <a:extLst>
              <a:ext uri="{FF2B5EF4-FFF2-40B4-BE49-F238E27FC236}">
                <a16:creationId xmlns:a16="http://schemas.microsoft.com/office/drawing/2014/main" id="{D3CA0206-4D29-9DB9-B566-D88D0F442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281AAC3-BEEA-B14B-8B8B-F7B99D512200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140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68294" name="Text Box 4">
            <a:extLst>
              <a:ext uri="{FF2B5EF4-FFF2-40B4-BE49-F238E27FC236}">
                <a16:creationId xmlns:a16="http://schemas.microsoft.com/office/drawing/2014/main" id="{8FC068FB-1BC8-1D90-10FC-D77E16068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CCE8F5D-8506-744D-97E2-628B5232C053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140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68295" name="Text Box 5">
            <a:extLst>
              <a:ext uri="{FF2B5EF4-FFF2-40B4-BE49-F238E27FC236}">
                <a16:creationId xmlns:a16="http://schemas.microsoft.com/office/drawing/2014/main" id="{AF791495-EBAE-69DA-5ABC-FB6C237EB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68296" name="Text Box 6">
            <a:extLst>
              <a:ext uri="{FF2B5EF4-FFF2-40B4-BE49-F238E27FC236}">
                <a16:creationId xmlns:a16="http://schemas.microsoft.com/office/drawing/2014/main" id="{74AD2E81-D9B7-C249-8534-A966970E9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5">
            <a:extLst>
              <a:ext uri="{FF2B5EF4-FFF2-40B4-BE49-F238E27FC236}">
                <a16:creationId xmlns:a16="http://schemas.microsoft.com/office/drawing/2014/main" id="{3F22F990-CC03-787B-9ADF-59B670D1568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53E8159C-4BE9-2948-A38A-3D9E51EC13E5}" type="slidenum">
              <a:rPr lang="en-GB" altLang="en-NL" sz="1200" smtClean="0">
                <a:solidFill>
                  <a:srgbClr val="000000"/>
                </a:solidFill>
              </a:rPr>
              <a:pPr/>
              <a:t>141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70339" name="Text Box 1">
            <a:extLst>
              <a:ext uri="{FF2B5EF4-FFF2-40B4-BE49-F238E27FC236}">
                <a16:creationId xmlns:a16="http://schemas.microsoft.com/office/drawing/2014/main" id="{4E7A88E0-AD74-3AAB-AD74-DF9EBEC79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D5CB283-973E-F644-A38A-A89A7A60CDD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141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70340" name="Text Box 2">
            <a:extLst>
              <a:ext uri="{FF2B5EF4-FFF2-40B4-BE49-F238E27FC236}">
                <a16:creationId xmlns:a16="http://schemas.microsoft.com/office/drawing/2014/main" id="{CFD2EA94-8BDC-7EBD-B4F4-3A19AB297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57EC9BE-6689-9E49-8BD0-3F575A0B4065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141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70341" name="Text Box 3">
            <a:extLst>
              <a:ext uri="{FF2B5EF4-FFF2-40B4-BE49-F238E27FC236}">
                <a16:creationId xmlns:a16="http://schemas.microsoft.com/office/drawing/2014/main" id="{FF789186-2E81-FF0B-0EC1-779F10A5B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E2CB114-0ED1-8145-9F28-A61E170D3D7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141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70342" name="Text Box 4">
            <a:extLst>
              <a:ext uri="{FF2B5EF4-FFF2-40B4-BE49-F238E27FC236}">
                <a16:creationId xmlns:a16="http://schemas.microsoft.com/office/drawing/2014/main" id="{967F5159-C219-41D6-4811-C4D14E2BF8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D1F68C20-A769-5242-8599-8958E440D19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141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70343" name="Text Box 5">
            <a:extLst>
              <a:ext uri="{FF2B5EF4-FFF2-40B4-BE49-F238E27FC236}">
                <a16:creationId xmlns:a16="http://schemas.microsoft.com/office/drawing/2014/main" id="{117A87DB-8894-C7BC-567A-EA248964C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70344" name="Text Box 6">
            <a:extLst>
              <a:ext uri="{FF2B5EF4-FFF2-40B4-BE49-F238E27FC236}">
                <a16:creationId xmlns:a16="http://schemas.microsoft.com/office/drawing/2014/main" id="{C94F8BF6-E733-1FDB-4506-C8C00C20E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5">
            <a:extLst>
              <a:ext uri="{FF2B5EF4-FFF2-40B4-BE49-F238E27FC236}">
                <a16:creationId xmlns:a16="http://schemas.microsoft.com/office/drawing/2014/main" id="{4CFC23EF-D620-D225-BF86-BD72B5CC1CB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04C0B3CB-6139-4E48-9D2C-880C7288A33B}" type="slidenum">
              <a:rPr lang="en-GB" altLang="en-NL" sz="1200" smtClean="0">
                <a:solidFill>
                  <a:srgbClr val="000000"/>
                </a:solidFill>
              </a:rPr>
              <a:pPr/>
              <a:t>142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72387" name="Text Box 1">
            <a:extLst>
              <a:ext uri="{FF2B5EF4-FFF2-40B4-BE49-F238E27FC236}">
                <a16:creationId xmlns:a16="http://schemas.microsoft.com/office/drawing/2014/main" id="{37CD60C7-A693-C68B-097C-FCCAEC06F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5B7E223-4756-7D4A-B5FE-DE8C63E9A3E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142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72388" name="Text Box 2">
            <a:extLst>
              <a:ext uri="{FF2B5EF4-FFF2-40B4-BE49-F238E27FC236}">
                <a16:creationId xmlns:a16="http://schemas.microsoft.com/office/drawing/2014/main" id="{BDD91E1D-A8DE-872F-E1B7-CE78FAD8D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D9C6571-A0A5-094B-88A8-4F11994F261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142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72389" name="Text Box 3">
            <a:extLst>
              <a:ext uri="{FF2B5EF4-FFF2-40B4-BE49-F238E27FC236}">
                <a16:creationId xmlns:a16="http://schemas.microsoft.com/office/drawing/2014/main" id="{426A5B27-38C0-646E-262F-BCD8168B11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E5B139E-C8AA-3C44-8929-5224690953E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142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72390" name="Text Box 4">
            <a:extLst>
              <a:ext uri="{FF2B5EF4-FFF2-40B4-BE49-F238E27FC236}">
                <a16:creationId xmlns:a16="http://schemas.microsoft.com/office/drawing/2014/main" id="{DCC16EF3-65CB-C746-9EFB-196B5F041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13D5983-B4AF-6F44-A3FA-47394D7BBE2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142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72391" name="Text Box 5">
            <a:extLst>
              <a:ext uri="{FF2B5EF4-FFF2-40B4-BE49-F238E27FC236}">
                <a16:creationId xmlns:a16="http://schemas.microsoft.com/office/drawing/2014/main" id="{6ACD5730-D0AC-5EDE-8C18-F2700EDD6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72392" name="Text Box 6">
            <a:extLst>
              <a:ext uri="{FF2B5EF4-FFF2-40B4-BE49-F238E27FC236}">
                <a16:creationId xmlns:a16="http://schemas.microsoft.com/office/drawing/2014/main" id="{CDBF8494-5067-BF6A-B426-AFD7EB283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5">
            <a:extLst>
              <a:ext uri="{FF2B5EF4-FFF2-40B4-BE49-F238E27FC236}">
                <a16:creationId xmlns:a16="http://schemas.microsoft.com/office/drawing/2014/main" id="{4CFC23EF-D620-D225-BF86-BD72B5CC1CB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04C0B3CB-6139-4E48-9D2C-880C7288A33B}" type="slidenum">
              <a:rPr lang="en-GB" altLang="en-NL" sz="1200" smtClean="0">
                <a:solidFill>
                  <a:srgbClr val="000000"/>
                </a:solidFill>
              </a:rPr>
              <a:pPr/>
              <a:t>143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72387" name="Text Box 1">
            <a:extLst>
              <a:ext uri="{FF2B5EF4-FFF2-40B4-BE49-F238E27FC236}">
                <a16:creationId xmlns:a16="http://schemas.microsoft.com/office/drawing/2014/main" id="{37CD60C7-A693-C68B-097C-FCCAEC06F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5B7E223-4756-7D4A-B5FE-DE8C63E9A3E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143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72388" name="Text Box 2">
            <a:extLst>
              <a:ext uri="{FF2B5EF4-FFF2-40B4-BE49-F238E27FC236}">
                <a16:creationId xmlns:a16="http://schemas.microsoft.com/office/drawing/2014/main" id="{BDD91E1D-A8DE-872F-E1B7-CE78FAD8D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D9C6571-A0A5-094B-88A8-4F11994F261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143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72389" name="Text Box 3">
            <a:extLst>
              <a:ext uri="{FF2B5EF4-FFF2-40B4-BE49-F238E27FC236}">
                <a16:creationId xmlns:a16="http://schemas.microsoft.com/office/drawing/2014/main" id="{426A5B27-38C0-646E-262F-BCD8168B11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E5B139E-C8AA-3C44-8929-5224690953E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143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72390" name="Text Box 4">
            <a:extLst>
              <a:ext uri="{FF2B5EF4-FFF2-40B4-BE49-F238E27FC236}">
                <a16:creationId xmlns:a16="http://schemas.microsoft.com/office/drawing/2014/main" id="{DCC16EF3-65CB-C746-9EFB-196B5F041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13D5983-B4AF-6F44-A3FA-47394D7BBE2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143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72391" name="Text Box 5">
            <a:extLst>
              <a:ext uri="{FF2B5EF4-FFF2-40B4-BE49-F238E27FC236}">
                <a16:creationId xmlns:a16="http://schemas.microsoft.com/office/drawing/2014/main" id="{6ACD5730-D0AC-5EDE-8C18-F2700EDD6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72392" name="Text Box 6">
            <a:extLst>
              <a:ext uri="{FF2B5EF4-FFF2-40B4-BE49-F238E27FC236}">
                <a16:creationId xmlns:a16="http://schemas.microsoft.com/office/drawing/2014/main" id="{CDBF8494-5067-BF6A-B426-AFD7EB283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3555780316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5">
            <a:extLst>
              <a:ext uri="{FF2B5EF4-FFF2-40B4-BE49-F238E27FC236}">
                <a16:creationId xmlns:a16="http://schemas.microsoft.com/office/drawing/2014/main" id="{B3D23DCC-A0B8-DBE4-812C-AABFEA81C96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715957C0-6770-FC43-B463-8C62DC5EA99C}" type="slidenum">
              <a:rPr lang="en-GB" altLang="en-NL" sz="1200" smtClean="0">
                <a:solidFill>
                  <a:srgbClr val="000000"/>
                </a:solidFill>
              </a:rPr>
              <a:pPr/>
              <a:t>144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74435" name="Text Box 1">
            <a:extLst>
              <a:ext uri="{FF2B5EF4-FFF2-40B4-BE49-F238E27FC236}">
                <a16:creationId xmlns:a16="http://schemas.microsoft.com/office/drawing/2014/main" id="{46B51457-4520-D216-C19E-F1C66F0BC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20A870E-7A19-254B-8762-727AE7FB376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144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74436" name="Text Box 2">
            <a:extLst>
              <a:ext uri="{FF2B5EF4-FFF2-40B4-BE49-F238E27FC236}">
                <a16:creationId xmlns:a16="http://schemas.microsoft.com/office/drawing/2014/main" id="{94293656-6EDE-97C7-BF17-533927193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6051466-6BB9-3B4C-9E89-DEFD1E5DAAC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144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74437" name="Text Box 3">
            <a:extLst>
              <a:ext uri="{FF2B5EF4-FFF2-40B4-BE49-F238E27FC236}">
                <a16:creationId xmlns:a16="http://schemas.microsoft.com/office/drawing/2014/main" id="{AACEAA28-EB19-ECAE-941A-A4886ADA7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614F27C-99F8-A84C-8A59-537C9EEBFFB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144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74438" name="Text Box 4">
            <a:extLst>
              <a:ext uri="{FF2B5EF4-FFF2-40B4-BE49-F238E27FC236}">
                <a16:creationId xmlns:a16="http://schemas.microsoft.com/office/drawing/2014/main" id="{2D09631F-C6B7-A0AD-2C14-B7DEB5AEB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486604A-505F-0243-A3B2-4916379B7A90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144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74439" name="Text Box 5">
            <a:extLst>
              <a:ext uri="{FF2B5EF4-FFF2-40B4-BE49-F238E27FC236}">
                <a16:creationId xmlns:a16="http://schemas.microsoft.com/office/drawing/2014/main" id="{C0E3727D-7813-4A2C-DDF2-5BEE268C5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74440" name="Text Box 6">
            <a:extLst>
              <a:ext uri="{FF2B5EF4-FFF2-40B4-BE49-F238E27FC236}">
                <a16:creationId xmlns:a16="http://schemas.microsoft.com/office/drawing/2014/main" id="{6D9A711D-CC6F-5835-3737-41BF95C1A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5">
            <a:extLst>
              <a:ext uri="{FF2B5EF4-FFF2-40B4-BE49-F238E27FC236}">
                <a16:creationId xmlns:a16="http://schemas.microsoft.com/office/drawing/2014/main" id="{3BF67043-097C-14B7-3B27-3AE4905FABF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F9D185AF-CBE6-4D48-B565-4D18E4C871E3}" type="slidenum">
              <a:rPr lang="en-GB" altLang="en-NL" sz="1200" smtClean="0">
                <a:solidFill>
                  <a:srgbClr val="000000"/>
                </a:solidFill>
              </a:rPr>
              <a:pPr/>
              <a:t>145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76483" name="Text Box 1">
            <a:extLst>
              <a:ext uri="{FF2B5EF4-FFF2-40B4-BE49-F238E27FC236}">
                <a16:creationId xmlns:a16="http://schemas.microsoft.com/office/drawing/2014/main" id="{EFA37820-CE22-D993-6B11-841BBA476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AF59860-757C-AD42-ADF6-846EABC5E2C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145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76484" name="Text Box 2">
            <a:extLst>
              <a:ext uri="{FF2B5EF4-FFF2-40B4-BE49-F238E27FC236}">
                <a16:creationId xmlns:a16="http://schemas.microsoft.com/office/drawing/2014/main" id="{50B9A1A5-5AA8-A243-06EA-60E0C9C03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CB6C2EC-1FAB-A543-B57C-F30A21059DB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145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76485" name="Text Box 3">
            <a:extLst>
              <a:ext uri="{FF2B5EF4-FFF2-40B4-BE49-F238E27FC236}">
                <a16:creationId xmlns:a16="http://schemas.microsoft.com/office/drawing/2014/main" id="{8069FCB2-8BC1-A159-D689-4B52C7C2C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F30AD50-6321-3A4E-8E19-CFD2AB14FB4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145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76486" name="Text Box 4">
            <a:extLst>
              <a:ext uri="{FF2B5EF4-FFF2-40B4-BE49-F238E27FC236}">
                <a16:creationId xmlns:a16="http://schemas.microsoft.com/office/drawing/2014/main" id="{5D2EF789-4AFA-F1DC-7C82-06B68FD2D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971C3AF-7032-8D4F-9E4E-A7E872E3F9B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145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76487" name="Text Box 5">
            <a:extLst>
              <a:ext uri="{FF2B5EF4-FFF2-40B4-BE49-F238E27FC236}">
                <a16:creationId xmlns:a16="http://schemas.microsoft.com/office/drawing/2014/main" id="{6610D7D4-35CC-83F2-9BD9-42237A00D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76488" name="Text Box 6">
            <a:extLst>
              <a:ext uri="{FF2B5EF4-FFF2-40B4-BE49-F238E27FC236}">
                <a16:creationId xmlns:a16="http://schemas.microsoft.com/office/drawing/2014/main" id="{AF33961D-2741-3F33-45F6-DC4E1BF70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5">
            <a:extLst>
              <a:ext uri="{FF2B5EF4-FFF2-40B4-BE49-F238E27FC236}">
                <a16:creationId xmlns:a16="http://schemas.microsoft.com/office/drawing/2014/main" id="{3BF67043-097C-14B7-3B27-3AE4905FABF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F9D185AF-CBE6-4D48-B565-4D18E4C871E3}" type="slidenum">
              <a:rPr lang="en-GB" altLang="en-NL" sz="1200" smtClean="0">
                <a:solidFill>
                  <a:srgbClr val="000000"/>
                </a:solidFill>
              </a:rPr>
              <a:pPr/>
              <a:t>146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76483" name="Text Box 1">
            <a:extLst>
              <a:ext uri="{FF2B5EF4-FFF2-40B4-BE49-F238E27FC236}">
                <a16:creationId xmlns:a16="http://schemas.microsoft.com/office/drawing/2014/main" id="{EFA37820-CE22-D993-6B11-841BBA476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AF59860-757C-AD42-ADF6-846EABC5E2C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146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76484" name="Text Box 2">
            <a:extLst>
              <a:ext uri="{FF2B5EF4-FFF2-40B4-BE49-F238E27FC236}">
                <a16:creationId xmlns:a16="http://schemas.microsoft.com/office/drawing/2014/main" id="{50B9A1A5-5AA8-A243-06EA-60E0C9C03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CB6C2EC-1FAB-A543-B57C-F30A21059DB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146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76485" name="Text Box 3">
            <a:extLst>
              <a:ext uri="{FF2B5EF4-FFF2-40B4-BE49-F238E27FC236}">
                <a16:creationId xmlns:a16="http://schemas.microsoft.com/office/drawing/2014/main" id="{8069FCB2-8BC1-A159-D689-4B52C7C2C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F30AD50-6321-3A4E-8E19-CFD2AB14FB4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146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76486" name="Text Box 4">
            <a:extLst>
              <a:ext uri="{FF2B5EF4-FFF2-40B4-BE49-F238E27FC236}">
                <a16:creationId xmlns:a16="http://schemas.microsoft.com/office/drawing/2014/main" id="{5D2EF789-4AFA-F1DC-7C82-06B68FD2D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971C3AF-7032-8D4F-9E4E-A7E872E3F9B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146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76487" name="Text Box 5">
            <a:extLst>
              <a:ext uri="{FF2B5EF4-FFF2-40B4-BE49-F238E27FC236}">
                <a16:creationId xmlns:a16="http://schemas.microsoft.com/office/drawing/2014/main" id="{6610D7D4-35CC-83F2-9BD9-42237A00D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76488" name="Text Box 6">
            <a:extLst>
              <a:ext uri="{FF2B5EF4-FFF2-40B4-BE49-F238E27FC236}">
                <a16:creationId xmlns:a16="http://schemas.microsoft.com/office/drawing/2014/main" id="{AF33961D-2741-3F33-45F6-DC4E1BF70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1070545723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5">
            <a:extLst>
              <a:ext uri="{FF2B5EF4-FFF2-40B4-BE49-F238E27FC236}">
                <a16:creationId xmlns:a16="http://schemas.microsoft.com/office/drawing/2014/main" id="{4E1A15E1-919B-91A4-5BFE-1D37C770F2C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DFCC4E61-4ED3-854C-B6B5-411E7864299D}" type="slidenum">
              <a:rPr lang="en-GB" altLang="en-NL" sz="1200" smtClean="0">
                <a:solidFill>
                  <a:srgbClr val="000000"/>
                </a:solidFill>
              </a:rPr>
              <a:pPr/>
              <a:t>147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80579" name="Text Box 1">
            <a:extLst>
              <a:ext uri="{FF2B5EF4-FFF2-40B4-BE49-F238E27FC236}">
                <a16:creationId xmlns:a16="http://schemas.microsoft.com/office/drawing/2014/main" id="{EB95E1BD-B23E-DD8C-C959-53A393CDE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47BBD1A-669E-7B49-A348-C0B227C94BD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147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80580" name="Text Box 2">
            <a:extLst>
              <a:ext uri="{FF2B5EF4-FFF2-40B4-BE49-F238E27FC236}">
                <a16:creationId xmlns:a16="http://schemas.microsoft.com/office/drawing/2014/main" id="{F51C3FEB-A2CE-F8DC-2558-E43E29221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146106B-992C-974E-BAE3-4B86D4CCC0A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147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80581" name="Text Box 3">
            <a:extLst>
              <a:ext uri="{FF2B5EF4-FFF2-40B4-BE49-F238E27FC236}">
                <a16:creationId xmlns:a16="http://schemas.microsoft.com/office/drawing/2014/main" id="{72686457-AA91-038C-E040-876D75C24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A02D4D0-5650-1D44-9BCA-56A7C988CCD8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147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80582" name="Text Box 4">
            <a:extLst>
              <a:ext uri="{FF2B5EF4-FFF2-40B4-BE49-F238E27FC236}">
                <a16:creationId xmlns:a16="http://schemas.microsoft.com/office/drawing/2014/main" id="{7A122B65-B225-7DC9-167B-400207A00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B127675-7795-214E-9140-A03903E560B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147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80583" name="Text Box 5">
            <a:extLst>
              <a:ext uri="{FF2B5EF4-FFF2-40B4-BE49-F238E27FC236}">
                <a16:creationId xmlns:a16="http://schemas.microsoft.com/office/drawing/2014/main" id="{2F0F8CF2-3ED8-2E24-4580-2635C34FA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80584" name="Text Box 6">
            <a:extLst>
              <a:ext uri="{FF2B5EF4-FFF2-40B4-BE49-F238E27FC236}">
                <a16:creationId xmlns:a16="http://schemas.microsoft.com/office/drawing/2014/main" id="{4663FE14-1A9D-5EB7-B496-10263EFF3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5">
            <a:extLst>
              <a:ext uri="{FF2B5EF4-FFF2-40B4-BE49-F238E27FC236}">
                <a16:creationId xmlns:a16="http://schemas.microsoft.com/office/drawing/2014/main" id="{0A288C27-0899-361C-B379-D5AF239086B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78E50461-B334-944C-841C-F4CBF2D2BA8E}" type="slidenum">
              <a:rPr lang="en-GB" altLang="en-NL" sz="1200" smtClean="0">
                <a:solidFill>
                  <a:srgbClr val="000000"/>
                </a:solidFill>
              </a:rPr>
              <a:pPr/>
              <a:t>148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82627" name="Text Box 1">
            <a:extLst>
              <a:ext uri="{FF2B5EF4-FFF2-40B4-BE49-F238E27FC236}">
                <a16:creationId xmlns:a16="http://schemas.microsoft.com/office/drawing/2014/main" id="{95E498E6-7DFB-9ACD-3CA4-9D1D276FF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8888CC2-74EC-B041-A524-C355AA7C7888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148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82628" name="Text Box 2">
            <a:extLst>
              <a:ext uri="{FF2B5EF4-FFF2-40B4-BE49-F238E27FC236}">
                <a16:creationId xmlns:a16="http://schemas.microsoft.com/office/drawing/2014/main" id="{1B23C07A-822D-3915-2FF3-2A66274BA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D8ADBF30-425C-CF42-8CC7-482157CA532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148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82629" name="Text Box 3">
            <a:extLst>
              <a:ext uri="{FF2B5EF4-FFF2-40B4-BE49-F238E27FC236}">
                <a16:creationId xmlns:a16="http://schemas.microsoft.com/office/drawing/2014/main" id="{9F58F28E-F928-7D7F-B23A-699F36356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EC88356-A3A4-6546-A3A0-D6632DA579F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148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82630" name="Text Box 4">
            <a:extLst>
              <a:ext uri="{FF2B5EF4-FFF2-40B4-BE49-F238E27FC236}">
                <a16:creationId xmlns:a16="http://schemas.microsoft.com/office/drawing/2014/main" id="{83999A49-DDD3-6A26-6BFF-5443AF50A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C3BD6F4-E44B-7A4F-ACB5-151352B7237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148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82631" name="Text Box 5">
            <a:extLst>
              <a:ext uri="{FF2B5EF4-FFF2-40B4-BE49-F238E27FC236}">
                <a16:creationId xmlns:a16="http://schemas.microsoft.com/office/drawing/2014/main" id="{3A65E78B-9E6D-9517-6835-E9A15ABC2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82632" name="Text Box 6">
            <a:extLst>
              <a:ext uri="{FF2B5EF4-FFF2-40B4-BE49-F238E27FC236}">
                <a16:creationId xmlns:a16="http://schemas.microsoft.com/office/drawing/2014/main" id="{9D83093A-4A84-B3CD-BF55-E34AFA88A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5">
            <a:extLst>
              <a:ext uri="{FF2B5EF4-FFF2-40B4-BE49-F238E27FC236}">
                <a16:creationId xmlns:a16="http://schemas.microsoft.com/office/drawing/2014/main" id="{E569FB57-05A6-252D-0BCB-166F8BB40EC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2A712CEE-BEAE-C64F-B12C-390C928551EF}" type="slidenum">
              <a:rPr lang="en-GB" altLang="en-NL" sz="1200" smtClean="0">
                <a:solidFill>
                  <a:srgbClr val="000000"/>
                </a:solidFill>
              </a:rPr>
              <a:pPr/>
              <a:t>149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84675" name="Text Box 1">
            <a:extLst>
              <a:ext uri="{FF2B5EF4-FFF2-40B4-BE49-F238E27FC236}">
                <a16:creationId xmlns:a16="http://schemas.microsoft.com/office/drawing/2014/main" id="{4EF2B401-1BAC-CC5E-9021-14D985BAD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951E3BB-0886-8248-9EDE-C3F10A9160D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149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84676" name="Text Box 2">
            <a:extLst>
              <a:ext uri="{FF2B5EF4-FFF2-40B4-BE49-F238E27FC236}">
                <a16:creationId xmlns:a16="http://schemas.microsoft.com/office/drawing/2014/main" id="{1DB89C79-4262-3D00-E329-167FAD8F0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A0E8E4E-1BF9-6C4C-913C-7680D8FCECC0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149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84677" name="Text Box 3">
            <a:extLst>
              <a:ext uri="{FF2B5EF4-FFF2-40B4-BE49-F238E27FC236}">
                <a16:creationId xmlns:a16="http://schemas.microsoft.com/office/drawing/2014/main" id="{401D7296-046B-2FF7-E05E-04E5668B5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89846CC-2A60-DD4F-BAB6-34C0E8946107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149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84678" name="Text Box 4">
            <a:extLst>
              <a:ext uri="{FF2B5EF4-FFF2-40B4-BE49-F238E27FC236}">
                <a16:creationId xmlns:a16="http://schemas.microsoft.com/office/drawing/2014/main" id="{E9632155-AF0F-68AC-B8F0-E866C85DE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5E33E41-9A9A-7845-AB02-59C0C7AE254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149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84679" name="Text Box 5">
            <a:extLst>
              <a:ext uri="{FF2B5EF4-FFF2-40B4-BE49-F238E27FC236}">
                <a16:creationId xmlns:a16="http://schemas.microsoft.com/office/drawing/2014/main" id="{18AE871F-98E2-10EA-9285-11E35A597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84680" name="Text Box 6">
            <a:extLst>
              <a:ext uri="{FF2B5EF4-FFF2-40B4-BE49-F238E27FC236}">
                <a16:creationId xmlns:a16="http://schemas.microsoft.com/office/drawing/2014/main" id="{0DD2F264-5614-1B27-D637-55D25F8C1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5">
            <a:extLst>
              <a:ext uri="{FF2B5EF4-FFF2-40B4-BE49-F238E27FC236}">
                <a16:creationId xmlns:a16="http://schemas.microsoft.com/office/drawing/2014/main" id="{589E3E3C-FEE7-6E73-2BF9-66B5324155E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17F230B4-67CE-B54C-9277-55A8BFA8839D}" type="slidenum">
              <a:rPr lang="en-GB" altLang="en-NL" sz="1200" smtClean="0">
                <a:solidFill>
                  <a:srgbClr val="000000"/>
                </a:solidFill>
              </a:rPr>
              <a:pPr/>
              <a:t>15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5843" name="Text Box 1">
            <a:extLst>
              <a:ext uri="{FF2B5EF4-FFF2-40B4-BE49-F238E27FC236}">
                <a16:creationId xmlns:a16="http://schemas.microsoft.com/office/drawing/2014/main" id="{ABBA56AF-BBF0-2F34-B29F-2D57E8987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D26BC076-EBF9-074D-B487-9BBE7B8FAEA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5844" name="Text Box 2">
            <a:extLst>
              <a:ext uri="{FF2B5EF4-FFF2-40B4-BE49-F238E27FC236}">
                <a16:creationId xmlns:a16="http://schemas.microsoft.com/office/drawing/2014/main" id="{F5F10E3A-77E5-8261-93C4-FCEAD1E379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B3A8EF6-FFC9-E34E-8A04-A918398066E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5845" name="Text Box 3">
            <a:extLst>
              <a:ext uri="{FF2B5EF4-FFF2-40B4-BE49-F238E27FC236}">
                <a16:creationId xmlns:a16="http://schemas.microsoft.com/office/drawing/2014/main" id="{77CFC949-0AA0-C728-F34D-A222F06B26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2DE938B-4F35-7B46-8CB0-60686380E863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5846" name="Text Box 4">
            <a:extLst>
              <a:ext uri="{FF2B5EF4-FFF2-40B4-BE49-F238E27FC236}">
                <a16:creationId xmlns:a16="http://schemas.microsoft.com/office/drawing/2014/main" id="{A53F68E6-14A8-B556-5D48-4AA5E038C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382785E-AB3A-1849-B93B-0C1378F347B8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5847" name="Text Box 5">
            <a:extLst>
              <a:ext uri="{FF2B5EF4-FFF2-40B4-BE49-F238E27FC236}">
                <a16:creationId xmlns:a16="http://schemas.microsoft.com/office/drawing/2014/main" id="{79F26EB4-2B12-B7BE-9824-B66E1CAFB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5848" name="Text Box 6">
            <a:extLst>
              <a:ext uri="{FF2B5EF4-FFF2-40B4-BE49-F238E27FC236}">
                <a16:creationId xmlns:a16="http://schemas.microsoft.com/office/drawing/2014/main" id="{507DBAFB-AE3F-5B28-9383-F2EB217D43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5">
            <a:extLst>
              <a:ext uri="{FF2B5EF4-FFF2-40B4-BE49-F238E27FC236}">
                <a16:creationId xmlns:a16="http://schemas.microsoft.com/office/drawing/2014/main" id="{4F9E8D81-F36E-02B4-926F-89E6D84677A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07A7AA1D-3149-F548-9C2C-4D8C982B89B1}" type="slidenum">
              <a:rPr lang="en-GB" altLang="en-NL" sz="1200" smtClean="0">
                <a:solidFill>
                  <a:srgbClr val="000000"/>
                </a:solidFill>
              </a:rPr>
              <a:pPr/>
              <a:t>150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86723" name="Text Box 1">
            <a:extLst>
              <a:ext uri="{FF2B5EF4-FFF2-40B4-BE49-F238E27FC236}">
                <a16:creationId xmlns:a16="http://schemas.microsoft.com/office/drawing/2014/main" id="{C703A3F1-B184-5690-E8CE-459E8BA4C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3A6C2CE-F24E-EF4F-A84E-82769B905EB9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150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86724" name="Text Box 2">
            <a:extLst>
              <a:ext uri="{FF2B5EF4-FFF2-40B4-BE49-F238E27FC236}">
                <a16:creationId xmlns:a16="http://schemas.microsoft.com/office/drawing/2014/main" id="{363F2445-43D2-FD6D-B41F-64756E3E8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50B2784-29B9-B343-B2F2-E9DACD3AEE85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150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86725" name="Text Box 3">
            <a:extLst>
              <a:ext uri="{FF2B5EF4-FFF2-40B4-BE49-F238E27FC236}">
                <a16:creationId xmlns:a16="http://schemas.microsoft.com/office/drawing/2014/main" id="{8CF03EB9-D46C-3692-58A2-820BA0D51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6B44B36-077D-D346-A401-5C151C59353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150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86726" name="Text Box 4">
            <a:extLst>
              <a:ext uri="{FF2B5EF4-FFF2-40B4-BE49-F238E27FC236}">
                <a16:creationId xmlns:a16="http://schemas.microsoft.com/office/drawing/2014/main" id="{87D32D58-B2D1-389D-0FBF-73E019A15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FD0A4FC-D29A-4442-8A16-CDAFD01C2D2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150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86727" name="Text Box 5">
            <a:extLst>
              <a:ext uri="{FF2B5EF4-FFF2-40B4-BE49-F238E27FC236}">
                <a16:creationId xmlns:a16="http://schemas.microsoft.com/office/drawing/2014/main" id="{5150EA03-060B-5B61-7EA2-E70878323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86728" name="Text Box 6">
            <a:extLst>
              <a:ext uri="{FF2B5EF4-FFF2-40B4-BE49-F238E27FC236}">
                <a16:creationId xmlns:a16="http://schemas.microsoft.com/office/drawing/2014/main" id="{007EB7EC-A901-E180-970B-550A21E704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5">
            <a:extLst>
              <a:ext uri="{FF2B5EF4-FFF2-40B4-BE49-F238E27FC236}">
                <a16:creationId xmlns:a16="http://schemas.microsoft.com/office/drawing/2014/main" id="{E5EEF00A-E4F3-1A73-880C-B7D9D2666E6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CC835282-DD13-5F4D-9769-64B193698911}" type="slidenum">
              <a:rPr lang="en-GB" altLang="en-NL" sz="1200" smtClean="0">
                <a:solidFill>
                  <a:srgbClr val="000000"/>
                </a:solidFill>
              </a:rPr>
              <a:pPr/>
              <a:t>151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88771" name="Text Box 1">
            <a:extLst>
              <a:ext uri="{FF2B5EF4-FFF2-40B4-BE49-F238E27FC236}">
                <a16:creationId xmlns:a16="http://schemas.microsoft.com/office/drawing/2014/main" id="{2AB2DD52-B57E-5ED7-C6FC-0775CA3AF8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C5212D3-6345-5C45-A8B5-A70888A312D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151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88772" name="Text Box 2">
            <a:extLst>
              <a:ext uri="{FF2B5EF4-FFF2-40B4-BE49-F238E27FC236}">
                <a16:creationId xmlns:a16="http://schemas.microsoft.com/office/drawing/2014/main" id="{0AA61055-3B48-2745-2FC3-A1F2E0338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F5D296D-4343-2B4A-AE87-C2408D1F3C69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151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88773" name="Text Box 3">
            <a:extLst>
              <a:ext uri="{FF2B5EF4-FFF2-40B4-BE49-F238E27FC236}">
                <a16:creationId xmlns:a16="http://schemas.microsoft.com/office/drawing/2014/main" id="{3A9D3B6F-65E7-638A-2F21-9AF48EB80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BB4AFD7-6838-DB41-9656-8830D9B6A11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151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88774" name="Text Box 4">
            <a:extLst>
              <a:ext uri="{FF2B5EF4-FFF2-40B4-BE49-F238E27FC236}">
                <a16:creationId xmlns:a16="http://schemas.microsoft.com/office/drawing/2014/main" id="{EB66B068-9063-6A73-11EC-E123C8979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D07381A0-C524-DD4C-8D4E-06720FE69963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151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88775" name="Text Box 5">
            <a:extLst>
              <a:ext uri="{FF2B5EF4-FFF2-40B4-BE49-F238E27FC236}">
                <a16:creationId xmlns:a16="http://schemas.microsoft.com/office/drawing/2014/main" id="{75D403B4-E481-3A0B-C225-01EC50E42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88776" name="Text Box 6">
            <a:extLst>
              <a:ext uri="{FF2B5EF4-FFF2-40B4-BE49-F238E27FC236}">
                <a16:creationId xmlns:a16="http://schemas.microsoft.com/office/drawing/2014/main" id="{EB7B1972-8886-3763-A064-E131852C3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5">
            <a:extLst>
              <a:ext uri="{FF2B5EF4-FFF2-40B4-BE49-F238E27FC236}">
                <a16:creationId xmlns:a16="http://schemas.microsoft.com/office/drawing/2014/main" id="{2E4B511C-6150-0EB5-B1A7-9B5B01EB7F3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A059C95F-A60A-A548-837B-1B0D91E85C39}" type="slidenum">
              <a:rPr lang="en-GB" altLang="en-NL" sz="1200" smtClean="0">
                <a:solidFill>
                  <a:srgbClr val="000000"/>
                </a:solidFill>
              </a:rPr>
              <a:pPr/>
              <a:t>152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90819" name="Text Box 1">
            <a:extLst>
              <a:ext uri="{FF2B5EF4-FFF2-40B4-BE49-F238E27FC236}">
                <a16:creationId xmlns:a16="http://schemas.microsoft.com/office/drawing/2014/main" id="{E177F195-31BF-BAB9-42F9-3E5110096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F2B2DA1-D244-DD45-84D1-4FA67ACFC36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152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90820" name="Text Box 2">
            <a:extLst>
              <a:ext uri="{FF2B5EF4-FFF2-40B4-BE49-F238E27FC236}">
                <a16:creationId xmlns:a16="http://schemas.microsoft.com/office/drawing/2014/main" id="{EE2DF1E0-54F1-E46B-0B30-C87D4A714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599CFED-39D1-B14B-A929-2E1800785EB5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152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90821" name="Text Box 3">
            <a:extLst>
              <a:ext uri="{FF2B5EF4-FFF2-40B4-BE49-F238E27FC236}">
                <a16:creationId xmlns:a16="http://schemas.microsoft.com/office/drawing/2014/main" id="{E98CDD81-BFB1-6975-87D6-F0ED58ED7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F2C74C3-C153-D34D-9A0C-82F0BAAFE06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152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90822" name="Text Box 4">
            <a:extLst>
              <a:ext uri="{FF2B5EF4-FFF2-40B4-BE49-F238E27FC236}">
                <a16:creationId xmlns:a16="http://schemas.microsoft.com/office/drawing/2014/main" id="{780A608D-1BD9-62E9-4A7B-896691E8E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3735E25-2A47-834E-80CB-90957577736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152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90823" name="Text Box 5">
            <a:extLst>
              <a:ext uri="{FF2B5EF4-FFF2-40B4-BE49-F238E27FC236}">
                <a16:creationId xmlns:a16="http://schemas.microsoft.com/office/drawing/2014/main" id="{1C0FA2D0-89EA-935C-3A4B-757D68A80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90824" name="Text Box 6">
            <a:extLst>
              <a:ext uri="{FF2B5EF4-FFF2-40B4-BE49-F238E27FC236}">
                <a16:creationId xmlns:a16="http://schemas.microsoft.com/office/drawing/2014/main" id="{92BD7987-1151-C033-E5CD-614171F9A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5">
            <a:extLst>
              <a:ext uri="{FF2B5EF4-FFF2-40B4-BE49-F238E27FC236}">
                <a16:creationId xmlns:a16="http://schemas.microsoft.com/office/drawing/2014/main" id="{34A69805-225B-6A49-3C35-EBD95448AF9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974ADD32-9582-7748-8009-C754C9CAC316}" type="slidenum">
              <a:rPr lang="en-GB" altLang="en-NL" sz="1200" smtClean="0">
                <a:solidFill>
                  <a:srgbClr val="000000"/>
                </a:solidFill>
              </a:rPr>
              <a:pPr/>
              <a:t>153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92867" name="Text Box 1">
            <a:extLst>
              <a:ext uri="{FF2B5EF4-FFF2-40B4-BE49-F238E27FC236}">
                <a16:creationId xmlns:a16="http://schemas.microsoft.com/office/drawing/2014/main" id="{ED12B1D8-7B7E-3787-6968-0F522DA16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C75EB98-625C-8B41-BBB6-B377D800765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153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92868" name="Text Box 2">
            <a:extLst>
              <a:ext uri="{FF2B5EF4-FFF2-40B4-BE49-F238E27FC236}">
                <a16:creationId xmlns:a16="http://schemas.microsoft.com/office/drawing/2014/main" id="{EA945A86-36E3-659F-045C-B9632C3DE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84183FA-CB8C-9B4B-8939-9FB323A9CA55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153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92869" name="Text Box 3">
            <a:extLst>
              <a:ext uri="{FF2B5EF4-FFF2-40B4-BE49-F238E27FC236}">
                <a16:creationId xmlns:a16="http://schemas.microsoft.com/office/drawing/2014/main" id="{8148EB79-3C7F-1862-7188-852833D65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24B28F2-9E74-8946-8C01-C832B9152BC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153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92870" name="Text Box 4">
            <a:extLst>
              <a:ext uri="{FF2B5EF4-FFF2-40B4-BE49-F238E27FC236}">
                <a16:creationId xmlns:a16="http://schemas.microsoft.com/office/drawing/2014/main" id="{3B8C5493-9F9F-4DEA-699F-6D13A5D0E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1D1CF26-E661-8D4C-BE00-984F55F98CD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153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92871" name="Text Box 5">
            <a:extLst>
              <a:ext uri="{FF2B5EF4-FFF2-40B4-BE49-F238E27FC236}">
                <a16:creationId xmlns:a16="http://schemas.microsoft.com/office/drawing/2014/main" id="{398E2434-FB27-15EB-E2A8-B803E9342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92872" name="Text Box 6">
            <a:extLst>
              <a:ext uri="{FF2B5EF4-FFF2-40B4-BE49-F238E27FC236}">
                <a16:creationId xmlns:a16="http://schemas.microsoft.com/office/drawing/2014/main" id="{008BCABD-EDF4-AF6D-D033-EDBDD3AF6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5">
            <a:extLst>
              <a:ext uri="{FF2B5EF4-FFF2-40B4-BE49-F238E27FC236}">
                <a16:creationId xmlns:a16="http://schemas.microsoft.com/office/drawing/2014/main" id="{34A69805-225B-6A49-3C35-EBD95448AF9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974ADD32-9582-7748-8009-C754C9CAC316}" type="slidenum">
              <a:rPr lang="en-GB" altLang="en-NL" sz="1200" smtClean="0">
                <a:solidFill>
                  <a:srgbClr val="000000"/>
                </a:solidFill>
              </a:rPr>
              <a:pPr/>
              <a:t>154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92867" name="Text Box 1">
            <a:extLst>
              <a:ext uri="{FF2B5EF4-FFF2-40B4-BE49-F238E27FC236}">
                <a16:creationId xmlns:a16="http://schemas.microsoft.com/office/drawing/2014/main" id="{ED12B1D8-7B7E-3787-6968-0F522DA16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C75EB98-625C-8B41-BBB6-B377D800765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154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92868" name="Text Box 2">
            <a:extLst>
              <a:ext uri="{FF2B5EF4-FFF2-40B4-BE49-F238E27FC236}">
                <a16:creationId xmlns:a16="http://schemas.microsoft.com/office/drawing/2014/main" id="{EA945A86-36E3-659F-045C-B9632C3DE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84183FA-CB8C-9B4B-8939-9FB323A9CA55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154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92869" name="Text Box 3">
            <a:extLst>
              <a:ext uri="{FF2B5EF4-FFF2-40B4-BE49-F238E27FC236}">
                <a16:creationId xmlns:a16="http://schemas.microsoft.com/office/drawing/2014/main" id="{8148EB79-3C7F-1862-7188-852833D65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24B28F2-9E74-8946-8C01-C832B9152BC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154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92870" name="Text Box 4">
            <a:extLst>
              <a:ext uri="{FF2B5EF4-FFF2-40B4-BE49-F238E27FC236}">
                <a16:creationId xmlns:a16="http://schemas.microsoft.com/office/drawing/2014/main" id="{3B8C5493-9F9F-4DEA-699F-6D13A5D0E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1D1CF26-E661-8D4C-BE00-984F55F98CD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154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92871" name="Text Box 5">
            <a:extLst>
              <a:ext uri="{FF2B5EF4-FFF2-40B4-BE49-F238E27FC236}">
                <a16:creationId xmlns:a16="http://schemas.microsoft.com/office/drawing/2014/main" id="{398E2434-FB27-15EB-E2A8-B803E9342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92872" name="Text Box 6">
            <a:extLst>
              <a:ext uri="{FF2B5EF4-FFF2-40B4-BE49-F238E27FC236}">
                <a16:creationId xmlns:a16="http://schemas.microsoft.com/office/drawing/2014/main" id="{008BCABD-EDF4-AF6D-D033-EDBDD3AF6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821723175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5">
            <a:extLst>
              <a:ext uri="{FF2B5EF4-FFF2-40B4-BE49-F238E27FC236}">
                <a16:creationId xmlns:a16="http://schemas.microsoft.com/office/drawing/2014/main" id="{34A69805-225B-6A49-3C35-EBD95448AF9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974ADD32-9582-7748-8009-C754C9CAC316}" type="slidenum">
              <a:rPr lang="en-GB" altLang="en-NL" sz="1200" smtClean="0">
                <a:solidFill>
                  <a:srgbClr val="000000"/>
                </a:solidFill>
              </a:rPr>
              <a:pPr/>
              <a:t>155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92867" name="Text Box 1">
            <a:extLst>
              <a:ext uri="{FF2B5EF4-FFF2-40B4-BE49-F238E27FC236}">
                <a16:creationId xmlns:a16="http://schemas.microsoft.com/office/drawing/2014/main" id="{ED12B1D8-7B7E-3787-6968-0F522DA16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C75EB98-625C-8B41-BBB6-B377D800765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155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92868" name="Text Box 2">
            <a:extLst>
              <a:ext uri="{FF2B5EF4-FFF2-40B4-BE49-F238E27FC236}">
                <a16:creationId xmlns:a16="http://schemas.microsoft.com/office/drawing/2014/main" id="{EA945A86-36E3-659F-045C-B9632C3DE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84183FA-CB8C-9B4B-8939-9FB323A9CA55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155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92869" name="Text Box 3">
            <a:extLst>
              <a:ext uri="{FF2B5EF4-FFF2-40B4-BE49-F238E27FC236}">
                <a16:creationId xmlns:a16="http://schemas.microsoft.com/office/drawing/2014/main" id="{8148EB79-3C7F-1862-7188-852833D65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24B28F2-9E74-8946-8C01-C832B9152BC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155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92870" name="Text Box 4">
            <a:extLst>
              <a:ext uri="{FF2B5EF4-FFF2-40B4-BE49-F238E27FC236}">
                <a16:creationId xmlns:a16="http://schemas.microsoft.com/office/drawing/2014/main" id="{3B8C5493-9F9F-4DEA-699F-6D13A5D0E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1D1CF26-E661-8D4C-BE00-984F55F98CD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155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92871" name="Text Box 5">
            <a:extLst>
              <a:ext uri="{FF2B5EF4-FFF2-40B4-BE49-F238E27FC236}">
                <a16:creationId xmlns:a16="http://schemas.microsoft.com/office/drawing/2014/main" id="{398E2434-FB27-15EB-E2A8-B803E9342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92872" name="Text Box 6">
            <a:extLst>
              <a:ext uri="{FF2B5EF4-FFF2-40B4-BE49-F238E27FC236}">
                <a16:creationId xmlns:a16="http://schemas.microsoft.com/office/drawing/2014/main" id="{008BCABD-EDF4-AF6D-D033-EDBDD3AF6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43019935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5">
            <a:extLst>
              <a:ext uri="{FF2B5EF4-FFF2-40B4-BE49-F238E27FC236}">
                <a16:creationId xmlns:a16="http://schemas.microsoft.com/office/drawing/2014/main" id="{F607F710-3D99-F79B-6E49-6CE750285E7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F8B4775A-BE71-5C49-BA42-909D0D7FB401}" type="slidenum">
              <a:rPr lang="en-GB" altLang="en-NL" sz="1200" smtClean="0">
                <a:solidFill>
                  <a:srgbClr val="000000"/>
                </a:solidFill>
              </a:rPr>
              <a:pPr/>
              <a:t>156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99011" name="Text Box 1">
            <a:extLst>
              <a:ext uri="{FF2B5EF4-FFF2-40B4-BE49-F238E27FC236}">
                <a16:creationId xmlns:a16="http://schemas.microsoft.com/office/drawing/2014/main" id="{76E06777-EC44-D5EC-29BF-92AA0F1D3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182F423-9341-8B44-A94A-73CE931A08E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156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99012" name="Text Box 2">
            <a:extLst>
              <a:ext uri="{FF2B5EF4-FFF2-40B4-BE49-F238E27FC236}">
                <a16:creationId xmlns:a16="http://schemas.microsoft.com/office/drawing/2014/main" id="{9E1F8DC2-ECDC-AB0D-889E-020F31AAD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965F7C1-B6C3-3A45-9DA6-E01AF00D2489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156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99013" name="Text Box 3">
            <a:extLst>
              <a:ext uri="{FF2B5EF4-FFF2-40B4-BE49-F238E27FC236}">
                <a16:creationId xmlns:a16="http://schemas.microsoft.com/office/drawing/2014/main" id="{7FF111FB-14C7-0293-9757-E8EDABAEEE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3224303-C4EA-FE49-81E6-ACF0BB90460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156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99014" name="Text Box 4">
            <a:extLst>
              <a:ext uri="{FF2B5EF4-FFF2-40B4-BE49-F238E27FC236}">
                <a16:creationId xmlns:a16="http://schemas.microsoft.com/office/drawing/2014/main" id="{E51190CC-5481-6CEF-34D0-FFB3BCA2E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78A1358-B513-3148-8279-6A47D092351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156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99015" name="Text Box 5">
            <a:extLst>
              <a:ext uri="{FF2B5EF4-FFF2-40B4-BE49-F238E27FC236}">
                <a16:creationId xmlns:a16="http://schemas.microsoft.com/office/drawing/2014/main" id="{CD1B7404-5BC1-3505-9B7D-C6AE8A714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99016" name="Text Box 6">
            <a:extLst>
              <a:ext uri="{FF2B5EF4-FFF2-40B4-BE49-F238E27FC236}">
                <a16:creationId xmlns:a16="http://schemas.microsoft.com/office/drawing/2014/main" id="{A2D26A38-25C6-6C4B-D9A4-D80BC228A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5">
            <a:extLst>
              <a:ext uri="{FF2B5EF4-FFF2-40B4-BE49-F238E27FC236}">
                <a16:creationId xmlns:a16="http://schemas.microsoft.com/office/drawing/2014/main" id="{19A28258-E579-970D-8349-FA455524ED3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3899206F-9185-1942-B7E8-5BFBF0015846}" type="slidenum">
              <a:rPr lang="en-GB" altLang="en-NL" sz="1200" smtClean="0">
                <a:solidFill>
                  <a:srgbClr val="000000"/>
                </a:solidFill>
              </a:rPr>
              <a:pPr/>
              <a:t>157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01059" name="Text Box 1">
            <a:extLst>
              <a:ext uri="{FF2B5EF4-FFF2-40B4-BE49-F238E27FC236}">
                <a16:creationId xmlns:a16="http://schemas.microsoft.com/office/drawing/2014/main" id="{381A013E-FBA6-02DC-FD30-E7D9C2ED0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D3D3F06-EEC9-AA42-9490-79F923CCA4D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157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01060" name="Text Box 2">
            <a:extLst>
              <a:ext uri="{FF2B5EF4-FFF2-40B4-BE49-F238E27FC236}">
                <a16:creationId xmlns:a16="http://schemas.microsoft.com/office/drawing/2014/main" id="{55550DB0-BCE8-C06F-386B-A38F9E9DD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0036194-E49B-D946-BBBD-ECCDB48C8F9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157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01061" name="Text Box 3">
            <a:extLst>
              <a:ext uri="{FF2B5EF4-FFF2-40B4-BE49-F238E27FC236}">
                <a16:creationId xmlns:a16="http://schemas.microsoft.com/office/drawing/2014/main" id="{7BD2AD01-0681-599F-771C-3BF427FCD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EE5624B-80C4-4A4B-906C-B409942B6AB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157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01062" name="Text Box 4">
            <a:extLst>
              <a:ext uri="{FF2B5EF4-FFF2-40B4-BE49-F238E27FC236}">
                <a16:creationId xmlns:a16="http://schemas.microsoft.com/office/drawing/2014/main" id="{3165FB1F-917C-6681-1DFB-8403CB528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D34F380A-275A-464F-8CF4-956BF696CD4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157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01063" name="Text Box 5">
            <a:extLst>
              <a:ext uri="{FF2B5EF4-FFF2-40B4-BE49-F238E27FC236}">
                <a16:creationId xmlns:a16="http://schemas.microsoft.com/office/drawing/2014/main" id="{310D4D94-6879-2CF9-F022-D72CDF42D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01064" name="Text Box 6">
            <a:extLst>
              <a:ext uri="{FF2B5EF4-FFF2-40B4-BE49-F238E27FC236}">
                <a16:creationId xmlns:a16="http://schemas.microsoft.com/office/drawing/2014/main" id="{A3774454-A60C-CF86-27F2-142BD09C7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5">
            <a:extLst>
              <a:ext uri="{FF2B5EF4-FFF2-40B4-BE49-F238E27FC236}">
                <a16:creationId xmlns:a16="http://schemas.microsoft.com/office/drawing/2014/main" id="{BB2DF756-D6F5-8E70-D947-02ECB558A08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3378142E-5E1F-E04D-82C8-124F2D7347E5}" type="slidenum">
              <a:rPr lang="en-GB" altLang="en-NL" sz="1200" smtClean="0">
                <a:solidFill>
                  <a:srgbClr val="000000"/>
                </a:solidFill>
              </a:rPr>
              <a:pPr/>
              <a:t>158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03107" name="Text Box 1">
            <a:extLst>
              <a:ext uri="{FF2B5EF4-FFF2-40B4-BE49-F238E27FC236}">
                <a16:creationId xmlns:a16="http://schemas.microsoft.com/office/drawing/2014/main" id="{831A7028-540E-D361-6729-A78C91A62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0643A70-5078-A343-9AA3-7B45A2FF91F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158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03108" name="Text Box 2">
            <a:extLst>
              <a:ext uri="{FF2B5EF4-FFF2-40B4-BE49-F238E27FC236}">
                <a16:creationId xmlns:a16="http://schemas.microsoft.com/office/drawing/2014/main" id="{920C847D-2EB4-FB30-056C-D66FE4133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FFA2415-3ACC-2348-A98E-28504FF8A66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158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03109" name="Text Box 3">
            <a:extLst>
              <a:ext uri="{FF2B5EF4-FFF2-40B4-BE49-F238E27FC236}">
                <a16:creationId xmlns:a16="http://schemas.microsoft.com/office/drawing/2014/main" id="{3F296B11-533B-BA16-9A88-B5279D611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BDBC111-C1D2-364B-A304-B5FC74C1CDE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158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03110" name="Text Box 4">
            <a:extLst>
              <a:ext uri="{FF2B5EF4-FFF2-40B4-BE49-F238E27FC236}">
                <a16:creationId xmlns:a16="http://schemas.microsoft.com/office/drawing/2014/main" id="{19F3FC64-E96A-C8D7-E67A-2C7424BE4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649ABA3-5110-5440-BA4B-8EFE08554E45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158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03111" name="Text Box 5">
            <a:extLst>
              <a:ext uri="{FF2B5EF4-FFF2-40B4-BE49-F238E27FC236}">
                <a16:creationId xmlns:a16="http://schemas.microsoft.com/office/drawing/2014/main" id="{C579B662-9E6D-0B32-A10A-4F06D8BE3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03112" name="Text Box 6">
            <a:extLst>
              <a:ext uri="{FF2B5EF4-FFF2-40B4-BE49-F238E27FC236}">
                <a16:creationId xmlns:a16="http://schemas.microsoft.com/office/drawing/2014/main" id="{0336611B-DD98-382F-DB01-1705B5537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5">
            <a:extLst>
              <a:ext uri="{FF2B5EF4-FFF2-40B4-BE49-F238E27FC236}">
                <a16:creationId xmlns:a16="http://schemas.microsoft.com/office/drawing/2014/main" id="{0BE9E653-1462-0AEC-62B0-C39852DCD08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24D89F39-1827-5845-BEFF-9C3914F12C47}" type="slidenum">
              <a:rPr lang="en-GB" altLang="en-NL" sz="1200" smtClean="0">
                <a:solidFill>
                  <a:srgbClr val="000000"/>
                </a:solidFill>
              </a:rPr>
              <a:pPr/>
              <a:t>159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05155" name="Text Box 1">
            <a:extLst>
              <a:ext uri="{FF2B5EF4-FFF2-40B4-BE49-F238E27FC236}">
                <a16:creationId xmlns:a16="http://schemas.microsoft.com/office/drawing/2014/main" id="{862B2DCD-3A76-3680-6330-94791775F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A94CF7E-1425-D54C-BA97-270C8FB8FED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159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05156" name="Text Box 2">
            <a:extLst>
              <a:ext uri="{FF2B5EF4-FFF2-40B4-BE49-F238E27FC236}">
                <a16:creationId xmlns:a16="http://schemas.microsoft.com/office/drawing/2014/main" id="{1539A1E3-8504-D656-FCBA-B54A2973BD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E45CB18-3FEA-764B-948D-C75E956389B8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159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05157" name="Text Box 3">
            <a:extLst>
              <a:ext uri="{FF2B5EF4-FFF2-40B4-BE49-F238E27FC236}">
                <a16:creationId xmlns:a16="http://schemas.microsoft.com/office/drawing/2014/main" id="{14169974-0EBA-B6C9-EA20-370248A80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3791D7B-B83F-4F46-8E82-4BA6B49390A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159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05158" name="Text Box 4">
            <a:extLst>
              <a:ext uri="{FF2B5EF4-FFF2-40B4-BE49-F238E27FC236}">
                <a16:creationId xmlns:a16="http://schemas.microsoft.com/office/drawing/2014/main" id="{6171BCEF-9EB9-8A48-1F4C-7281234796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D6B7826-467F-7F49-88D3-42A5152AD3B9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159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05159" name="Text Box 5">
            <a:extLst>
              <a:ext uri="{FF2B5EF4-FFF2-40B4-BE49-F238E27FC236}">
                <a16:creationId xmlns:a16="http://schemas.microsoft.com/office/drawing/2014/main" id="{7982F078-E123-A7A7-C8F5-E443327B6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05160" name="Text Box 6">
            <a:extLst>
              <a:ext uri="{FF2B5EF4-FFF2-40B4-BE49-F238E27FC236}">
                <a16:creationId xmlns:a16="http://schemas.microsoft.com/office/drawing/2014/main" id="{189FF7EB-7DBA-7B0C-EF39-0E7E945067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5">
            <a:extLst>
              <a:ext uri="{FF2B5EF4-FFF2-40B4-BE49-F238E27FC236}">
                <a16:creationId xmlns:a16="http://schemas.microsoft.com/office/drawing/2014/main" id="{7A12C642-D540-71F9-822B-CC31D7B8814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C53CF5D3-E03A-A748-9FAF-65306918FFAF}" type="slidenum">
              <a:rPr lang="en-GB" altLang="en-NL" sz="1200" smtClean="0">
                <a:solidFill>
                  <a:srgbClr val="000000"/>
                </a:solidFill>
              </a:rPr>
              <a:pPr/>
              <a:t>16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7891" name="Text Box 1">
            <a:extLst>
              <a:ext uri="{FF2B5EF4-FFF2-40B4-BE49-F238E27FC236}">
                <a16:creationId xmlns:a16="http://schemas.microsoft.com/office/drawing/2014/main" id="{30B9F362-F37D-FE19-CB15-B4A5F28B4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691E0AA-94C9-444E-84B7-4E16BDC7EBD8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7892" name="Text Box 2">
            <a:extLst>
              <a:ext uri="{FF2B5EF4-FFF2-40B4-BE49-F238E27FC236}">
                <a16:creationId xmlns:a16="http://schemas.microsoft.com/office/drawing/2014/main" id="{45619610-859F-426E-4E47-F8CD1F01E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95ED027-8F40-AD45-8842-092BE1596E2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7893" name="Text Box 3">
            <a:extLst>
              <a:ext uri="{FF2B5EF4-FFF2-40B4-BE49-F238E27FC236}">
                <a16:creationId xmlns:a16="http://schemas.microsoft.com/office/drawing/2014/main" id="{DB303F55-0892-C31F-2AB0-20DA763A5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0C306D0-2583-5D40-9F6B-532C0F1F62B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7894" name="Text Box 4">
            <a:extLst>
              <a:ext uri="{FF2B5EF4-FFF2-40B4-BE49-F238E27FC236}">
                <a16:creationId xmlns:a16="http://schemas.microsoft.com/office/drawing/2014/main" id="{6764ED85-E61E-1196-FE17-632557D20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1078EFF-E639-5D47-926A-A2C9E02EB63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7895" name="Text Box 5">
            <a:extLst>
              <a:ext uri="{FF2B5EF4-FFF2-40B4-BE49-F238E27FC236}">
                <a16:creationId xmlns:a16="http://schemas.microsoft.com/office/drawing/2014/main" id="{0FE00573-4286-3AC2-D32F-8FEF74230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7896" name="Text Box 6">
            <a:extLst>
              <a:ext uri="{FF2B5EF4-FFF2-40B4-BE49-F238E27FC236}">
                <a16:creationId xmlns:a16="http://schemas.microsoft.com/office/drawing/2014/main" id="{34DE8313-4C2E-7D09-B481-7B3D05461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5">
            <a:extLst>
              <a:ext uri="{FF2B5EF4-FFF2-40B4-BE49-F238E27FC236}">
                <a16:creationId xmlns:a16="http://schemas.microsoft.com/office/drawing/2014/main" id="{85E9F026-6870-DB1E-C673-D88BE479126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2161E6C2-46FD-0740-8B51-DF36548303EC}" type="slidenum">
              <a:rPr lang="en-GB" altLang="en-NL" sz="1200" smtClean="0">
                <a:solidFill>
                  <a:srgbClr val="000000"/>
                </a:solidFill>
              </a:rPr>
              <a:pPr/>
              <a:t>160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07203" name="Text Box 1">
            <a:extLst>
              <a:ext uri="{FF2B5EF4-FFF2-40B4-BE49-F238E27FC236}">
                <a16:creationId xmlns:a16="http://schemas.microsoft.com/office/drawing/2014/main" id="{32BCF37B-2B8B-D24E-0AA4-51309BFCB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C2C1305-1798-9A4A-A73E-60F82F709D5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160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07204" name="Text Box 2">
            <a:extLst>
              <a:ext uri="{FF2B5EF4-FFF2-40B4-BE49-F238E27FC236}">
                <a16:creationId xmlns:a16="http://schemas.microsoft.com/office/drawing/2014/main" id="{A5821ACE-BC52-13BE-C784-B290D9A5D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555F416-B7C5-0442-A23C-23FCE223CC6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160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07205" name="Text Box 3">
            <a:extLst>
              <a:ext uri="{FF2B5EF4-FFF2-40B4-BE49-F238E27FC236}">
                <a16:creationId xmlns:a16="http://schemas.microsoft.com/office/drawing/2014/main" id="{A9ECCE8A-10EE-B9EA-C9AB-76C75E687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4B7761E-F443-2349-9921-CCA3E31E8619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160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07206" name="Text Box 4">
            <a:extLst>
              <a:ext uri="{FF2B5EF4-FFF2-40B4-BE49-F238E27FC236}">
                <a16:creationId xmlns:a16="http://schemas.microsoft.com/office/drawing/2014/main" id="{906E8BD2-86F9-C4F7-43B6-41DFB4A3E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263B486-C3C8-2E47-87EA-ABA4F3A4F83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160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07207" name="Text Box 5">
            <a:extLst>
              <a:ext uri="{FF2B5EF4-FFF2-40B4-BE49-F238E27FC236}">
                <a16:creationId xmlns:a16="http://schemas.microsoft.com/office/drawing/2014/main" id="{4159627F-C4A1-3714-1E58-8AB5C786B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07208" name="Text Box 6">
            <a:extLst>
              <a:ext uri="{FF2B5EF4-FFF2-40B4-BE49-F238E27FC236}">
                <a16:creationId xmlns:a16="http://schemas.microsoft.com/office/drawing/2014/main" id="{DA854070-4CA2-29AE-B12A-92409C6BD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5">
            <a:extLst>
              <a:ext uri="{FF2B5EF4-FFF2-40B4-BE49-F238E27FC236}">
                <a16:creationId xmlns:a16="http://schemas.microsoft.com/office/drawing/2014/main" id="{85E9F026-6870-DB1E-C673-D88BE479126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2161E6C2-46FD-0740-8B51-DF36548303EC}" type="slidenum">
              <a:rPr lang="en-GB" altLang="en-NL" sz="1200" smtClean="0">
                <a:solidFill>
                  <a:srgbClr val="000000"/>
                </a:solidFill>
              </a:rPr>
              <a:pPr/>
              <a:t>161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07203" name="Text Box 1">
            <a:extLst>
              <a:ext uri="{FF2B5EF4-FFF2-40B4-BE49-F238E27FC236}">
                <a16:creationId xmlns:a16="http://schemas.microsoft.com/office/drawing/2014/main" id="{32BCF37B-2B8B-D24E-0AA4-51309BFCB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C2C1305-1798-9A4A-A73E-60F82F709D5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161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07204" name="Text Box 2">
            <a:extLst>
              <a:ext uri="{FF2B5EF4-FFF2-40B4-BE49-F238E27FC236}">
                <a16:creationId xmlns:a16="http://schemas.microsoft.com/office/drawing/2014/main" id="{A5821ACE-BC52-13BE-C784-B290D9A5D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555F416-B7C5-0442-A23C-23FCE223CC6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161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07205" name="Text Box 3">
            <a:extLst>
              <a:ext uri="{FF2B5EF4-FFF2-40B4-BE49-F238E27FC236}">
                <a16:creationId xmlns:a16="http://schemas.microsoft.com/office/drawing/2014/main" id="{A9ECCE8A-10EE-B9EA-C9AB-76C75E687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4B7761E-F443-2349-9921-CCA3E31E8619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161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07206" name="Text Box 4">
            <a:extLst>
              <a:ext uri="{FF2B5EF4-FFF2-40B4-BE49-F238E27FC236}">
                <a16:creationId xmlns:a16="http://schemas.microsoft.com/office/drawing/2014/main" id="{906E8BD2-86F9-C4F7-43B6-41DFB4A3E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263B486-C3C8-2E47-87EA-ABA4F3A4F83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161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07207" name="Text Box 5">
            <a:extLst>
              <a:ext uri="{FF2B5EF4-FFF2-40B4-BE49-F238E27FC236}">
                <a16:creationId xmlns:a16="http://schemas.microsoft.com/office/drawing/2014/main" id="{4159627F-C4A1-3714-1E58-8AB5C786B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07208" name="Text Box 6">
            <a:extLst>
              <a:ext uri="{FF2B5EF4-FFF2-40B4-BE49-F238E27FC236}">
                <a16:creationId xmlns:a16="http://schemas.microsoft.com/office/drawing/2014/main" id="{DA854070-4CA2-29AE-B12A-92409C6BD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1356675048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5">
            <a:extLst>
              <a:ext uri="{FF2B5EF4-FFF2-40B4-BE49-F238E27FC236}">
                <a16:creationId xmlns:a16="http://schemas.microsoft.com/office/drawing/2014/main" id="{85E9F026-6870-DB1E-C673-D88BE479126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2161E6C2-46FD-0740-8B51-DF36548303EC}" type="slidenum">
              <a:rPr lang="en-GB" altLang="en-NL" sz="1200" smtClean="0">
                <a:solidFill>
                  <a:srgbClr val="000000"/>
                </a:solidFill>
              </a:rPr>
              <a:pPr/>
              <a:t>162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07203" name="Text Box 1">
            <a:extLst>
              <a:ext uri="{FF2B5EF4-FFF2-40B4-BE49-F238E27FC236}">
                <a16:creationId xmlns:a16="http://schemas.microsoft.com/office/drawing/2014/main" id="{32BCF37B-2B8B-D24E-0AA4-51309BFCB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C2C1305-1798-9A4A-A73E-60F82F709D5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162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07204" name="Text Box 2">
            <a:extLst>
              <a:ext uri="{FF2B5EF4-FFF2-40B4-BE49-F238E27FC236}">
                <a16:creationId xmlns:a16="http://schemas.microsoft.com/office/drawing/2014/main" id="{A5821ACE-BC52-13BE-C784-B290D9A5D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555F416-B7C5-0442-A23C-23FCE223CC6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162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07205" name="Text Box 3">
            <a:extLst>
              <a:ext uri="{FF2B5EF4-FFF2-40B4-BE49-F238E27FC236}">
                <a16:creationId xmlns:a16="http://schemas.microsoft.com/office/drawing/2014/main" id="{A9ECCE8A-10EE-B9EA-C9AB-76C75E687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4B7761E-F443-2349-9921-CCA3E31E8619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162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07206" name="Text Box 4">
            <a:extLst>
              <a:ext uri="{FF2B5EF4-FFF2-40B4-BE49-F238E27FC236}">
                <a16:creationId xmlns:a16="http://schemas.microsoft.com/office/drawing/2014/main" id="{906E8BD2-86F9-C4F7-43B6-41DFB4A3E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263B486-C3C8-2E47-87EA-ABA4F3A4F83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162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07207" name="Text Box 5">
            <a:extLst>
              <a:ext uri="{FF2B5EF4-FFF2-40B4-BE49-F238E27FC236}">
                <a16:creationId xmlns:a16="http://schemas.microsoft.com/office/drawing/2014/main" id="{4159627F-C4A1-3714-1E58-8AB5C786B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07208" name="Text Box 6">
            <a:extLst>
              <a:ext uri="{FF2B5EF4-FFF2-40B4-BE49-F238E27FC236}">
                <a16:creationId xmlns:a16="http://schemas.microsoft.com/office/drawing/2014/main" id="{DA854070-4CA2-29AE-B12A-92409C6BD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2685399321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5">
            <a:extLst>
              <a:ext uri="{FF2B5EF4-FFF2-40B4-BE49-F238E27FC236}">
                <a16:creationId xmlns:a16="http://schemas.microsoft.com/office/drawing/2014/main" id="{85E9F026-6870-DB1E-C673-D88BE479126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2161E6C2-46FD-0740-8B51-DF36548303EC}" type="slidenum">
              <a:rPr lang="en-GB" altLang="en-NL" sz="1200" smtClean="0">
                <a:solidFill>
                  <a:srgbClr val="000000"/>
                </a:solidFill>
              </a:rPr>
              <a:pPr/>
              <a:t>163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07203" name="Text Box 1">
            <a:extLst>
              <a:ext uri="{FF2B5EF4-FFF2-40B4-BE49-F238E27FC236}">
                <a16:creationId xmlns:a16="http://schemas.microsoft.com/office/drawing/2014/main" id="{32BCF37B-2B8B-D24E-0AA4-51309BFCB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C2C1305-1798-9A4A-A73E-60F82F709D5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163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07204" name="Text Box 2">
            <a:extLst>
              <a:ext uri="{FF2B5EF4-FFF2-40B4-BE49-F238E27FC236}">
                <a16:creationId xmlns:a16="http://schemas.microsoft.com/office/drawing/2014/main" id="{A5821ACE-BC52-13BE-C784-B290D9A5D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555F416-B7C5-0442-A23C-23FCE223CC6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163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07205" name="Text Box 3">
            <a:extLst>
              <a:ext uri="{FF2B5EF4-FFF2-40B4-BE49-F238E27FC236}">
                <a16:creationId xmlns:a16="http://schemas.microsoft.com/office/drawing/2014/main" id="{A9ECCE8A-10EE-B9EA-C9AB-76C75E687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4B7761E-F443-2349-9921-CCA3E31E8619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163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07206" name="Text Box 4">
            <a:extLst>
              <a:ext uri="{FF2B5EF4-FFF2-40B4-BE49-F238E27FC236}">
                <a16:creationId xmlns:a16="http://schemas.microsoft.com/office/drawing/2014/main" id="{906E8BD2-86F9-C4F7-43B6-41DFB4A3E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263B486-C3C8-2E47-87EA-ABA4F3A4F83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163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07207" name="Text Box 5">
            <a:extLst>
              <a:ext uri="{FF2B5EF4-FFF2-40B4-BE49-F238E27FC236}">
                <a16:creationId xmlns:a16="http://schemas.microsoft.com/office/drawing/2014/main" id="{4159627F-C4A1-3714-1E58-8AB5C786B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07208" name="Text Box 6">
            <a:extLst>
              <a:ext uri="{FF2B5EF4-FFF2-40B4-BE49-F238E27FC236}">
                <a16:creationId xmlns:a16="http://schemas.microsoft.com/office/drawing/2014/main" id="{DA854070-4CA2-29AE-B12A-92409C6BD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3497593163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5">
            <a:extLst>
              <a:ext uri="{FF2B5EF4-FFF2-40B4-BE49-F238E27FC236}">
                <a16:creationId xmlns:a16="http://schemas.microsoft.com/office/drawing/2014/main" id="{3D35D336-6CF6-8988-59E6-EB816E5355D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255FB76E-5C1E-F94A-9207-214D9FAC7C51}" type="slidenum">
              <a:rPr lang="en-GB" altLang="en-NL" sz="1200" smtClean="0">
                <a:solidFill>
                  <a:srgbClr val="000000"/>
                </a:solidFill>
              </a:rPr>
              <a:pPr/>
              <a:t>164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09251" name="Text Box 1">
            <a:extLst>
              <a:ext uri="{FF2B5EF4-FFF2-40B4-BE49-F238E27FC236}">
                <a16:creationId xmlns:a16="http://schemas.microsoft.com/office/drawing/2014/main" id="{046EBCFC-8318-E221-AD5D-FF4DD2F2D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C7D39D4-5658-FC4B-9C37-1C8286D9A649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164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09252" name="Text Box 2">
            <a:extLst>
              <a:ext uri="{FF2B5EF4-FFF2-40B4-BE49-F238E27FC236}">
                <a16:creationId xmlns:a16="http://schemas.microsoft.com/office/drawing/2014/main" id="{99E42ED8-87D8-383F-101E-E751E788F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C5FAD7C-2F20-2A40-81E2-DA70ABCC33D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164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09253" name="Text Box 3">
            <a:extLst>
              <a:ext uri="{FF2B5EF4-FFF2-40B4-BE49-F238E27FC236}">
                <a16:creationId xmlns:a16="http://schemas.microsoft.com/office/drawing/2014/main" id="{0C3D87B4-B306-2C3A-E17A-615F63928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A0D9EC3-2DE9-6C45-A427-FA0DD2D0BA2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164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09254" name="Text Box 4">
            <a:extLst>
              <a:ext uri="{FF2B5EF4-FFF2-40B4-BE49-F238E27FC236}">
                <a16:creationId xmlns:a16="http://schemas.microsoft.com/office/drawing/2014/main" id="{A19F6E83-B881-95F0-968B-C5882853C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35DB50D-9A14-5540-8341-879AF785B4A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164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09255" name="Text Box 5">
            <a:extLst>
              <a:ext uri="{FF2B5EF4-FFF2-40B4-BE49-F238E27FC236}">
                <a16:creationId xmlns:a16="http://schemas.microsoft.com/office/drawing/2014/main" id="{31B29575-C028-9E12-4217-597EE34A8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09256" name="Text Box 6">
            <a:extLst>
              <a:ext uri="{FF2B5EF4-FFF2-40B4-BE49-F238E27FC236}">
                <a16:creationId xmlns:a16="http://schemas.microsoft.com/office/drawing/2014/main" id="{D43DB98A-88A2-1A63-D301-6EBF34215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5">
            <a:extLst>
              <a:ext uri="{FF2B5EF4-FFF2-40B4-BE49-F238E27FC236}">
                <a16:creationId xmlns:a16="http://schemas.microsoft.com/office/drawing/2014/main" id="{3D35D336-6CF6-8988-59E6-EB816E5355D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255FB76E-5C1E-F94A-9207-214D9FAC7C51}" type="slidenum">
              <a:rPr lang="en-GB" altLang="en-NL" sz="1200" smtClean="0">
                <a:solidFill>
                  <a:srgbClr val="000000"/>
                </a:solidFill>
              </a:rPr>
              <a:pPr/>
              <a:t>165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09251" name="Text Box 1">
            <a:extLst>
              <a:ext uri="{FF2B5EF4-FFF2-40B4-BE49-F238E27FC236}">
                <a16:creationId xmlns:a16="http://schemas.microsoft.com/office/drawing/2014/main" id="{046EBCFC-8318-E221-AD5D-FF4DD2F2D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C7D39D4-5658-FC4B-9C37-1C8286D9A649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165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09252" name="Text Box 2">
            <a:extLst>
              <a:ext uri="{FF2B5EF4-FFF2-40B4-BE49-F238E27FC236}">
                <a16:creationId xmlns:a16="http://schemas.microsoft.com/office/drawing/2014/main" id="{99E42ED8-87D8-383F-101E-E751E788F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C5FAD7C-2F20-2A40-81E2-DA70ABCC33D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165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09253" name="Text Box 3">
            <a:extLst>
              <a:ext uri="{FF2B5EF4-FFF2-40B4-BE49-F238E27FC236}">
                <a16:creationId xmlns:a16="http://schemas.microsoft.com/office/drawing/2014/main" id="{0C3D87B4-B306-2C3A-E17A-615F63928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A0D9EC3-2DE9-6C45-A427-FA0DD2D0BA2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165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09254" name="Text Box 4">
            <a:extLst>
              <a:ext uri="{FF2B5EF4-FFF2-40B4-BE49-F238E27FC236}">
                <a16:creationId xmlns:a16="http://schemas.microsoft.com/office/drawing/2014/main" id="{A19F6E83-B881-95F0-968B-C5882853C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35DB50D-9A14-5540-8341-879AF785B4A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165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09255" name="Text Box 5">
            <a:extLst>
              <a:ext uri="{FF2B5EF4-FFF2-40B4-BE49-F238E27FC236}">
                <a16:creationId xmlns:a16="http://schemas.microsoft.com/office/drawing/2014/main" id="{31B29575-C028-9E12-4217-597EE34A8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09256" name="Text Box 6">
            <a:extLst>
              <a:ext uri="{FF2B5EF4-FFF2-40B4-BE49-F238E27FC236}">
                <a16:creationId xmlns:a16="http://schemas.microsoft.com/office/drawing/2014/main" id="{D43DB98A-88A2-1A63-D301-6EBF34215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1228252869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5">
            <a:extLst>
              <a:ext uri="{FF2B5EF4-FFF2-40B4-BE49-F238E27FC236}">
                <a16:creationId xmlns:a16="http://schemas.microsoft.com/office/drawing/2014/main" id="{3D35D336-6CF6-8988-59E6-EB816E5355D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255FB76E-5C1E-F94A-9207-214D9FAC7C51}" type="slidenum">
              <a:rPr lang="en-GB" altLang="en-NL" sz="1200" smtClean="0">
                <a:solidFill>
                  <a:srgbClr val="000000"/>
                </a:solidFill>
              </a:rPr>
              <a:pPr/>
              <a:t>166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09251" name="Text Box 1">
            <a:extLst>
              <a:ext uri="{FF2B5EF4-FFF2-40B4-BE49-F238E27FC236}">
                <a16:creationId xmlns:a16="http://schemas.microsoft.com/office/drawing/2014/main" id="{046EBCFC-8318-E221-AD5D-FF4DD2F2D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C7D39D4-5658-FC4B-9C37-1C8286D9A649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166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09252" name="Text Box 2">
            <a:extLst>
              <a:ext uri="{FF2B5EF4-FFF2-40B4-BE49-F238E27FC236}">
                <a16:creationId xmlns:a16="http://schemas.microsoft.com/office/drawing/2014/main" id="{99E42ED8-87D8-383F-101E-E751E788F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C5FAD7C-2F20-2A40-81E2-DA70ABCC33D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166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09253" name="Text Box 3">
            <a:extLst>
              <a:ext uri="{FF2B5EF4-FFF2-40B4-BE49-F238E27FC236}">
                <a16:creationId xmlns:a16="http://schemas.microsoft.com/office/drawing/2014/main" id="{0C3D87B4-B306-2C3A-E17A-615F63928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A0D9EC3-2DE9-6C45-A427-FA0DD2D0BA2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166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09254" name="Text Box 4">
            <a:extLst>
              <a:ext uri="{FF2B5EF4-FFF2-40B4-BE49-F238E27FC236}">
                <a16:creationId xmlns:a16="http://schemas.microsoft.com/office/drawing/2014/main" id="{A19F6E83-B881-95F0-968B-C5882853C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35DB50D-9A14-5540-8341-879AF785B4A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166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09255" name="Text Box 5">
            <a:extLst>
              <a:ext uri="{FF2B5EF4-FFF2-40B4-BE49-F238E27FC236}">
                <a16:creationId xmlns:a16="http://schemas.microsoft.com/office/drawing/2014/main" id="{31B29575-C028-9E12-4217-597EE34A8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09256" name="Text Box 6">
            <a:extLst>
              <a:ext uri="{FF2B5EF4-FFF2-40B4-BE49-F238E27FC236}">
                <a16:creationId xmlns:a16="http://schemas.microsoft.com/office/drawing/2014/main" id="{D43DB98A-88A2-1A63-D301-6EBF34215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2648219286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5">
            <a:extLst>
              <a:ext uri="{FF2B5EF4-FFF2-40B4-BE49-F238E27FC236}">
                <a16:creationId xmlns:a16="http://schemas.microsoft.com/office/drawing/2014/main" id="{3D35D336-6CF6-8988-59E6-EB816E5355D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255FB76E-5C1E-F94A-9207-214D9FAC7C51}" type="slidenum">
              <a:rPr lang="en-GB" altLang="en-NL" sz="1200" smtClean="0">
                <a:solidFill>
                  <a:srgbClr val="000000"/>
                </a:solidFill>
              </a:rPr>
              <a:pPr/>
              <a:t>167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09251" name="Text Box 1">
            <a:extLst>
              <a:ext uri="{FF2B5EF4-FFF2-40B4-BE49-F238E27FC236}">
                <a16:creationId xmlns:a16="http://schemas.microsoft.com/office/drawing/2014/main" id="{046EBCFC-8318-E221-AD5D-FF4DD2F2D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C7D39D4-5658-FC4B-9C37-1C8286D9A649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167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09252" name="Text Box 2">
            <a:extLst>
              <a:ext uri="{FF2B5EF4-FFF2-40B4-BE49-F238E27FC236}">
                <a16:creationId xmlns:a16="http://schemas.microsoft.com/office/drawing/2014/main" id="{99E42ED8-87D8-383F-101E-E751E788F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C5FAD7C-2F20-2A40-81E2-DA70ABCC33D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167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09253" name="Text Box 3">
            <a:extLst>
              <a:ext uri="{FF2B5EF4-FFF2-40B4-BE49-F238E27FC236}">
                <a16:creationId xmlns:a16="http://schemas.microsoft.com/office/drawing/2014/main" id="{0C3D87B4-B306-2C3A-E17A-615F63928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A0D9EC3-2DE9-6C45-A427-FA0DD2D0BA2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167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09254" name="Text Box 4">
            <a:extLst>
              <a:ext uri="{FF2B5EF4-FFF2-40B4-BE49-F238E27FC236}">
                <a16:creationId xmlns:a16="http://schemas.microsoft.com/office/drawing/2014/main" id="{A19F6E83-B881-95F0-968B-C5882853C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35DB50D-9A14-5540-8341-879AF785B4A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167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09255" name="Text Box 5">
            <a:extLst>
              <a:ext uri="{FF2B5EF4-FFF2-40B4-BE49-F238E27FC236}">
                <a16:creationId xmlns:a16="http://schemas.microsoft.com/office/drawing/2014/main" id="{31B29575-C028-9E12-4217-597EE34A8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09256" name="Text Box 6">
            <a:extLst>
              <a:ext uri="{FF2B5EF4-FFF2-40B4-BE49-F238E27FC236}">
                <a16:creationId xmlns:a16="http://schemas.microsoft.com/office/drawing/2014/main" id="{D43DB98A-88A2-1A63-D301-6EBF34215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338919519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5">
            <a:extLst>
              <a:ext uri="{FF2B5EF4-FFF2-40B4-BE49-F238E27FC236}">
                <a16:creationId xmlns:a16="http://schemas.microsoft.com/office/drawing/2014/main" id="{3D35D336-6CF6-8988-59E6-EB816E5355D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255FB76E-5C1E-F94A-9207-214D9FAC7C51}" type="slidenum">
              <a:rPr lang="en-GB" altLang="en-NL" sz="1200" smtClean="0">
                <a:solidFill>
                  <a:srgbClr val="000000"/>
                </a:solidFill>
              </a:rPr>
              <a:pPr/>
              <a:t>168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09251" name="Text Box 1">
            <a:extLst>
              <a:ext uri="{FF2B5EF4-FFF2-40B4-BE49-F238E27FC236}">
                <a16:creationId xmlns:a16="http://schemas.microsoft.com/office/drawing/2014/main" id="{046EBCFC-8318-E221-AD5D-FF4DD2F2D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C7D39D4-5658-FC4B-9C37-1C8286D9A649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168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09252" name="Text Box 2">
            <a:extLst>
              <a:ext uri="{FF2B5EF4-FFF2-40B4-BE49-F238E27FC236}">
                <a16:creationId xmlns:a16="http://schemas.microsoft.com/office/drawing/2014/main" id="{99E42ED8-87D8-383F-101E-E751E788F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C5FAD7C-2F20-2A40-81E2-DA70ABCC33D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168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09253" name="Text Box 3">
            <a:extLst>
              <a:ext uri="{FF2B5EF4-FFF2-40B4-BE49-F238E27FC236}">
                <a16:creationId xmlns:a16="http://schemas.microsoft.com/office/drawing/2014/main" id="{0C3D87B4-B306-2C3A-E17A-615F63928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A0D9EC3-2DE9-6C45-A427-FA0DD2D0BA2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168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09254" name="Text Box 4">
            <a:extLst>
              <a:ext uri="{FF2B5EF4-FFF2-40B4-BE49-F238E27FC236}">
                <a16:creationId xmlns:a16="http://schemas.microsoft.com/office/drawing/2014/main" id="{A19F6E83-B881-95F0-968B-C5882853C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35DB50D-9A14-5540-8341-879AF785B4A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168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09255" name="Text Box 5">
            <a:extLst>
              <a:ext uri="{FF2B5EF4-FFF2-40B4-BE49-F238E27FC236}">
                <a16:creationId xmlns:a16="http://schemas.microsoft.com/office/drawing/2014/main" id="{31B29575-C028-9E12-4217-597EE34A8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09256" name="Text Box 6">
            <a:extLst>
              <a:ext uri="{FF2B5EF4-FFF2-40B4-BE49-F238E27FC236}">
                <a16:creationId xmlns:a16="http://schemas.microsoft.com/office/drawing/2014/main" id="{D43DB98A-88A2-1A63-D301-6EBF34215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936458848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5">
            <a:extLst>
              <a:ext uri="{FF2B5EF4-FFF2-40B4-BE49-F238E27FC236}">
                <a16:creationId xmlns:a16="http://schemas.microsoft.com/office/drawing/2014/main" id="{85ADC0C1-8FA0-CC7D-459C-7E09EAF4277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5C742FC4-F05F-F14A-861B-0039D80F0AF0}" type="slidenum">
              <a:rPr lang="en-GB" altLang="en-NL" sz="1200" smtClean="0">
                <a:solidFill>
                  <a:srgbClr val="000000"/>
                </a:solidFill>
              </a:rPr>
              <a:pPr/>
              <a:t>169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13347" name="Text Box 1">
            <a:extLst>
              <a:ext uri="{FF2B5EF4-FFF2-40B4-BE49-F238E27FC236}">
                <a16:creationId xmlns:a16="http://schemas.microsoft.com/office/drawing/2014/main" id="{5DFF39EE-C3F7-5D14-391B-DC8FF7F5F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179BD1D-47DF-F44B-81E7-E0DF1300177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169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13348" name="Text Box 2">
            <a:extLst>
              <a:ext uri="{FF2B5EF4-FFF2-40B4-BE49-F238E27FC236}">
                <a16:creationId xmlns:a16="http://schemas.microsoft.com/office/drawing/2014/main" id="{B2930335-F960-8753-225A-AADC57BC0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62F5671-D0EF-F846-B8D2-B897092D5DA5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169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13349" name="Text Box 3">
            <a:extLst>
              <a:ext uri="{FF2B5EF4-FFF2-40B4-BE49-F238E27FC236}">
                <a16:creationId xmlns:a16="http://schemas.microsoft.com/office/drawing/2014/main" id="{C0C3F4B9-33AF-5BE4-BFD0-CD25BAB84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D0757816-D23B-A243-9EDC-FFBF18DB3167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169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13350" name="Text Box 4">
            <a:extLst>
              <a:ext uri="{FF2B5EF4-FFF2-40B4-BE49-F238E27FC236}">
                <a16:creationId xmlns:a16="http://schemas.microsoft.com/office/drawing/2014/main" id="{B1F43292-2370-019D-87D8-31C3123E9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866547A-AAB9-CE4D-B478-F712F0F1709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169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13351" name="Text Box 5">
            <a:extLst>
              <a:ext uri="{FF2B5EF4-FFF2-40B4-BE49-F238E27FC236}">
                <a16:creationId xmlns:a16="http://schemas.microsoft.com/office/drawing/2014/main" id="{0A6F09B8-EDB8-3741-C98C-7FB571D30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13352" name="Text Box 6">
            <a:extLst>
              <a:ext uri="{FF2B5EF4-FFF2-40B4-BE49-F238E27FC236}">
                <a16:creationId xmlns:a16="http://schemas.microsoft.com/office/drawing/2014/main" id="{7DDB6A3F-35C4-9F86-9698-D1C80DBA9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5">
            <a:extLst>
              <a:ext uri="{FF2B5EF4-FFF2-40B4-BE49-F238E27FC236}">
                <a16:creationId xmlns:a16="http://schemas.microsoft.com/office/drawing/2014/main" id="{EED29F7D-3D29-452A-C36F-13DE3548A1F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9607C431-CB60-D348-826A-91562EC4E943}" type="slidenum">
              <a:rPr lang="en-GB" altLang="en-NL" sz="1200" smtClean="0">
                <a:solidFill>
                  <a:srgbClr val="000000"/>
                </a:solidFill>
              </a:rPr>
              <a:pPr/>
              <a:t>17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939" name="Text Box 1">
            <a:extLst>
              <a:ext uri="{FF2B5EF4-FFF2-40B4-BE49-F238E27FC236}">
                <a16:creationId xmlns:a16="http://schemas.microsoft.com/office/drawing/2014/main" id="{18FB1C7B-38EA-434B-07BD-B2ED1AAFB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3ACF0C0-0801-9D45-83C4-BC396E5FE610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940" name="Text Box 2">
            <a:extLst>
              <a:ext uri="{FF2B5EF4-FFF2-40B4-BE49-F238E27FC236}">
                <a16:creationId xmlns:a16="http://schemas.microsoft.com/office/drawing/2014/main" id="{EB83B8C6-71EE-E8D1-E41B-C7423A7B3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543CFCE-D295-8147-BB3A-DF26D3207720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941" name="Text Box 3">
            <a:extLst>
              <a:ext uri="{FF2B5EF4-FFF2-40B4-BE49-F238E27FC236}">
                <a16:creationId xmlns:a16="http://schemas.microsoft.com/office/drawing/2014/main" id="{658B348D-F6A2-7923-A679-5C69B49B0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E53FDE9-CB9E-0947-933B-AD379645AB43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942" name="Text Box 4">
            <a:extLst>
              <a:ext uri="{FF2B5EF4-FFF2-40B4-BE49-F238E27FC236}">
                <a16:creationId xmlns:a16="http://schemas.microsoft.com/office/drawing/2014/main" id="{A9CF143D-304C-1465-446A-83E24CF37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C5C5875-9829-1E4C-8A69-6530988AAD13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943" name="Text Box 5">
            <a:extLst>
              <a:ext uri="{FF2B5EF4-FFF2-40B4-BE49-F238E27FC236}">
                <a16:creationId xmlns:a16="http://schemas.microsoft.com/office/drawing/2014/main" id="{74117B50-1815-1143-5DE2-C583FF380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9944" name="Text Box 6">
            <a:extLst>
              <a:ext uri="{FF2B5EF4-FFF2-40B4-BE49-F238E27FC236}">
                <a16:creationId xmlns:a16="http://schemas.microsoft.com/office/drawing/2014/main" id="{27412B5C-A337-1489-BEA5-6A0272FFA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5">
            <a:extLst>
              <a:ext uri="{FF2B5EF4-FFF2-40B4-BE49-F238E27FC236}">
                <a16:creationId xmlns:a16="http://schemas.microsoft.com/office/drawing/2014/main" id="{311A8526-3327-7261-59A1-6F989D1A4B3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D0001EA7-950C-3D40-9647-E27FEA7AAF8E}" type="slidenum">
              <a:rPr lang="en-GB" altLang="en-NL" sz="1200" smtClean="0">
                <a:solidFill>
                  <a:srgbClr val="000000"/>
                </a:solidFill>
              </a:rPr>
              <a:pPr/>
              <a:t>170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17443" name="Text Box 1">
            <a:extLst>
              <a:ext uri="{FF2B5EF4-FFF2-40B4-BE49-F238E27FC236}">
                <a16:creationId xmlns:a16="http://schemas.microsoft.com/office/drawing/2014/main" id="{55CF22E5-3CC9-CC3F-8428-960323504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DB8760F7-BD6F-CB45-A185-E841B698818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170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17444" name="Text Box 2">
            <a:extLst>
              <a:ext uri="{FF2B5EF4-FFF2-40B4-BE49-F238E27FC236}">
                <a16:creationId xmlns:a16="http://schemas.microsoft.com/office/drawing/2014/main" id="{D7CB3A04-8D24-15A1-1DF8-5026CBE95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C85A37D-0C8A-C943-9470-B2E5FA2B377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170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17445" name="Text Box 3">
            <a:extLst>
              <a:ext uri="{FF2B5EF4-FFF2-40B4-BE49-F238E27FC236}">
                <a16:creationId xmlns:a16="http://schemas.microsoft.com/office/drawing/2014/main" id="{BF7F6803-65C8-44FE-B5FC-23450B64F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B6B809D-928B-BB4A-BE16-5C3E833C065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170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17446" name="Text Box 4">
            <a:extLst>
              <a:ext uri="{FF2B5EF4-FFF2-40B4-BE49-F238E27FC236}">
                <a16:creationId xmlns:a16="http://schemas.microsoft.com/office/drawing/2014/main" id="{C68E8940-D872-AF34-AE7F-FC89F5E1D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F3326E8-AD43-F24A-8558-1C7865725C10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170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17447" name="Text Box 5">
            <a:extLst>
              <a:ext uri="{FF2B5EF4-FFF2-40B4-BE49-F238E27FC236}">
                <a16:creationId xmlns:a16="http://schemas.microsoft.com/office/drawing/2014/main" id="{37F6523D-0FD6-5282-A012-EF855DA25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17448" name="Text Box 6">
            <a:extLst>
              <a:ext uri="{FF2B5EF4-FFF2-40B4-BE49-F238E27FC236}">
                <a16:creationId xmlns:a16="http://schemas.microsoft.com/office/drawing/2014/main" id="{8AFB7058-C673-9463-924E-F9E80AC36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5">
            <a:extLst>
              <a:ext uri="{FF2B5EF4-FFF2-40B4-BE49-F238E27FC236}">
                <a16:creationId xmlns:a16="http://schemas.microsoft.com/office/drawing/2014/main" id="{311A8526-3327-7261-59A1-6F989D1A4B3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D0001EA7-950C-3D40-9647-E27FEA7AAF8E}" type="slidenum">
              <a:rPr lang="en-GB" altLang="en-NL" sz="1200" smtClean="0">
                <a:solidFill>
                  <a:srgbClr val="000000"/>
                </a:solidFill>
              </a:rPr>
              <a:pPr/>
              <a:t>171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17443" name="Text Box 1">
            <a:extLst>
              <a:ext uri="{FF2B5EF4-FFF2-40B4-BE49-F238E27FC236}">
                <a16:creationId xmlns:a16="http://schemas.microsoft.com/office/drawing/2014/main" id="{55CF22E5-3CC9-CC3F-8428-960323504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DB8760F7-BD6F-CB45-A185-E841B698818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171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17444" name="Text Box 2">
            <a:extLst>
              <a:ext uri="{FF2B5EF4-FFF2-40B4-BE49-F238E27FC236}">
                <a16:creationId xmlns:a16="http://schemas.microsoft.com/office/drawing/2014/main" id="{D7CB3A04-8D24-15A1-1DF8-5026CBE95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C85A37D-0C8A-C943-9470-B2E5FA2B377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171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17445" name="Text Box 3">
            <a:extLst>
              <a:ext uri="{FF2B5EF4-FFF2-40B4-BE49-F238E27FC236}">
                <a16:creationId xmlns:a16="http://schemas.microsoft.com/office/drawing/2014/main" id="{BF7F6803-65C8-44FE-B5FC-23450B64F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B6B809D-928B-BB4A-BE16-5C3E833C065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171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17446" name="Text Box 4">
            <a:extLst>
              <a:ext uri="{FF2B5EF4-FFF2-40B4-BE49-F238E27FC236}">
                <a16:creationId xmlns:a16="http://schemas.microsoft.com/office/drawing/2014/main" id="{C68E8940-D872-AF34-AE7F-FC89F5E1D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F3326E8-AD43-F24A-8558-1C7865725C10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171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17447" name="Text Box 5">
            <a:extLst>
              <a:ext uri="{FF2B5EF4-FFF2-40B4-BE49-F238E27FC236}">
                <a16:creationId xmlns:a16="http://schemas.microsoft.com/office/drawing/2014/main" id="{37F6523D-0FD6-5282-A012-EF855DA25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17448" name="Text Box 6">
            <a:extLst>
              <a:ext uri="{FF2B5EF4-FFF2-40B4-BE49-F238E27FC236}">
                <a16:creationId xmlns:a16="http://schemas.microsoft.com/office/drawing/2014/main" id="{8AFB7058-C673-9463-924E-F9E80AC36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584764403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5">
            <a:extLst>
              <a:ext uri="{FF2B5EF4-FFF2-40B4-BE49-F238E27FC236}">
                <a16:creationId xmlns:a16="http://schemas.microsoft.com/office/drawing/2014/main" id="{311A8526-3327-7261-59A1-6F989D1A4B3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D0001EA7-950C-3D40-9647-E27FEA7AAF8E}" type="slidenum">
              <a:rPr lang="en-GB" altLang="en-NL" sz="1200" smtClean="0">
                <a:solidFill>
                  <a:srgbClr val="000000"/>
                </a:solidFill>
              </a:rPr>
              <a:pPr/>
              <a:t>172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17443" name="Text Box 1">
            <a:extLst>
              <a:ext uri="{FF2B5EF4-FFF2-40B4-BE49-F238E27FC236}">
                <a16:creationId xmlns:a16="http://schemas.microsoft.com/office/drawing/2014/main" id="{55CF22E5-3CC9-CC3F-8428-960323504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DB8760F7-BD6F-CB45-A185-E841B698818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172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17444" name="Text Box 2">
            <a:extLst>
              <a:ext uri="{FF2B5EF4-FFF2-40B4-BE49-F238E27FC236}">
                <a16:creationId xmlns:a16="http://schemas.microsoft.com/office/drawing/2014/main" id="{D7CB3A04-8D24-15A1-1DF8-5026CBE95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C85A37D-0C8A-C943-9470-B2E5FA2B377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172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17445" name="Text Box 3">
            <a:extLst>
              <a:ext uri="{FF2B5EF4-FFF2-40B4-BE49-F238E27FC236}">
                <a16:creationId xmlns:a16="http://schemas.microsoft.com/office/drawing/2014/main" id="{BF7F6803-65C8-44FE-B5FC-23450B64F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B6B809D-928B-BB4A-BE16-5C3E833C065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172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17446" name="Text Box 4">
            <a:extLst>
              <a:ext uri="{FF2B5EF4-FFF2-40B4-BE49-F238E27FC236}">
                <a16:creationId xmlns:a16="http://schemas.microsoft.com/office/drawing/2014/main" id="{C68E8940-D872-AF34-AE7F-FC89F5E1D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F3326E8-AD43-F24A-8558-1C7865725C10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172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17447" name="Text Box 5">
            <a:extLst>
              <a:ext uri="{FF2B5EF4-FFF2-40B4-BE49-F238E27FC236}">
                <a16:creationId xmlns:a16="http://schemas.microsoft.com/office/drawing/2014/main" id="{37F6523D-0FD6-5282-A012-EF855DA25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17448" name="Text Box 6">
            <a:extLst>
              <a:ext uri="{FF2B5EF4-FFF2-40B4-BE49-F238E27FC236}">
                <a16:creationId xmlns:a16="http://schemas.microsoft.com/office/drawing/2014/main" id="{8AFB7058-C673-9463-924E-F9E80AC36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1682139993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5">
            <a:extLst>
              <a:ext uri="{FF2B5EF4-FFF2-40B4-BE49-F238E27FC236}">
                <a16:creationId xmlns:a16="http://schemas.microsoft.com/office/drawing/2014/main" id="{311A8526-3327-7261-59A1-6F989D1A4B3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D0001EA7-950C-3D40-9647-E27FEA7AAF8E}" type="slidenum">
              <a:rPr lang="en-GB" altLang="en-NL" sz="1200" smtClean="0">
                <a:solidFill>
                  <a:srgbClr val="000000"/>
                </a:solidFill>
              </a:rPr>
              <a:pPr/>
              <a:t>173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17443" name="Text Box 1">
            <a:extLst>
              <a:ext uri="{FF2B5EF4-FFF2-40B4-BE49-F238E27FC236}">
                <a16:creationId xmlns:a16="http://schemas.microsoft.com/office/drawing/2014/main" id="{55CF22E5-3CC9-CC3F-8428-960323504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DB8760F7-BD6F-CB45-A185-E841B698818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173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17444" name="Text Box 2">
            <a:extLst>
              <a:ext uri="{FF2B5EF4-FFF2-40B4-BE49-F238E27FC236}">
                <a16:creationId xmlns:a16="http://schemas.microsoft.com/office/drawing/2014/main" id="{D7CB3A04-8D24-15A1-1DF8-5026CBE95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C85A37D-0C8A-C943-9470-B2E5FA2B377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173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17445" name="Text Box 3">
            <a:extLst>
              <a:ext uri="{FF2B5EF4-FFF2-40B4-BE49-F238E27FC236}">
                <a16:creationId xmlns:a16="http://schemas.microsoft.com/office/drawing/2014/main" id="{BF7F6803-65C8-44FE-B5FC-23450B64F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B6B809D-928B-BB4A-BE16-5C3E833C065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173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17446" name="Text Box 4">
            <a:extLst>
              <a:ext uri="{FF2B5EF4-FFF2-40B4-BE49-F238E27FC236}">
                <a16:creationId xmlns:a16="http://schemas.microsoft.com/office/drawing/2014/main" id="{C68E8940-D872-AF34-AE7F-FC89F5E1D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F3326E8-AD43-F24A-8558-1C7865725C10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173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17447" name="Text Box 5">
            <a:extLst>
              <a:ext uri="{FF2B5EF4-FFF2-40B4-BE49-F238E27FC236}">
                <a16:creationId xmlns:a16="http://schemas.microsoft.com/office/drawing/2014/main" id="{37F6523D-0FD6-5282-A012-EF855DA25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17448" name="Text Box 6">
            <a:extLst>
              <a:ext uri="{FF2B5EF4-FFF2-40B4-BE49-F238E27FC236}">
                <a16:creationId xmlns:a16="http://schemas.microsoft.com/office/drawing/2014/main" id="{8AFB7058-C673-9463-924E-F9E80AC36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1155586994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5">
            <a:extLst>
              <a:ext uri="{FF2B5EF4-FFF2-40B4-BE49-F238E27FC236}">
                <a16:creationId xmlns:a16="http://schemas.microsoft.com/office/drawing/2014/main" id="{3696E257-0810-ADA3-4268-9B077464C1C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511C6B70-D2E4-E345-A655-E4C58F169586}" type="slidenum">
              <a:rPr lang="en-GB" altLang="en-NL" sz="1200" smtClean="0">
                <a:solidFill>
                  <a:srgbClr val="000000"/>
                </a:solidFill>
              </a:rPr>
              <a:pPr/>
              <a:t>174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23587" name="Text Box 1">
            <a:extLst>
              <a:ext uri="{FF2B5EF4-FFF2-40B4-BE49-F238E27FC236}">
                <a16:creationId xmlns:a16="http://schemas.microsoft.com/office/drawing/2014/main" id="{9D6D186A-44AF-7BBE-1466-296E64C62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6B5E9F3-1312-3048-930E-9601BC4CA60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174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23588" name="Text Box 2">
            <a:extLst>
              <a:ext uri="{FF2B5EF4-FFF2-40B4-BE49-F238E27FC236}">
                <a16:creationId xmlns:a16="http://schemas.microsoft.com/office/drawing/2014/main" id="{44E77769-DAE8-DAF8-B955-04A3D1108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5597779-8B6E-794A-99A9-E1C3749CF31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174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23589" name="Text Box 3">
            <a:extLst>
              <a:ext uri="{FF2B5EF4-FFF2-40B4-BE49-F238E27FC236}">
                <a16:creationId xmlns:a16="http://schemas.microsoft.com/office/drawing/2014/main" id="{3F7BE971-778B-EC35-1079-84027BBBB3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0050F7C-CE95-BD41-B38E-6D07E974B28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174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23590" name="Text Box 4">
            <a:extLst>
              <a:ext uri="{FF2B5EF4-FFF2-40B4-BE49-F238E27FC236}">
                <a16:creationId xmlns:a16="http://schemas.microsoft.com/office/drawing/2014/main" id="{EFDC52A1-A9B0-9740-966B-A83490EB3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1C62564-7BBD-C647-B36E-616DA9F5D9D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174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23591" name="Text Box 5">
            <a:extLst>
              <a:ext uri="{FF2B5EF4-FFF2-40B4-BE49-F238E27FC236}">
                <a16:creationId xmlns:a16="http://schemas.microsoft.com/office/drawing/2014/main" id="{611D774C-46ED-476A-1466-66313BEEB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23592" name="Text Box 6">
            <a:extLst>
              <a:ext uri="{FF2B5EF4-FFF2-40B4-BE49-F238E27FC236}">
                <a16:creationId xmlns:a16="http://schemas.microsoft.com/office/drawing/2014/main" id="{3E419492-4C46-FAEA-C967-4715DF9B2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5">
            <a:extLst>
              <a:ext uri="{FF2B5EF4-FFF2-40B4-BE49-F238E27FC236}">
                <a16:creationId xmlns:a16="http://schemas.microsoft.com/office/drawing/2014/main" id="{36CE3F29-04D7-F6D1-9EDD-D4AC0BAD087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A6DC7104-B9DC-4F48-AC76-56EA66C6FCF6}" type="slidenum">
              <a:rPr lang="en-GB" altLang="en-NL" sz="1200" smtClean="0">
                <a:solidFill>
                  <a:srgbClr val="000000"/>
                </a:solidFill>
              </a:rPr>
              <a:pPr/>
              <a:t>175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25635" name="Text Box 1">
            <a:extLst>
              <a:ext uri="{FF2B5EF4-FFF2-40B4-BE49-F238E27FC236}">
                <a16:creationId xmlns:a16="http://schemas.microsoft.com/office/drawing/2014/main" id="{F4EB2DBD-53A9-17DC-E267-62826B3AE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5D2A34D-C720-6F4F-A8D8-54CB06412319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175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25636" name="Text Box 2">
            <a:extLst>
              <a:ext uri="{FF2B5EF4-FFF2-40B4-BE49-F238E27FC236}">
                <a16:creationId xmlns:a16="http://schemas.microsoft.com/office/drawing/2014/main" id="{8C42E255-ADF7-8C67-14C0-7A1E8E893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42FE261-281B-374C-829C-350007FFA525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175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25637" name="Text Box 3">
            <a:extLst>
              <a:ext uri="{FF2B5EF4-FFF2-40B4-BE49-F238E27FC236}">
                <a16:creationId xmlns:a16="http://schemas.microsoft.com/office/drawing/2014/main" id="{D75BFECC-D216-2A6C-E789-AF19F247D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7512DAF-A491-D64F-A277-68418D937E20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175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25638" name="Text Box 4">
            <a:extLst>
              <a:ext uri="{FF2B5EF4-FFF2-40B4-BE49-F238E27FC236}">
                <a16:creationId xmlns:a16="http://schemas.microsoft.com/office/drawing/2014/main" id="{241A14C6-5CD0-8838-E883-2162EE093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6097582-D22B-FE4A-934E-11AB63B3B77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175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25639" name="Text Box 5">
            <a:extLst>
              <a:ext uri="{FF2B5EF4-FFF2-40B4-BE49-F238E27FC236}">
                <a16:creationId xmlns:a16="http://schemas.microsoft.com/office/drawing/2014/main" id="{EF2D315B-2522-6B00-1782-DB3A1851DE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25640" name="Text Box 6">
            <a:extLst>
              <a:ext uri="{FF2B5EF4-FFF2-40B4-BE49-F238E27FC236}">
                <a16:creationId xmlns:a16="http://schemas.microsoft.com/office/drawing/2014/main" id="{BF5D0680-8765-1287-F9E0-64B5554FC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25">
            <a:extLst>
              <a:ext uri="{FF2B5EF4-FFF2-40B4-BE49-F238E27FC236}">
                <a16:creationId xmlns:a16="http://schemas.microsoft.com/office/drawing/2014/main" id="{25142B48-1429-5CA0-1F84-C8B9E08E2C0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5E2584AE-4625-3E41-85E7-C3B686756F23}" type="slidenum">
              <a:rPr lang="en-GB" altLang="en-NL" sz="1200" smtClean="0">
                <a:solidFill>
                  <a:srgbClr val="000000"/>
                </a:solidFill>
              </a:rPr>
              <a:pPr/>
              <a:t>176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27683" name="Text Box 1">
            <a:extLst>
              <a:ext uri="{FF2B5EF4-FFF2-40B4-BE49-F238E27FC236}">
                <a16:creationId xmlns:a16="http://schemas.microsoft.com/office/drawing/2014/main" id="{B6A9109D-1BF9-47BD-A4F9-60A9FA213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FD8F72E-3D53-2245-9EB2-CE23A7D89197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176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27684" name="Text Box 2">
            <a:extLst>
              <a:ext uri="{FF2B5EF4-FFF2-40B4-BE49-F238E27FC236}">
                <a16:creationId xmlns:a16="http://schemas.microsoft.com/office/drawing/2014/main" id="{6D2FE0FF-30F0-56ED-3314-A67EB272B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55A243C-D8CF-EB4F-889F-03639834337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176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27685" name="Text Box 3">
            <a:extLst>
              <a:ext uri="{FF2B5EF4-FFF2-40B4-BE49-F238E27FC236}">
                <a16:creationId xmlns:a16="http://schemas.microsoft.com/office/drawing/2014/main" id="{081FD592-B37D-E7D9-C581-AF4516247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1682F08-7940-804E-BFCC-14C15BAEFD1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176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27686" name="Text Box 4">
            <a:extLst>
              <a:ext uri="{FF2B5EF4-FFF2-40B4-BE49-F238E27FC236}">
                <a16:creationId xmlns:a16="http://schemas.microsoft.com/office/drawing/2014/main" id="{BCDB59B1-72E4-2902-ACD2-6AFDB6D9C2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84B5BD0-4119-5844-AB38-0F1B865ADA9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176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27687" name="Text Box 5">
            <a:extLst>
              <a:ext uri="{FF2B5EF4-FFF2-40B4-BE49-F238E27FC236}">
                <a16:creationId xmlns:a16="http://schemas.microsoft.com/office/drawing/2014/main" id="{161AEB41-2A55-1FB5-77E9-0B3773E92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27688" name="Text Box 6">
            <a:extLst>
              <a:ext uri="{FF2B5EF4-FFF2-40B4-BE49-F238E27FC236}">
                <a16:creationId xmlns:a16="http://schemas.microsoft.com/office/drawing/2014/main" id="{D913B290-B9A1-5759-3FF9-CE704D896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25">
            <a:extLst>
              <a:ext uri="{FF2B5EF4-FFF2-40B4-BE49-F238E27FC236}">
                <a16:creationId xmlns:a16="http://schemas.microsoft.com/office/drawing/2014/main" id="{25142B48-1429-5CA0-1F84-C8B9E08E2C0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5E2584AE-4625-3E41-85E7-C3B686756F23}" type="slidenum">
              <a:rPr lang="en-GB" altLang="en-NL" sz="1200" smtClean="0">
                <a:solidFill>
                  <a:srgbClr val="000000"/>
                </a:solidFill>
              </a:rPr>
              <a:pPr/>
              <a:t>177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27683" name="Text Box 1">
            <a:extLst>
              <a:ext uri="{FF2B5EF4-FFF2-40B4-BE49-F238E27FC236}">
                <a16:creationId xmlns:a16="http://schemas.microsoft.com/office/drawing/2014/main" id="{B6A9109D-1BF9-47BD-A4F9-60A9FA213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FD8F72E-3D53-2245-9EB2-CE23A7D89197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177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27684" name="Text Box 2">
            <a:extLst>
              <a:ext uri="{FF2B5EF4-FFF2-40B4-BE49-F238E27FC236}">
                <a16:creationId xmlns:a16="http://schemas.microsoft.com/office/drawing/2014/main" id="{6D2FE0FF-30F0-56ED-3314-A67EB272B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55A243C-D8CF-EB4F-889F-03639834337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177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27685" name="Text Box 3">
            <a:extLst>
              <a:ext uri="{FF2B5EF4-FFF2-40B4-BE49-F238E27FC236}">
                <a16:creationId xmlns:a16="http://schemas.microsoft.com/office/drawing/2014/main" id="{081FD592-B37D-E7D9-C581-AF4516247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1682F08-7940-804E-BFCC-14C15BAEFD1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177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27686" name="Text Box 4">
            <a:extLst>
              <a:ext uri="{FF2B5EF4-FFF2-40B4-BE49-F238E27FC236}">
                <a16:creationId xmlns:a16="http://schemas.microsoft.com/office/drawing/2014/main" id="{BCDB59B1-72E4-2902-ACD2-6AFDB6D9C2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84B5BD0-4119-5844-AB38-0F1B865ADA9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177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27687" name="Text Box 5">
            <a:extLst>
              <a:ext uri="{FF2B5EF4-FFF2-40B4-BE49-F238E27FC236}">
                <a16:creationId xmlns:a16="http://schemas.microsoft.com/office/drawing/2014/main" id="{161AEB41-2A55-1FB5-77E9-0B3773E92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27688" name="Text Box 6">
            <a:extLst>
              <a:ext uri="{FF2B5EF4-FFF2-40B4-BE49-F238E27FC236}">
                <a16:creationId xmlns:a16="http://schemas.microsoft.com/office/drawing/2014/main" id="{D913B290-B9A1-5759-3FF9-CE704D896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1165438369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25">
            <a:extLst>
              <a:ext uri="{FF2B5EF4-FFF2-40B4-BE49-F238E27FC236}">
                <a16:creationId xmlns:a16="http://schemas.microsoft.com/office/drawing/2014/main" id="{25142B48-1429-5CA0-1F84-C8B9E08E2C0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5E2584AE-4625-3E41-85E7-C3B686756F23}" type="slidenum">
              <a:rPr lang="en-GB" altLang="en-NL" sz="1200" smtClean="0">
                <a:solidFill>
                  <a:srgbClr val="000000"/>
                </a:solidFill>
              </a:rPr>
              <a:pPr/>
              <a:t>178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27683" name="Text Box 1">
            <a:extLst>
              <a:ext uri="{FF2B5EF4-FFF2-40B4-BE49-F238E27FC236}">
                <a16:creationId xmlns:a16="http://schemas.microsoft.com/office/drawing/2014/main" id="{B6A9109D-1BF9-47BD-A4F9-60A9FA213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FD8F72E-3D53-2245-9EB2-CE23A7D89197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178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27684" name="Text Box 2">
            <a:extLst>
              <a:ext uri="{FF2B5EF4-FFF2-40B4-BE49-F238E27FC236}">
                <a16:creationId xmlns:a16="http://schemas.microsoft.com/office/drawing/2014/main" id="{6D2FE0FF-30F0-56ED-3314-A67EB272B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55A243C-D8CF-EB4F-889F-03639834337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178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27685" name="Text Box 3">
            <a:extLst>
              <a:ext uri="{FF2B5EF4-FFF2-40B4-BE49-F238E27FC236}">
                <a16:creationId xmlns:a16="http://schemas.microsoft.com/office/drawing/2014/main" id="{081FD592-B37D-E7D9-C581-AF4516247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1682F08-7940-804E-BFCC-14C15BAEFD1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178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27686" name="Text Box 4">
            <a:extLst>
              <a:ext uri="{FF2B5EF4-FFF2-40B4-BE49-F238E27FC236}">
                <a16:creationId xmlns:a16="http://schemas.microsoft.com/office/drawing/2014/main" id="{BCDB59B1-72E4-2902-ACD2-6AFDB6D9C2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84B5BD0-4119-5844-AB38-0F1B865ADA9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178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27687" name="Text Box 5">
            <a:extLst>
              <a:ext uri="{FF2B5EF4-FFF2-40B4-BE49-F238E27FC236}">
                <a16:creationId xmlns:a16="http://schemas.microsoft.com/office/drawing/2014/main" id="{161AEB41-2A55-1FB5-77E9-0B3773E92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27688" name="Text Box 6">
            <a:extLst>
              <a:ext uri="{FF2B5EF4-FFF2-40B4-BE49-F238E27FC236}">
                <a16:creationId xmlns:a16="http://schemas.microsoft.com/office/drawing/2014/main" id="{D913B290-B9A1-5759-3FF9-CE704D896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18218212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5">
            <a:extLst>
              <a:ext uri="{FF2B5EF4-FFF2-40B4-BE49-F238E27FC236}">
                <a16:creationId xmlns:a16="http://schemas.microsoft.com/office/drawing/2014/main" id="{B59563EC-A753-29EB-560D-6F7793BD3E2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EA46054A-BCAD-9747-8291-BFBD7BFC2A85}" type="slidenum">
              <a:rPr lang="en-GB" altLang="en-NL" sz="1200" smtClean="0">
                <a:solidFill>
                  <a:srgbClr val="000000"/>
                </a:solidFill>
              </a:rPr>
              <a:pPr/>
              <a:t>18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1987" name="Text Box 1">
            <a:extLst>
              <a:ext uri="{FF2B5EF4-FFF2-40B4-BE49-F238E27FC236}">
                <a16:creationId xmlns:a16="http://schemas.microsoft.com/office/drawing/2014/main" id="{82BA3996-5C02-C067-B2DE-2CB8AE947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E4C9F48-AA32-C74D-AB38-AB7817D8D800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1988" name="Text Box 2">
            <a:extLst>
              <a:ext uri="{FF2B5EF4-FFF2-40B4-BE49-F238E27FC236}">
                <a16:creationId xmlns:a16="http://schemas.microsoft.com/office/drawing/2014/main" id="{6D3F85DB-8ADF-CBBD-AB5E-6323D55053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C5EDB8C-3D50-394F-8052-5A1B47967857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1989" name="Text Box 3">
            <a:extLst>
              <a:ext uri="{FF2B5EF4-FFF2-40B4-BE49-F238E27FC236}">
                <a16:creationId xmlns:a16="http://schemas.microsoft.com/office/drawing/2014/main" id="{BE565EE3-1F96-5B36-4E01-56A3563D6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D03A01CC-71D3-6C45-B138-1F38889B3C23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1990" name="Text Box 4">
            <a:extLst>
              <a:ext uri="{FF2B5EF4-FFF2-40B4-BE49-F238E27FC236}">
                <a16:creationId xmlns:a16="http://schemas.microsoft.com/office/drawing/2014/main" id="{7882CF31-7B47-127B-51C8-D013F955C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72BD6EC-5847-5343-AB4F-BE598625D0A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1991" name="Text Box 5">
            <a:extLst>
              <a:ext uri="{FF2B5EF4-FFF2-40B4-BE49-F238E27FC236}">
                <a16:creationId xmlns:a16="http://schemas.microsoft.com/office/drawing/2014/main" id="{6EF5619B-B2D3-CC9A-4BC5-E60A878A3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41992" name="Text Box 6">
            <a:extLst>
              <a:ext uri="{FF2B5EF4-FFF2-40B4-BE49-F238E27FC236}">
                <a16:creationId xmlns:a16="http://schemas.microsoft.com/office/drawing/2014/main" id="{A1E74D50-7386-99C4-8320-D216D4EA7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40101992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5">
            <a:extLst>
              <a:ext uri="{FF2B5EF4-FFF2-40B4-BE49-F238E27FC236}">
                <a16:creationId xmlns:a16="http://schemas.microsoft.com/office/drawing/2014/main" id="{B59563EC-A753-29EB-560D-6F7793BD3E2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EA46054A-BCAD-9747-8291-BFBD7BFC2A85}" type="slidenum">
              <a:rPr lang="en-GB" altLang="en-NL" sz="1200" smtClean="0">
                <a:solidFill>
                  <a:srgbClr val="000000"/>
                </a:solidFill>
              </a:rPr>
              <a:pPr/>
              <a:t>19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1987" name="Text Box 1">
            <a:extLst>
              <a:ext uri="{FF2B5EF4-FFF2-40B4-BE49-F238E27FC236}">
                <a16:creationId xmlns:a16="http://schemas.microsoft.com/office/drawing/2014/main" id="{82BA3996-5C02-C067-B2DE-2CB8AE947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E4C9F48-AA32-C74D-AB38-AB7817D8D800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1988" name="Text Box 2">
            <a:extLst>
              <a:ext uri="{FF2B5EF4-FFF2-40B4-BE49-F238E27FC236}">
                <a16:creationId xmlns:a16="http://schemas.microsoft.com/office/drawing/2014/main" id="{6D3F85DB-8ADF-CBBD-AB5E-6323D55053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C5EDB8C-3D50-394F-8052-5A1B47967857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1989" name="Text Box 3">
            <a:extLst>
              <a:ext uri="{FF2B5EF4-FFF2-40B4-BE49-F238E27FC236}">
                <a16:creationId xmlns:a16="http://schemas.microsoft.com/office/drawing/2014/main" id="{BE565EE3-1F96-5B36-4E01-56A3563D6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D03A01CC-71D3-6C45-B138-1F38889B3C23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1990" name="Text Box 4">
            <a:extLst>
              <a:ext uri="{FF2B5EF4-FFF2-40B4-BE49-F238E27FC236}">
                <a16:creationId xmlns:a16="http://schemas.microsoft.com/office/drawing/2014/main" id="{7882CF31-7B47-127B-51C8-D013F955C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72BD6EC-5847-5343-AB4F-BE598625D0A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1991" name="Text Box 5">
            <a:extLst>
              <a:ext uri="{FF2B5EF4-FFF2-40B4-BE49-F238E27FC236}">
                <a16:creationId xmlns:a16="http://schemas.microsoft.com/office/drawing/2014/main" id="{6EF5619B-B2D3-CC9A-4BC5-E60A878A3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41992" name="Text Box 6">
            <a:extLst>
              <a:ext uri="{FF2B5EF4-FFF2-40B4-BE49-F238E27FC236}">
                <a16:creationId xmlns:a16="http://schemas.microsoft.com/office/drawing/2014/main" id="{A1E74D50-7386-99C4-8320-D216D4EA7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2723568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5">
            <a:extLst>
              <a:ext uri="{FF2B5EF4-FFF2-40B4-BE49-F238E27FC236}">
                <a16:creationId xmlns:a16="http://schemas.microsoft.com/office/drawing/2014/main" id="{33CEAE6C-9334-6D6D-4567-1CDE19C2D97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20682548-4D07-C34F-A4F0-DE9045A3C8E6}" type="slidenum">
              <a:rPr lang="en-GB" altLang="en-NL" sz="1200" smtClean="0">
                <a:solidFill>
                  <a:srgbClr val="000000"/>
                </a:solidFill>
              </a:rPr>
              <a:pPr/>
              <a:t>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1267" name="Text Box 1">
            <a:extLst>
              <a:ext uri="{FF2B5EF4-FFF2-40B4-BE49-F238E27FC236}">
                <a16:creationId xmlns:a16="http://schemas.microsoft.com/office/drawing/2014/main" id="{EB47981F-6470-8B06-EE6D-F2B459317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3E1455E-875D-CB4B-80F3-360ADB09111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1268" name="Text Box 2">
            <a:extLst>
              <a:ext uri="{FF2B5EF4-FFF2-40B4-BE49-F238E27FC236}">
                <a16:creationId xmlns:a16="http://schemas.microsoft.com/office/drawing/2014/main" id="{5ACF57DD-90AF-0031-5EA2-C3CC1C887E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A2771F9-8FB1-C04C-AA3C-A67A66B79E9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1269" name="Text Box 3">
            <a:extLst>
              <a:ext uri="{FF2B5EF4-FFF2-40B4-BE49-F238E27FC236}">
                <a16:creationId xmlns:a16="http://schemas.microsoft.com/office/drawing/2014/main" id="{440ABF2C-7F7D-A31C-8B80-0B29F7ECE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437F417-58D0-0C40-86BD-4928D607910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1270" name="Text Box 4">
            <a:extLst>
              <a:ext uri="{FF2B5EF4-FFF2-40B4-BE49-F238E27FC236}">
                <a16:creationId xmlns:a16="http://schemas.microsoft.com/office/drawing/2014/main" id="{CB339C15-A88D-C4CE-A820-146483A42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1862AFC-C7F3-4244-82A0-1136019C793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1271" name="Text Box 5">
            <a:extLst>
              <a:ext uri="{FF2B5EF4-FFF2-40B4-BE49-F238E27FC236}">
                <a16:creationId xmlns:a16="http://schemas.microsoft.com/office/drawing/2014/main" id="{CD3F4AC4-8487-22C9-4639-C84E72291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11272" name="Text Box 6">
            <a:extLst>
              <a:ext uri="{FF2B5EF4-FFF2-40B4-BE49-F238E27FC236}">
                <a16:creationId xmlns:a16="http://schemas.microsoft.com/office/drawing/2014/main" id="{B9205053-18C1-979F-D088-5D4967160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5">
            <a:extLst>
              <a:ext uri="{FF2B5EF4-FFF2-40B4-BE49-F238E27FC236}">
                <a16:creationId xmlns:a16="http://schemas.microsoft.com/office/drawing/2014/main" id="{B59563EC-A753-29EB-560D-6F7793BD3E2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EA46054A-BCAD-9747-8291-BFBD7BFC2A85}" type="slidenum">
              <a:rPr lang="en-GB" altLang="en-NL" sz="1200" smtClean="0">
                <a:solidFill>
                  <a:srgbClr val="000000"/>
                </a:solidFill>
              </a:rPr>
              <a:pPr/>
              <a:t>20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1987" name="Text Box 1">
            <a:extLst>
              <a:ext uri="{FF2B5EF4-FFF2-40B4-BE49-F238E27FC236}">
                <a16:creationId xmlns:a16="http://schemas.microsoft.com/office/drawing/2014/main" id="{82BA3996-5C02-C067-B2DE-2CB8AE947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E4C9F48-AA32-C74D-AB38-AB7817D8D800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1988" name="Text Box 2">
            <a:extLst>
              <a:ext uri="{FF2B5EF4-FFF2-40B4-BE49-F238E27FC236}">
                <a16:creationId xmlns:a16="http://schemas.microsoft.com/office/drawing/2014/main" id="{6D3F85DB-8ADF-CBBD-AB5E-6323D55053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C5EDB8C-3D50-394F-8052-5A1B47967857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1989" name="Text Box 3">
            <a:extLst>
              <a:ext uri="{FF2B5EF4-FFF2-40B4-BE49-F238E27FC236}">
                <a16:creationId xmlns:a16="http://schemas.microsoft.com/office/drawing/2014/main" id="{BE565EE3-1F96-5B36-4E01-56A3563D6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D03A01CC-71D3-6C45-B138-1F38889B3C23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1990" name="Text Box 4">
            <a:extLst>
              <a:ext uri="{FF2B5EF4-FFF2-40B4-BE49-F238E27FC236}">
                <a16:creationId xmlns:a16="http://schemas.microsoft.com/office/drawing/2014/main" id="{7882CF31-7B47-127B-51C8-D013F955C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72BD6EC-5847-5343-AB4F-BE598625D0A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1991" name="Text Box 5">
            <a:extLst>
              <a:ext uri="{FF2B5EF4-FFF2-40B4-BE49-F238E27FC236}">
                <a16:creationId xmlns:a16="http://schemas.microsoft.com/office/drawing/2014/main" id="{6EF5619B-B2D3-CC9A-4BC5-E60A878A3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41992" name="Text Box 6">
            <a:extLst>
              <a:ext uri="{FF2B5EF4-FFF2-40B4-BE49-F238E27FC236}">
                <a16:creationId xmlns:a16="http://schemas.microsoft.com/office/drawing/2014/main" id="{A1E74D50-7386-99C4-8320-D216D4EA7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5">
            <a:extLst>
              <a:ext uri="{FF2B5EF4-FFF2-40B4-BE49-F238E27FC236}">
                <a16:creationId xmlns:a16="http://schemas.microsoft.com/office/drawing/2014/main" id="{5B8CAA0E-A951-288D-A631-7BFCD1325B3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C273E8F3-32F9-EC44-8BE9-717509C0AE70}" type="slidenum">
              <a:rPr lang="en-GB" altLang="en-NL" sz="1200" smtClean="0">
                <a:solidFill>
                  <a:srgbClr val="000000"/>
                </a:solidFill>
              </a:rPr>
              <a:pPr/>
              <a:t>21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4035" name="Text Box 1">
            <a:extLst>
              <a:ext uri="{FF2B5EF4-FFF2-40B4-BE49-F238E27FC236}">
                <a16:creationId xmlns:a16="http://schemas.microsoft.com/office/drawing/2014/main" id="{DFEE08B4-4783-8AC3-8832-C4902AF8A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15DDD4D-108C-E049-93A6-9AA1377387E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4036" name="Text Box 2">
            <a:extLst>
              <a:ext uri="{FF2B5EF4-FFF2-40B4-BE49-F238E27FC236}">
                <a16:creationId xmlns:a16="http://schemas.microsoft.com/office/drawing/2014/main" id="{D5D2C557-8434-3B6B-A770-8E00E38ED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DEDAD78-053C-A349-8534-2C523A732E39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4037" name="Text Box 3">
            <a:extLst>
              <a:ext uri="{FF2B5EF4-FFF2-40B4-BE49-F238E27FC236}">
                <a16:creationId xmlns:a16="http://schemas.microsoft.com/office/drawing/2014/main" id="{1B7654B5-9C9F-DD41-4AA0-5D4EA08C6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4D573CD-106A-0D47-B9F3-699B1BC207C3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4038" name="Text Box 4">
            <a:extLst>
              <a:ext uri="{FF2B5EF4-FFF2-40B4-BE49-F238E27FC236}">
                <a16:creationId xmlns:a16="http://schemas.microsoft.com/office/drawing/2014/main" id="{D208C693-6919-E606-F7D7-2942906B3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98F91C0-FD93-1240-997F-1E6D154B9F8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4039" name="Text Box 5">
            <a:extLst>
              <a:ext uri="{FF2B5EF4-FFF2-40B4-BE49-F238E27FC236}">
                <a16:creationId xmlns:a16="http://schemas.microsoft.com/office/drawing/2014/main" id="{35C56CCF-DA0C-0B0B-4B2C-24E37D9C7B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44040" name="Text Box 6">
            <a:extLst>
              <a:ext uri="{FF2B5EF4-FFF2-40B4-BE49-F238E27FC236}">
                <a16:creationId xmlns:a16="http://schemas.microsoft.com/office/drawing/2014/main" id="{C2436363-5F2D-9EEA-22CB-9161AFDDD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5">
            <a:extLst>
              <a:ext uri="{FF2B5EF4-FFF2-40B4-BE49-F238E27FC236}">
                <a16:creationId xmlns:a16="http://schemas.microsoft.com/office/drawing/2014/main" id="{4244E190-A677-0657-1F27-13C89A4AA4A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E8780DB5-F781-CA46-8EE1-13C552AD36F1}" type="slidenum">
              <a:rPr lang="en-GB" altLang="en-NL" sz="1200" smtClean="0">
                <a:solidFill>
                  <a:srgbClr val="000000"/>
                </a:solidFill>
              </a:rPr>
              <a:pPr/>
              <a:t>22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6083" name="Text Box 1">
            <a:extLst>
              <a:ext uri="{FF2B5EF4-FFF2-40B4-BE49-F238E27FC236}">
                <a16:creationId xmlns:a16="http://schemas.microsoft.com/office/drawing/2014/main" id="{3CF4FBF5-C95B-6BC5-2BDE-6847316C8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570F842-1EE2-5E46-BAA4-3C2BEF712FE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6084" name="Text Box 2">
            <a:extLst>
              <a:ext uri="{FF2B5EF4-FFF2-40B4-BE49-F238E27FC236}">
                <a16:creationId xmlns:a16="http://schemas.microsoft.com/office/drawing/2014/main" id="{D4361822-A70F-ECD2-4710-66643682B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B5F5861-03D3-544A-BFD6-2676D513E315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6085" name="Text Box 3">
            <a:extLst>
              <a:ext uri="{FF2B5EF4-FFF2-40B4-BE49-F238E27FC236}">
                <a16:creationId xmlns:a16="http://schemas.microsoft.com/office/drawing/2014/main" id="{EAB0ACDE-8605-9EAA-4539-CF6F1284D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56DA7A2-405C-F24B-8B9A-714276A5013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6086" name="Text Box 4">
            <a:extLst>
              <a:ext uri="{FF2B5EF4-FFF2-40B4-BE49-F238E27FC236}">
                <a16:creationId xmlns:a16="http://schemas.microsoft.com/office/drawing/2014/main" id="{0536CAA9-E822-97D5-4DB6-B214A4C35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D8F3CBB-F34C-4B45-8795-0CB29C58A98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6087" name="Text Box 5">
            <a:extLst>
              <a:ext uri="{FF2B5EF4-FFF2-40B4-BE49-F238E27FC236}">
                <a16:creationId xmlns:a16="http://schemas.microsoft.com/office/drawing/2014/main" id="{5308FCD0-1841-2834-AC4C-47EC80FA4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46088" name="Text Box 6">
            <a:extLst>
              <a:ext uri="{FF2B5EF4-FFF2-40B4-BE49-F238E27FC236}">
                <a16:creationId xmlns:a16="http://schemas.microsoft.com/office/drawing/2014/main" id="{439BD2DD-68E3-790A-F52F-58B335CC8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5">
            <a:extLst>
              <a:ext uri="{FF2B5EF4-FFF2-40B4-BE49-F238E27FC236}">
                <a16:creationId xmlns:a16="http://schemas.microsoft.com/office/drawing/2014/main" id="{AD1249DC-FDB0-CDCB-17B6-A467964F380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8A553D08-6FCF-8C4A-9329-3902CDE0242D}" type="slidenum">
              <a:rPr lang="en-GB" altLang="en-NL" sz="1200" smtClean="0">
                <a:solidFill>
                  <a:srgbClr val="000000"/>
                </a:solidFill>
              </a:rPr>
              <a:pPr/>
              <a:t>23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8131" name="Text Box 1">
            <a:extLst>
              <a:ext uri="{FF2B5EF4-FFF2-40B4-BE49-F238E27FC236}">
                <a16:creationId xmlns:a16="http://schemas.microsoft.com/office/drawing/2014/main" id="{7F862D51-B166-53F3-1283-486ECB5FB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A3C9F66-3E7C-D647-A47C-EF83CEAABF25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8132" name="Text Box 2">
            <a:extLst>
              <a:ext uri="{FF2B5EF4-FFF2-40B4-BE49-F238E27FC236}">
                <a16:creationId xmlns:a16="http://schemas.microsoft.com/office/drawing/2014/main" id="{C268D937-55BE-C86E-E6DB-50D05031C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04EFA95-C506-9247-8D60-016C6AADE97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8133" name="Text Box 3">
            <a:extLst>
              <a:ext uri="{FF2B5EF4-FFF2-40B4-BE49-F238E27FC236}">
                <a16:creationId xmlns:a16="http://schemas.microsoft.com/office/drawing/2014/main" id="{546FDB1D-9369-0EF7-C192-D18539086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F4D96CB-FC7D-E54E-AE5A-671A467F7C45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8134" name="Text Box 4">
            <a:extLst>
              <a:ext uri="{FF2B5EF4-FFF2-40B4-BE49-F238E27FC236}">
                <a16:creationId xmlns:a16="http://schemas.microsoft.com/office/drawing/2014/main" id="{198BCBEF-3012-2163-4C72-92754AEED3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0B2B790-6A6F-DA4E-88E2-57299115054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8135" name="Text Box 5">
            <a:extLst>
              <a:ext uri="{FF2B5EF4-FFF2-40B4-BE49-F238E27FC236}">
                <a16:creationId xmlns:a16="http://schemas.microsoft.com/office/drawing/2014/main" id="{3AE23937-99FA-EFDE-1A35-C9FCACC14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48136" name="Text Box 6">
            <a:extLst>
              <a:ext uri="{FF2B5EF4-FFF2-40B4-BE49-F238E27FC236}">
                <a16:creationId xmlns:a16="http://schemas.microsoft.com/office/drawing/2014/main" id="{5739125B-12D9-C2AB-7C43-DF9599075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5">
            <a:extLst>
              <a:ext uri="{FF2B5EF4-FFF2-40B4-BE49-F238E27FC236}">
                <a16:creationId xmlns:a16="http://schemas.microsoft.com/office/drawing/2014/main" id="{11991B7A-D531-D05E-85E2-9648A1F4F76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9BB2A92B-BEB6-5443-9AA2-E0FCF669A38B}" type="slidenum">
              <a:rPr lang="en-GB" altLang="en-NL" sz="1200" smtClean="0">
                <a:solidFill>
                  <a:srgbClr val="000000"/>
                </a:solidFill>
              </a:rPr>
              <a:pPr/>
              <a:t>24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50179" name="Text Box 1">
            <a:extLst>
              <a:ext uri="{FF2B5EF4-FFF2-40B4-BE49-F238E27FC236}">
                <a16:creationId xmlns:a16="http://schemas.microsoft.com/office/drawing/2014/main" id="{E745D9D0-6407-3422-4C9C-CF3B3091F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458EB8C-2356-1041-B04A-3E1EBD802D4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50180" name="Text Box 2">
            <a:extLst>
              <a:ext uri="{FF2B5EF4-FFF2-40B4-BE49-F238E27FC236}">
                <a16:creationId xmlns:a16="http://schemas.microsoft.com/office/drawing/2014/main" id="{571304BD-3522-0E63-3886-0CCE90F69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BB5ED5A-BBF6-2F40-8BA4-39469EE45B99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50181" name="Text Box 3">
            <a:extLst>
              <a:ext uri="{FF2B5EF4-FFF2-40B4-BE49-F238E27FC236}">
                <a16:creationId xmlns:a16="http://schemas.microsoft.com/office/drawing/2014/main" id="{834916C7-6D81-F72F-797F-C50CD7E312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D5CF313-D7F1-FB4D-B103-2E2F345077A5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50182" name="Text Box 4">
            <a:extLst>
              <a:ext uri="{FF2B5EF4-FFF2-40B4-BE49-F238E27FC236}">
                <a16:creationId xmlns:a16="http://schemas.microsoft.com/office/drawing/2014/main" id="{13A378A6-7D72-0755-3203-9EE4E3C68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68DF2F7-5160-8748-B587-8ED943B663C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50183" name="Text Box 5">
            <a:extLst>
              <a:ext uri="{FF2B5EF4-FFF2-40B4-BE49-F238E27FC236}">
                <a16:creationId xmlns:a16="http://schemas.microsoft.com/office/drawing/2014/main" id="{8A568762-03DF-76C8-90F8-1214F937B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50184" name="Text Box 6">
            <a:extLst>
              <a:ext uri="{FF2B5EF4-FFF2-40B4-BE49-F238E27FC236}">
                <a16:creationId xmlns:a16="http://schemas.microsoft.com/office/drawing/2014/main" id="{645F3A19-A46C-363C-9E60-97CAAC251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5">
            <a:extLst>
              <a:ext uri="{FF2B5EF4-FFF2-40B4-BE49-F238E27FC236}">
                <a16:creationId xmlns:a16="http://schemas.microsoft.com/office/drawing/2014/main" id="{0A6F74E1-B3F4-5D35-41A0-007A37248A9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72709DAB-7C81-0C4B-B3A4-65CCCEB731BC}" type="slidenum">
              <a:rPr lang="en-GB" altLang="en-NL" sz="1200" smtClean="0">
                <a:solidFill>
                  <a:srgbClr val="000000"/>
                </a:solidFill>
              </a:rPr>
              <a:pPr/>
              <a:t>25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52227" name="Text Box 1">
            <a:extLst>
              <a:ext uri="{FF2B5EF4-FFF2-40B4-BE49-F238E27FC236}">
                <a16:creationId xmlns:a16="http://schemas.microsoft.com/office/drawing/2014/main" id="{747DD600-FCCE-0BF7-4D2B-A56481AFF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9002E1E-9C82-CF41-B0AD-71ECF0ACEE5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52228" name="Text Box 2">
            <a:extLst>
              <a:ext uri="{FF2B5EF4-FFF2-40B4-BE49-F238E27FC236}">
                <a16:creationId xmlns:a16="http://schemas.microsoft.com/office/drawing/2014/main" id="{7D5584AA-9F19-53B4-3D03-303F239A9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DEBBA4B5-99BB-084B-9DAA-BD9FC39F8963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52229" name="Text Box 3">
            <a:extLst>
              <a:ext uri="{FF2B5EF4-FFF2-40B4-BE49-F238E27FC236}">
                <a16:creationId xmlns:a16="http://schemas.microsoft.com/office/drawing/2014/main" id="{3ED69504-0EBD-B55C-B972-ACC5B3F0CE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C3C9BA6-B83A-9D47-BCAE-F4F3103F2408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52230" name="Text Box 4">
            <a:extLst>
              <a:ext uri="{FF2B5EF4-FFF2-40B4-BE49-F238E27FC236}">
                <a16:creationId xmlns:a16="http://schemas.microsoft.com/office/drawing/2014/main" id="{ED52B055-1478-AC85-0017-40B0F0E3E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49147CE-E57C-0242-BF58-59A18B9F1EE5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52231" name="Text Box 5">
            <a:extLst>
              <a:ext uri="{FF2B5EF4-FFF2-40B4-BE49-F238E27FC236}">
                <a16:creationId xmlns:a16="http://schemas.microsoft.com/office/drawing/2014/main" id="{1D0A1A54-4069-811B-A653-7E1F10FA6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52232" name="Text Box 6">
            <a:extLst>
              <a:ext uri="{FF2B5EF4-FFF2-40B4-BE49-F238E27FC236}">
                <a16:creationId xmlns:a16="http://schemas.microsoft.com/office/drawing/2014/main" id="{96422921-D983-D24C-0456-87AD26372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5">
            <a:extLst>
              <a:ext uri="{FF2B5EF4-FFF2-40B4-BE49-F238E27FC236}">
                <a16:creationId xmlns:a16="http://schemas.microsoft.com/office/drawing/2014/main" id="{4177587B-1471-6368-3B64-7A13AC0323A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2D87B16D-1CF5-ED42-9146-650BE89EEE98}" type="slidenum">
              <a:rPr lang="en-GB" altLang="en-NL" sz="1200" smtClean="0">
                <a:solidFill>
                  <a:srgbClr val="000000"/>
                </a:solidFill>
              </a:rPr>
              <a:pPr/>
              <a:t>26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54275" name="Text Box 1">
            <a:extLst>
              <a:ext uri="{FF2B5EF4-FFF2-40B4-BE49-F238E27FC236}">
                <a16:creationId xmlns:a16="http://schemas.microsoft.com/office/drawing/2014/main" id="{A9F52B23-C18B-6498-8BD5-D493DAC06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D5B6FF4-A422-0C42-A342-10164AFCBD7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54276" name="Text Box 2">
            <a:extLst>
              <a:ext uri="{FF2B5EF4-FFF2-40B4-BE49-F238E27FC236}">
                <a16:creationId xmlns:a16="http://schemas.microsoft.com/office/drawing/2014/main" id="{5A615E1E-E865-E551-1A3E-2E725E6455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D7711A2-6D92-A24D-9126-8EDF021EEB9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54277" name="Text Box 3">
            <a:extLst>
              <a:ext uri="{FF2B5EF4-FFF2-40B4-BE49-F238E27FC236}">
                <a16:creationId xmlns:a16="http://schemas.microsoft.com/office/drawing/2014/main" id="{9A794CD8-ED23-35D7-6914-F5DA5E02F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AEABE72-CF3A-5A43-B3F2-6E4196677CA8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54278" name="Text Box 4">
            <a:extLst>
              <a:ext uri="{FF2B5EF4-FFF2-40B4-BE49-F238E27FC236}">
                <a16:creationId xmlns:a16="http://schemas.microsoft.com/office/drawing/2014/main" id="{BC049B33-35D0-E9DB-FE70-0FFD69964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76EF422-44D3-A740-B97F-52EC71B7BE38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54279" name="Text Box 5">
            <a:extLst>
              <a:ext uri="{FF2B5EF4-FFF2-40B4-BE49-F238E27FC236}">
                <a16:creationId xmlns:a16="http://schemas.microsoft.com/office/drawing/2014/main" id="{EFABE157-B3FC-124E-4908-D23BAE923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54280" name="Text Box 6">
            <a:extLst>
              <a:ext uri="{FF2B5EF4-FFF2-40B4-BE49-F238E27FC236}">
                <a16:creationId xmlns:a16="http://schemas.microsoft.com/office/drawing/2014/main" id="{FE6DF1F5-05DE-93CA-BC01-4D40FCBA6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5">
            <a:extLst>
              <a:ext uri="{FF2B5EF4-FFF2-40B4-BE49-F238E27FC236}">
                <a16:creationId xmlns:a16="http://schemas.microsoft.com/office/drawing/2014/main" id="{90A71D3C-4837-5CB3-21EB-5965008CE3B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E7DC85B4-152B-FE46-9EFF-1A28068904C3}" type="slidenum">
              <a:rPr lang="en-GB" altLang="en-NL" sz="1200" smtClean="0">
                <a:solidFill>
                  <a:srgbClr val="000000"/>
                </a:solidFill>
              </a:rPr>
              <a:pPr/>
              <a:t>27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56323" name="Text Box 1">
            <a:extLst>
              <a:ext uri="{FF2B5EF4-FFF2-40B4-BE49-F238E27FC236}">
                <a16:creationId xmlns:a16="http://schemas.microsoft.com/office/drawing/2014/main" id="{7BA95F6F-A29E-EE9F-DC2A-B7093C99A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C08A5C9-A6B0-6B42-84A3-38840821EC75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56324" name="Text Box 2">
            <a:extLst>
              <a:ext uri="{FF2B5EF4-FFF2-40B4-BE49-F238E27FC236}">
                <a16:creationId xmlns:a16="http://schemas.microsoft.com/office/drawing/2014/main" id="{D10ECD8D-8EF3-F52B-2EA8-7EDF97112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2E8A898-CD82-8645-8F9F-458591B70548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56325" name="Text Box 3">
            <a:extLst>
              <a:ext uri="{FF2B5EF4-FFF2-40B4-BE49-F238E27FC236}">
                <a16:creationId xmlns:a16="http://schemas.microsoft.com/office/drawing/2014/main" id="{6E84662C-4ED9-A670-435C-8E3C572731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CBEF501-019E-E24A-A2A2-C89835BA180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56326" name="Text Box 4">
            <a:extLst>
              <a:ext uri="{FF2B5EF4-FFF2-40B4-BE49-F238E27FC236}">
                <a16:creationId xmlns:a16="http://schemas.microsoft.com/office/drawing/2014/main" id="{38269564-761B-B5FF-95F2-82AC2DB0A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3F6B74E-287D-F949-8F03-E2994E2CE44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56327" name="Text Box 5">
            <a:extLst>
              <a:ext uri="{FF2B5EF4-FFF2-40B4-BE49-F238E27FC236}">
                <a16:creationId xmlns:a16="http://schemas.microsoft.com/office/drawing/2014/main" id="{69FD62B6-2A0D-D5E8-B8B5-25656F376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56328" name="Text Box 6">
            <a:extLst>
              <a:ext uri="{FF2B5EF4-FFF2-40B4-BE49-F238E27FC236}">
                <a16:creationId xmlns:a16="http://schemas.microsoft.com/office/drawing/2014/main" id="{AFB16590-6518-38E1-48F3-98740F2FA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5">
            <a:extLst>
              <a:ext uri="{FF2B5EF4-FFF2-40B4-BE49-F238E27FC236}">
                <a16:creationId xmlns:a16="http://schemas.microsoft.com/office/drawing/2014/main" id="{B3C485F9-53F3-9B6A-2B09-7D0B0C32E28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859CE29B-D0FC-844B-A1BA-0E7E4FFCB050}" type="slidenum">
              <a:rPr lang="en-GB" altLang="en-NL" sz="1200" smtClean="0">
                <a:solidFill>
                  <a:srgbClr val="000000"/>
                </a:solidFill>
              </a:rPr>
              <a:pPr/>
              <a:t>28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58371" name="Text Box 1">
            <a:extLst>
              <a:ext uri="{FF2B5EF4-FFF2-40B4-BE49-F238E27FC236}">
                <a16:creationId xmlns:a16="http://schemas.microsoft.com/office/drawing/2014/main" id="{AEBADBC7-6BD5-CC12-7560-3054E574F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6EF35B4-84BD-5540-8034-4459BF3677F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58372" name="Text Box 2">
            <a:extLst>
              <a:ext uri="{FF2B5EF4-FFF2-40B4-BE49-F238E27FC236}">
                <a16:creationId xmlns:a16="http://schemas.microsoft.com/office/drawing/2014/main" id="{8E71F1E4-CDBE-76A6-EAF7-CD97ADF84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DFF559BC-4D6D-9E48-BD3B-A60ADC03B1B5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58373" name="Text Box 3">
            <a:extLst>
              <a:ext uri="{FF2B5EF4-FFF2-40B4-BE49-F238E27FC236}">
                <a16:creationId xmlns:a16="http://schemas.microsoft.com/office/drawing/2014/main" id="{EF31AE18-13EF-626C-204E-6A6573B97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D3A7A35-B52B-7746-93FD-7986A105C60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58374" name="Text Box 4">
            <a:extLst>
              <a:ext uri="{FF2B5EF4-FFF2-40B4-BE49-F238E27FC236}">
                <a16:creationId xmlns:a16="http://schemas.microsoft.com/office/drawing/2014/main" id="{0B7BBB28-7193-253B-3F88-9F7586B27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7CF1122-143E-BD4E-B054-3AD2407376A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58375" name="Text Box 5">
            <a:extLst>
              <a:ext uri="{FF2B5EF4-FFF2-40B4-BE49-F238E27FC236}">
                <a16:creationId xmlns:a16="http://schemas.microsoft.com/office/drawing/2014/main" id="{F6B6592B-5F7E-8B93-291D-E971E2063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58376" name="Text Box 6">
            <a:extLst>
              <a:ext uri="{FF2B5EF4-FFF2-40B4-BE49-F238E27FC236}">
                <a16:creationId xmlns:a16="http://schemas.microsoft.com/office/drawing/2014/main" id="{291D6C86-3A58-522D-8AF4-6CDA28C1F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5">
            <a:extLst>
              <a:ext uri="{FF2B5EF4-FFF2-40B4-BE49-F238E27FC236}">
                <a16:creationId xmlns:a16="http://schemas.microsoft.com/office/drawing/2014/main" id="{A7E2128A-BB00-F80C-8108-EA9550E3A83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A7D48594-4D15-854E-8FBC-B14F1077F123}" type="slidenum">
              <a:rPr lang="en-GB" altLang="en-NL" sz="1200" smtClean="0">
                <a:solidFill>
                  <a:srgbClr val="000000"/>
                </a:solidFill>
              </a:rPr>
              <a:pPr/>
              <a:t>29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60419" name="Text Box 1">
            <a:extLst>
              <a:ext uri="{FF2B5EF4-FFF2-40B4-BE49-F238E27FC236}">
                <a16:creationId xmlns:a16="http://schemas.microsoft.com/office/drawing/2014/main" id="{FAEB9C88-463D-F5CC-1603-D458130C4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4859D62-1ECA-4943-B828-A113B991BDE0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60420" name="Text Box 2">
            <a:extLst>
              <a:ext uri="{FF2B5EF4-FFF2-40B4-BE49-F238E27FC236}">
                <a16:creationId xmlns:a16="http://schemas.microsoft.com/office/drawing/2014/main" id="{7C25B75D-F9BC-1F21-5A4B-C2444822E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B3EF60B-29FF-5544-B082-E02F7FC713C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60421" name="Text Box 3">
            <a:extLst>
              <a:ext uri="{FF2B5EF4-FFF2-40B4-BE49-F238E27FC236}">
                <a16:creationId xmlns:a16="http://schemas.microsoft.com/office/drawing/2014/main" id="{8A5AABE1-89EE-E993-7F74-4BE00DC74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DC0599C9-8374-DD4D-A4F9-76C0234344B8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60422" name="Text Box 4">
            <a:extLst>
              <a:ext uri="{FF2B5EF4-FFF2-40B4-BE49-F238E27FC236}">
                <a16:creationId xmlns:a16="http://schemas.microsoft.com/office/drawing/2014/main" id="{F86735CE-034B-BD0F-CED4-27358CDEC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0785954-753C-1644-BA5D-B31374894363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60423" name="Text Box 5">
            <a:extLst>
              <a:ext uri="{FF2B5EF4-FFF2-40B4-BE49-F238E27FC236}">
                <a16:creationId xmlns:a16="http://schemas.microsoft.com/office/drawing/2014/main" id="{124B40DB-C1BB-3C93-9545-61D535974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60424" name="Text Box 6">
            <a:extLst>
              <a:ext uri="{FF2B5EF4-FFF2-40B4-BE49-F238E27FC236}">
                <a16:creationId xmlns:a16="http://schemas.microsoft.com/office/drawing/2014/main" id="{99CBBB8B-7D14-33AF-43F1-51FA82E35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5">
            <a:extLst>
              <a:ext uri="{FF2B5EF4-FFF2-40B4-BE49-F238E27FC236}">
                <a16:creationId xmlns:a16="http://schemas.microsoft.com/office/drawing/2014/main" id="{4F7031BD-B12D-7018-803A-DD48C5E5E77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C66903B3-4895-C344-9473-5DF6864C94D4}" type="slidenum">
              <a:rPr lang="en-GB" altLang="en-NL" sz="1200" smtClean="0">
                <a:solidFill>
                  <a:srgbClr val="000000"/>
                </a:solidFill>
              </a:rPr>
              <a:pPr/>
              <a:t>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3315" name="Text Box 1">
            <a:extLst>
              <a:ext uri="{FF2B5EF4-FFF2-40B4-BE49-F238E27FC236}">
                <a16:creationId xmlns:a16="http://schemas.microsoft.com/office/drawing/2014/main" id="{ECC62151-FD94-4405-5858-609F8390F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4EE6F2A-74E8-734B-B21A-15ADBF0E023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3316" name="Text Box 2">
            <a:extLst>
              <a:ext uri="{FF2B5EF4-FFF2-40B4-BE49-F238E27FC236}">
                <a16:creationId xmlns:a16="http://schemas.microsoft.com/office/drawing/2014/main" id="{042802DE-968B-D19F-9788-37FF5B9A71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9BF3F75-5ED5-FB4A-AAD9-FD50A9D083E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3317" name="Text Box 3">
            <a:extLst>
              <a:ext uri="{FF2B5EF4-FFF2-40B4-BE49-F238E27FC236}">
                <a16:creationId xmlns:a16="http://schemas.microsoft.com/office/drawing/2014/main" id="{8D0BECA6-C113-8A98-34CE-46F00C60F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AB12147-9B54-C146-8961-FE2426A2CED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3318" name="Text Box 4">
            <a:extLst>
              <a:ext uri="{FF2B5EF4-FFF2-40B4-BE49-F238E27FC236}">
                <a16:creationId xmlns:a16="http://schemas.microsoft.com/office/drawing/2014/main" id="{2BF678A1-2DC7-E6A1-255E-3B62F3F63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3DE74F2-7121-F649-9AB0-C936013F17F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3319" name="Text Box 5">
            <a:extLst>
              <a:ext uri="{FF2B5EF4-FFF2-40B4-BE49-F238E27FC236}">
                <a16:creationId xmlns:a16="http://schemas.microsoft.com/office/drawing/2014/main" id="{49DAC70A-A646-B437-823A-E47858588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13320" name="Text Box 6">
            <a:extLst>
              <a:ext uri="{FF2B5EF4-FFF2-40B4-BE49-F238E27FC236}">
                <a16:creationId xmlns:a16="http://schemas.microsoft.com/office/drawing/2014/main" id="{9A04C2FC-8BF8-2186-C212-D0CFF9589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5">
            <a:extLst>
              <a:ext uri="{FF2B5EF4-FFF2-40B4-BE49-F238E27FC236}">
                <a16:creationId xmlns:a16="http://schemas.microsoft.com/office/drawing/2014/main" id="{FF8A0E1B-3CD9-113D-6BF3-BF8125530C0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61A41CA9-0547-DD41-838D-4FC1FB54EB3E}" type="slidenum">
              <a:rPr lang="en-GB" altLang="en-NL" sz="1200" smtClean="0">
                <a:solidFill>
                  <a:srgbClr val="000000"/>
                </a:solidFill>
              </a:rPr>
              <a:pPr/>
              <a:t>30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62467" name="Text Box 1">
            <a:extLst>
              <a:ext uri="{FF2B5EF4-FFF2-40B4-BE49-F238E27FC236}">
                <a16:creationId xmlns:a16="http://schemas.microsoft.com/office/drawing/2014/main" id="{D3666D10-CA14-4962-945F-5E4BC20FE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CD59577-21B1-4149-BCC7-7E749BFD1B7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62468" name="Text Box 2">
            <a:extLst>
              <a:ext uri="{FF2B5EF4-FFF2-40B4-BE49-F238E27FC236}">
                <a16:creationId xmlns:a16="http://schemas.microsoft.com/office/drawing/2014/main" id="{674A7E53-A2C4-C5F2-FBBF-9927566E5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A740312-BA20-2645-BD03-41767FFC0E4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62469" name="Text Box 3">
            <a:extLst>
              <a:ext uri="{FF2B5EF4-FFF2-40B4-BE49-F238E27FC236}">
                <a16:creationId xmlns:a16="http://schemas.microsoft.com/office/drawing/2014/main" id="{32123BE5-7EBC-CD16-788A-5F48CB871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7DEDA8A-E3CF-B443-8AF8-B034A98B920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62470" name="Text Box 4">
            <a:extLst>
              <a:ext uri="{FF2B5EF4-FFF2-40B4-BE49-F238E27FC236}">
                <a16:creationId xmlns:a16="http://schemas.microsoft.com/office/drawing/2014/main" id="{0B7FCF24-B830-80F6-4CB6-61B5686CF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B570C8B-6890-764D-A81C-17A82F7F75F7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62471" name="Text Box 5">
            <a:extLst>
              <a:ext uri="{FF2B5EF4-FFF2-40B4-BE49-F238E27FC236}">
                <a16:creationId xmlns:a16="http://schemas.microsoft.com/office/drawing/2014/main" id="{347CD646-2ACD-8681-73BD-0212D54FC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62472" name="Text Box 6">
            <a:extLst>
              <a:ext uri="{FF2B5EF4-FFF2-40B4-BE49-F238E27FC236}">
                <a16:creationId xmlns:a16="http://schemas.microsoft.com/office/drawing/2014/main" id="{C4B6351B-FDB7-F70F-A17A-0E5481E60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5">
            <a:extLst>
              <a:ext uri="{FF2B5EF4-FFF2-40B4-BE49-F238E27FC236}">
                <a16:creationId xmlns:a16="http://schemas.microsoft.com/office/drawing/2014/main" id="{FF8A0E1B-3CD9-113D-6BF3-BF8125530C0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61A41CA9-0547-DD41-838D-4FC1FB54EB3E}" type="slidenum">
              <a:rPr lang="en-GB" altLang="en-NL" sz="1200" smtClean="0">
                <a:solidFill>
                  <a:srgbClr val="000000"/>
                </a:solidFill>
              </a:rPr>
              <a:pPr/>
              <a:t>31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62467" name="Text Box 1">
            <a:extLst>
              <a:ext uri="{FF2B5EF4-FFF2-40B4-BE49-F238E27FC236}">
                <a16:creationId xmlns:a16="http://schemas.microsoft.com/office/drawing/2014/main" id="{D3666D10-CA14-4962-945F-5E4BC20FE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CD59577-21B1-4149-BCC7-7E749BFD1B7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62468" name="Text Box 2">
            <a:extLst>
              <a:ext uri="{FF2B5EF4-FFF2-40B4-BE49-F238E27FC236}">
                <a16:creationId xmlns:a16="http://schemas.microsoft.com/office/drawing/2014/main" id="{674A7E53-A2C4-C5F2-FBBF-9927566E5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A740312-BA20-2645-BD03-41767FFC0E4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62469" name="Text Box 3">
            <a:extLst>
              <a:ext uri="{FF2B5EF4-FFF2-40B4-BE49-F238E27FC236}">
                <a16:creationId xmlns:a16="http://schemas.microsoft.com/office/drawing/2014/main" id="{32123BE5-7EBC-CD16-788A-5F48CB871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7DEDA8A-E3CF-B443-8AF8-B034A98B920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62470" name="Text Box 4">
            <a:extLst>
              <a:ext uri="{FF2B5EF4-FFF2-40B4-BE49-F238E27FC236}">
                <a16:creationId xmlns:a16="http://schemas.microsoft.com/office/drawing/2014/main" id="{0B7FCF24-B830-80F6-4CB6-61B5686CF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B570C8B-6890-764D-A81C-17A82F7F75F7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62471" name="Text Box 5">
            <a:extLst>
              <a:ext uri="{FF2B5EF4-FFF2-40B4-BE49-F238E27FC236}">
                <a16:creationId xmlns:a16="http://schemas.microsoft.com/office/drawing/2014/main" id="{347CD646-2ACD-8681-73BD-0212D54FC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62472" name="Text Box 6">
            <a:extLst>
              <a:ext uri="{FF2B5EF4-FFF2-40B4-BE49-F238E27FC236}">
                <a16:creationId xmlns:a16="http://schemas.microsoft.com/office/drawing/2014/main" id="{C4B6351B-FDB7-F70F-A17A-0E5481E60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25301191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5">
            <a:extLst>
              <a:ext uri="{FF2B5EF4-FFF2-40B4-BE49-F238E27FC236}">
                <a16:creationId xmlns:a16="http://schemas.microsoft.com/office/drawing/2014/main" id="{FF8A0E1B-3CD9-113D-6BF3-BF8125530C0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61A41CA9-0547-DD41-838D-4FC1FB54EB3E}" type="slidenum">
              <a:rPr lang="en-GB" altLang="en-NL" sz="1200" smtClean="0">
                <a:solidFill>
                  <a:srgbClr val="000000"/>
                </a:solidFill>
              </a:rPr>
              <a:pPr/>
              <a:t>32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62467" name="Text Box 1">
            <a:extLst>
              <a:ext uri="{FF2B5EF4-FFF2-40B4-BE49-F238E27FC236}">
                <a16:creationId xmlns:a16="http://schemas.microsoft.com/office/drawing/2014/main" id="{D3666D10-CA14-4962-945F-5E4BC20FE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CD59577-21B1-4149-BCC7-7E749BFD1B7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62468" name="Text Box 2">
            <a:extLst>
              <a:ext uri="{FF2B5EF4-FFF2-40B4-BE49-F238E27FC236}">
                <a16:creationId xmlns:a16="http://schemas.microsoft.com/office/drawing/2014/main" id="{674A7E53-A2C4-C5F2-FBBF-9927566E5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A740312-BA20-2645-BD03-41767FFC0E4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62469" name="Text Box 3">
            <a:extLst>
              <a:ext uri="{FF2B5EF4-FFF2-40B4-BE49-F238E27FC236}">
                <a16:creationId xmlns:a16="http://schemas.microsoft.com/office/drawing/2014/main" id="{32123BE5-7EBC-CD16-788A-5F48CB871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7DEDA8A-E3CF-B443-8AF8-B034A98B920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62470" name="Text Box 4">
            <a:extLst>
              <a:ext uri="{FF2B5EF4-FFF2-40B4-BE49-F238E27FC236}">
                <a16:creationId xmlns:a16="http://schemas.microsoft.com/office/drawing/2014/main" id="{0B7FCF24-B830-80F6-4CB6-61B5686CF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B570C8B-6890-764D-A81C-17A82F7F75F7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62471" name="Text Box 5">
            <a:extLst>
              <a:ext uri="{FF2B5EF4-FFF2-40B4-BE49-F238E27FC236}">
                <a16:creationId xmlns:a16="http://schemas.microsoft.com/office/drawing/2014/main" id="{347CD646-2ACD-8681-73BD-0212D54FC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62472" name="Text Box 6">
            <a:extLst>
              <a:ext uri="{FF2B5EF4-FFF2-40B4-BE49-F238E27FC236}">
                <a16:creationId xmlns:a16="http://schemas.microsoft.com/office/drawing/2014/main" id="{C4B6351B-FDB7-F70F-A17A-0E5481E60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16351788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5">
            <a:extLst>
              <a:ext uri="{FF2B5EF4-FFF2-40B4-BE49-F238E27FC236}">
                <a16:creationId xmlns:a16="http://schemas.microsoft.com/office/drawing/2014/main" id="{FF8A0E1B-3CD9-113D-6BF3-BF8125530C0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61A41CA9-0547-DD41-838D-4FC1FB54EB3E}" type="slidenum">
              <a:rPr lang="en-GB" altLang="en-NL" sz="1200" smtClean="0">
                <a:solidFill>
                  <a:srgbClr val="000000"/>
                </a:solidFill>
              </a:rPr>
              <a:pPr/>
              <a:t>33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62467" name="Text Box 1">
            <a:extLst>
              <a:ext uri="{FF2B5EF4-FFF2-40B4-BE49-F238E27FC236}">
                <a16:creationId xmlns:a16="http://schemas.microsoft.com/office/drawing/2014/main" id="{D3666D10-CA14-4962-945F-5E4BC20FE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CD59577-21B1-4149-BCC7-7E749BFD1B7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62468" name="Text Box 2">
            <a:extLst>
              <a:ext uri="{FF2B5EF4-FFF2-40B4-BE49-F238E27FC236}">
                <a16:creationId xmlns:a16="http://schemas.microsoft.com/office/drawing/2014/main" id="{674A7E53-A2C4-C5F2-FBBF-9927566E5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A740312-BA20-2645-BD03-41767FFC0E4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62469" name="Text Box 3">
            <a:extLst>
              <a:ext uri="{FF2B5EF4-FFF2-40B4-BE49-F238E27FC236}">
                <a16:creationId xmlns:a16="http://schemas.microsoft.com/office/drawing/2014/main" id="{32123BE5-7EBC-CD16-788A-5F48CB871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7DEDA8A-E3CF-B443-8AF8-B034A98B920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62470" name="Text Box 4">
            <a:extLst>
              <a:ext uri="{FF2B5EF4-FFF2-40B4-BE49-F238E27FC236}">
                <a16:creationId xmlns:a16="http://schemas.microsoft.com/office/drawing/2014/main" id="{0B7FCF24-B830-80F6-4CB6-61B5686CF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B570C8B-6890-764D-A81C-17A82F7F75F7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62471" name="Text Box 5">
            <a:extLst>
              <a:ext uri="{FF2B5EF4-FFF2-40B4-BE49-F238E27FC236}">
                <a16:creationId xmlns:a16="http://schemas.microsoft.com/office/drawing/2014/main" id="{347CD646-2ACD-8681-73BD-0212D54FC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62472" name="Text Box 6">
            <a:extLst>
              <a:ext uri="{FF2B5EF4-FFF2-40B4-BE49-F238E27FC236}">
                <a16:creationId xmlns:a16="http://schemas.microsoft.com/office/drawing/2014/main" id="{C4B6351B-FDB7-F70F-A17A-0E5481E60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19721428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5">
            <a:extLst>
              <a:ext uri="{FF2B5EF4-FFF2-40B4-BE49-F238E27FC236}">
                <a16:creationId xmlns:a16="http://schemas.microsoft.com/office/drawing/2014/main" id="{BEF7B45A-7AD5-2CC1-1E99-A74FD4CF1F0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FC763D1E-AA84-8840-B3BC-A0139AE79B2B}" type="slidenum">
              <a:rPr lang="en-GB" altLang="en-NL" sz="1200" smtClean="0">
                <a:solidFill>
                  <a:srgbClr val="000000"/>
                </a:solidFill>
              </a:rPr>
              <a:pPr/>
              <a:t>34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64515" name="Text Box 1">
            <a:extLst>
              <a:ext uri="{FF2B5EF4-FFF2-40B4-BE49-F238E27FC236}">
                <a16:creationId xmlns:a16="http://schemas.microsoft.com/office/drawing/2014/main" id="{86BA932C-A94A-8382-E6B2-8021F3EFC4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F612F2C-E0E7-0143-A653-8ADC1B789C5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64516" name="Text Box 2">
            <a:extLst>
              <a:ext uri="{FF2B5EF4-FFF2-40B4-BE49-F238E27FC236}">
                <a16:creationId xmlns:a16="http://schemas.microsoft.com/office/drawing/2014/main" id="{02864543-A5C6-2B4D-2EED-292C03619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250B6B5-5B77-1C40-AF6A-388A724B1058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64517" name="Text Box 3">
            <a:extLst>
              <a:ext uri="{FF2B5EF4-FFF2-40B4-BE49-F238E27FC236}">
                <a16:creationId xmlns:a16="http://schemas.microsoft.com/office/drawing/2014/main" id="{E5D3D510-F696-2D90-FB84-F13ADA951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17790A2-CD2A-314E-A699-8786A4A52795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64518" name="Text Box 4">
            <a:extLst>
              <a:ext uri="{FF2B5EF4-FFF2-40B4-BE49-F238E27FC236}">
                <a16:creationId xmlns:a16="http://schemas.microsoft.com/office/drawing/2014/main" id="{28683541-B7B8-EBC6-2454-66C037117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8DAEAE3-28BB-5640-87AD-DC31CEA9AFF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64519" name="Text Box 5">
            <a:extLst>
              <a:ext uri="{FF2B5EF4-FFF2-40B4-BE49-F238E27FC236}">
                <a16:creationId xmlns:a16="http://schemas.microsoft.com/office/drawing/2014/main" id="{B870D46B-1C5F-81D7-633A-34BC9534C6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64520" name="Text Box 6">
            <a:extLst>
              <a:ext uri="{FF2B5EF4-FFF2-40B4-BE49-F238E27FC236}">
                <a16:creationId xmlns:a16="http://schemas.microsoft.com/office/drawing/2014/main" id="{AC07EDC0-C2A4-9592-B809-B16F50AA3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5">
            <a:extLst>
              <a:ext uri="{FF2B5EF4-FFF2-40B4-BE49-F238E27FC236}">
                <a16:creationId xmlns:a16="http://schemas.microsoft.com/office/drawing/2014/main" id="{0CDC4E2B-C401-AA71-4EB6-2E9BB5D03B1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0B9103E3-02AC-A849-8680-B44A218DC9E1}" type="slidenum">
              <a:rPr lang="en-GB" altLang="en-NL" sz="1200" smtClean="0">
                <a:solidFill>
                  <a:srgbClr val="000000"/>
                </a:solidFill>
              </a:rPr>
              <a:pPr/>
              <a:t>35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66563" name="Text Box 1">
            <a:extLst>
              <a:ext uri="{FF2B5EF4-FFF2-40B4-BE49-F238E27FC236}">
                <a16:creationId xmlns:a16="http://schemas.microsoft.com/office/drawing/2014/main" id="{B9C5CD11-7E4E-9E7C-5829-4F3EAE4E43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07FAF58-08F5-6440-B08C-0790B2346F1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66564" name="Text Box 2">
            <a:extLst>
              <a:ext uri="{FF2B5EF4-FFF2-40B4-BE49-F238E27FC236}">
                <a16:creationId xmlns:a16="http://schemas.microsoft.com/office/drawing/2014/main" id="{B6760449-121F-0C92-9A1A-96AC2B8A8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C3EE657-E3A4-D542-BB28-94F59F31172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66565" name="Text Box 3">
            <a:extLst>
              <a:ext uri="{FF2B5EF4-FFF2-40B4-BE49-F238E27FC236}">
                <a16:creationId xmlns:a16="http://schemas.microsoft.com/office/drawing/2014/main" id="{95E2A64D-9AAA-A477-DD12-B27842005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1E1A8F4-4D89-9B43-85A7-62E74B9CFF35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66566" name="Text Box 4">
            <a:extLst>
              <a:ext uri="{FF2B5EF4-FFF2-40B4-BE49-F238E27FC236}">
                <a16:creationId xmlns:a16="http://schemas.microsoft.com/office/drawing/2014/main" id="{9DE482A2-F66D-EEC3-0C84-4869929E8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BE7A569-B3D8-F243-A630-23E2AB1B41D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66567" name="Text Box 5">
            <a:extLst>
              <a:ext uri="{FF2B5EF4-FFF2-40B4-BE49-F238E27FC236}">
                <a16:creationId xmlns:a16="http://schemas.microsoft.com/office/drawing/2014/main" id="{2F7EACD8-EF1A-E2F5-1011-987582F34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66568" name="Text Box 6">
            <a:extLst>
              <a:ext uri="{FF2B5EF4-FFF2-40B4-BE49-F238E27FC236}">
                <a16:creationId xmlns:a16="http://schemas.microsoft.com/office/drawing/2014/main" id="{3FBD1004-91FA-7D54-2009-4BD3997D6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5">
            <a:extLst>
              <a:ext uri="{FF2B5EF4-FFF2-40B4-BE49-F238E27FC236}">
                <a16:creationId xmlns:a16="http://schemas.microsoft.com/office/drawing/2014/main" id="{1CA8DDE9-5FF1-430D-9FB5-E1F5CB04E82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6FA8F5FD-D7F3-CC45-9123-338D97A00D24}" type="slidenum">
              <a:rPr lang="en-GB" altLang="en-NL" sz="1200" smtClean="0">
                <a:solidFill>
                  <a:srgbClr val="000000"/>
                </a:solidFill>
              </a:rPr>
              <a:pPr/>
              <a:t>36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68611" name="Text Box 1">
            <a:extLst>
              <a:ext uri="{FF2B5EF4-FFF2-40B4-BE49-F238E27FC236}">
                <a16:creationId xmlns:a16="http://schemas.microsoft.com/office/drawing/2014/main" id="{272AF6A0-8465-DEB8-F0F8-2A2C4E2F3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98CFFCF-B90D-D642-B6DE-7CFCD2E5836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68612" name="Text Box 2">
            <a:extLst>
              <a:ext uri="{FF2B5EF4-FFF2-40B4-BE49-F238E27FC236}">
                <a16:creationId xmlns:a16="http://schemas.microsoft.com/office/drawing/2014/main" id="{7D285AD3-F2BA-95B4-C271-EBAC37B4D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D6E4D765-2FF8-FA45-BCE8-8E5C1523100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68613" name="Text Box 3">
            <a:extLst>
              <a:ext uri="{FF2B5EF4-FFF2-40B4-BE49-F238E27FC236}">
                <a16:creationId xmlns:a16="http://schemas.microsoft.com/office/drawing/2014/main" id="{941E515D-3E40-871A-EABC-F1D9AC89C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18B6203-0998-BA4D-9104-27C83EBFA5B0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68614" name="Text Box 4">
            <a:extLst>
              <a:ext uri="{FF2B5EF4-FFF2-40B4-BE49-F238E27FC236}">
                <a16:creationId xmlns:a16="http://schemas.microsoft.com/office/drawing/2014/main" id="{0B472198-35F5-BAA2-F300-0B8BB907C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0D95B8B-23DC-EF40-A44F-DD4C8D3A8359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68615" name="Text Box 5">
            <a:extLst>
              <a:ext uri="{FF2B5EF4-FFF2-40B4-BE49-F238E27FC236}">
                <a16:creationId xmlns:a16="http://schemas.microsoft.com/office/drawing/2014/main" id="{BD93BAD8-6846-A3F0-305E-EC5ED08104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68616" name="Text Box 6">
            <a:extLst>
              <a:ext uri="{FF2B5EF4-FFF2-40B4-BE49-F238E27FC236}">
                <a16:creationId xmlns:a16="http://schemas.microsoft.com/office/drawing/2014/main" id="{483D0E34-EB70-E6AA-3311-AF28DA16E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5">
            <a:extLst>
              <a:ext uri="{FF2B5EF4-FFF2-40B4-BE49-F238E27FC236}">
                <a16:creationId xmlns:a16="http://schemas.microsoft.com/office/drawing/2014/main" id="{72028295-700D-DC7D-E8C6-3D07FA9B764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1DD8E97A-72B2-814F-BE26-9CDE67883E4A}" type="slidenum">
              <a:rPr lang="en-GB" altLang="en-NL" sz="1200" smtClean="0">
                <a:solidFill>
                  <a:srgbClr val="000000"/>
                </a:solidFill>
              </a:rPr>
              <a:pPr/>
              <a:t>37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70659" name="Text Box 1">
            <a:extLst>
              <a:ext uri="{FF2B5EF4-FFF2-40B4-BE49-F238E27FC236}">
                <a16:creationId xmlns:a16="http://schemas.microsoft.com/office/drawing/2014/main" id="{BB542763-6A3E-F3E4-8D47-C06C6C521F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7F29EF1-2D59-E449-AFDE-0C82B9AD1530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70660" name="Text Box 2">
            <a:extLst>
              <a:ext uri="{FF2B5EF4-FFF2-40B4-BE49-F238E27FC236}">
                <a16:creationId xmlns:a16="http://schemas.microsoft.com/office/drawing/2014/main" id="{4829A94B-A7A5-BE0C-9309-2A1A1B30E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A636BF9-AAA4-9A44-92CA-5F7F20A0F82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70661" name="Text Box 3">
            <a:extLst>
              <a:ext uri="{FF2B5EF4-FFF2-40B4-BE49-F238E27FC236}">
                <a16:creationId xmlns:a16="http://schemas.microsoft.com/office/drawing/2014/main" id="{9029F0B2-E3B8-8C3B-A0AD-D181CD74ED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DC7754AB-C278-5A42-92EE-F5EB12E579A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70662" name="Text Box 4">
            <a:extLst>
              <a:ext uri="{FF2B5EF4-FFF2-40B4-BE49-F238E27FC236}">
                <a16:creationId xmlns:a16="http://schemas.microsoft.com/office/drawing/2014/main" id="{8450B8B7-6CA7-E951-D453-5A449F697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68B8244-499D-B04D-9B6A-73F0187B47C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70663" name="Text Box 5">
            <a:extLst>
              <a:ext uri="{FF2B5EF4-FFF2-40B4-BE49-F238E27FC236}">
                <a16:creationId xmlns:a16="http://schemas.microsoft.com/office/drawing/2014/main" id="{E07B8C60-2748-3E63-133D-844A4E989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70664" name="Text Box 6">
            <a:extLst>
              <a:ext uri="{FF2B5EF4-FFF2-40B4-BE49-F238E27FC236}">
                <a16:creationId xmlns:a16="http://schemas.microsoft.com/office/drawing/2014/main" id="{8751CDB4-A22E-2C88-74FD-500CBAE99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5">
            <a:extLst>
              <a:ext uri="{FF2B5EF4-FFF2-40B4-BE49-F238E27FC236}">
                <a16:creationId xmlns:a16="http://schemas.microsoft.com/office/drawing/2014/main" id="{73CAE926-A90A-9F0D-EB2C-A4931BF52B1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C48F842B-B8FA-1D49-9A70-E316624DEB91}" type="slidenum">
              <a:rPr lang="en-GB" altLang="en-NL" sz="1200" smtClean="0">
                <a:solidFill>
                  <a:srgbClr val="000000"/>
                </a:solidFill>
              </a:rPr>
              <a:pPr/>
              <a:t>38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72707" name="Text Box 1">
            <a:extLst>
              <a:ext uri="{FF2B5EF4-FFF2-40B4-BE49-F238E27FC236}">
                <a16:creationId xmlns:a16="http://schemas.microsoft.com/office/drawing/2014/main" id="{DD7596DB-5221-38A2-15F0-D01E4DAF3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B43FCEB-7F32-C04A-B42B-8D1D80652037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72708" name="Text Box 2">
            <a:extLst>
              <a:ext uri="{FF2B5EF4-FFF2-40B4-BE49-F238E27FC236}">
                <a16:creationId xmlns:a16="http://schemas.microsoft.com/office/drawing/2014/main" id="{FEC2B01D-DE54-0E11-9CA2-E024B21B0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DCE79C0-2D13-B847-A993-F585639BEEA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72709" name="Text Box 3">
            <a:extLst>
              <a:ext uri="{FF2B5EF4-FFF2-40B4-BE49-F238E27FC236}">
                <a16:creationId xmlns:a16="http://schemas.microsoft.com/office/drawing/2014/main" id="{43837E03-320D-7C02-52B4-73DAAD5C5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AFA512F-F2C4-3A49-A2D2-208F12C90987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72710" name="Text Box 4">
            <a:extLst>
              <a:ext uri="{FF2B5EF4-FFF2-40B4-BE49-F238E27FC236}">
                <a16:creationId xmlns:a16="http://schemas.microsoft.com/office/drawing/2014/main" id="{56E77890-3C1B-203D-51D5-C4ACEB90F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8FE5101-A4C6-9C43-A2A9-4A5276340BD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72711" name="Text Box 5">
            <a:extLst>
              <a:ext uri="{FF2B5EF4-FFF2-40B4-BE49-F238E27FC236}">
                <a16:creationId xmlns:a16="http://schemas.microsoft.com/office/drawing/2014/main" id="{8AEA3DF1-A69C-1848-B6AE-5CECF66035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72712" name="Text Box 6">
            <a:extLst>
              <a:ext uri="{FF2B5EF4-FFF2-40B4-BE49-F238E27FC236}">
                <a16:creationId xmlns:a16="http://schemas.microsoft.com/office/drawing/2014/main" id="{8CB17B1B-8BAD-4DA7-DAC5-A3BD6DC94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5">
            <a:extLst>
              <a:ext uri="{FF2B5EF4-FFF2-40B4-BE49-F238E27FC236}">
                <a16:creationId xmlns:a16="http://schemas.microsoft.com/office/drawing/2014/main" id="{702139E3-7F7B-7A90-4BF4-D663BCC07A9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51EF2FE0-CF09-FB41-8A5F-FDF7D58B7747}" type="slidenum">
              <a:rPr lang="en-GB" altLang="en-NL" sz="1200" smtClean="0">
                <a:solidFill>
                  <a:srgbClr val="000000"/>
                </a:solidFill>
              </a:rPr>
              <a:pPr/>
              <a:t>39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74755" name="Text Box 1">
            <a:extLst>
              <a:ext uri="{FF2B5EF4-FFF2-40B4-BE49-F238E27FC236}">
                <a16:creationId xmlns:a16="http://schemas.microsoft.com/office/drawing/2014/main" id="{2F04E5EF-3D70-C8C4-7064-12F7BA347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5E6B2AA-D73E-8743-8775-2449DF0428D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74756" name="Text Box 2">
            <a:extLst>
              <a:ext uri="{FF2B5EF4-FFF2-40B4-BE49-F238E27FC236}">
                <a16:creationId xmlns:a16="http://schemas.microsoft.com/office/drawing/2014/main" id="{6B3050C8-DFDD-6156-EA13-896B96159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EABFF0E-915D-164A-B2C6-52D8BFD2114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74757" name="Text Box 3">
            <a:extLst>
              <a:ext uri="{FF2B5EF4-FFF2-40B4-BE49-F238E27FC236}">
                <a16:creationId xmlns:a16="http://schemas.microsoft.com/office/drawing/2014/main" id="{17B7CAE9-51E3-27A1-2A5C-B2B5A25F1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DB87E381-3068-0C4E-9EAF-109FA8CA9045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74758" name="Text Box 4">
            <a:extLst>
              <a:ext uri="{FF2B5EF4-FFF2-40B4-BE49-F238E27FC236}">
                <a16:creationId xmlns:a16="http://schemas.microsoft.com/office/drawing/2014/main" id="{C3E05B41-4765-F34D-D121-D38BA65B8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5CB73D2-C799-4A4E-BC66-E69D7707033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74759" name="Text Box 5">
            <a:extLst>
              <a:ext uri="{FF2B5EF4-FFF2-40B4-BE49-F238E27FC236}">
                <a16:creationId xmlns:a16="http://schemas.microsoft.com/office/drawing/2014/main" id="{5346C906-1F72-FB0B-7747-8618C846D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74760" name="Text Box 6">
            <a:extLst>
              <a:ext uri="{FF2B5EF4-FFF2-40B4-BE49-F238E27FC236}">
                <a16:creationId xmlns:a16="http://schemas.microsoft.com/office/drawing/2014/main" id="{75BA8899-D48C-F686-2E4F-BC32A8A10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5">
            <a:extLst>
              <a:ext uri="{FF2B5EF4-FFF2-40B4-BE49-F238E27FC236}">
                <a16:creationId xmlns:a16="http://schemas.microsoft.com/office/drawing/2014/main" id="{06CFDCFF-161C-ACE6-1E35-8FDFA5E95C4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A4B41234-8A61-1049-8710-23DFDCE1F42F}" type="slidenum">
              <a:rPr lang="en-GB" altLang="en-NL" sz="1200" smtClean="0">
                <a:solidFill>
                  <a:srgbClr val="000000"/>
                </a:solidFill>
              </a:rPr>
              <a:pPr/>
              <a:t>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5363" name="Text Box 1">
            <a:extLst>
              <a:ext uri="{FF2B5EF4-FFF2-40B4-BE49-F238E27FC236}">
                <a16:creationId xmlns:a16="http://schemas.microsoft.com/office/drawing/2014/main" id="{487291C4-BA3B-C8CE-3BEB-0A71CA641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065CC62-B1D6-8C40-9310-0CFD13DC2B7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5364" name="Text Box 2">
            <a:extLst>
              <a:ext uri="{FF2B5EF4-FFF2-40B4-BE49-F238E27FC236}">
                <a16:creationId xmlns:a16="http://schemas.microsoft.com/office/drawing/2014/main" id="{AB462E60-E8D4-3C49-B14C-D885FEC59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5B09888-4547-1A4B-B309-5FFA807CA52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5365" name="Text Box 3">
            <a:extLst>
              <a:ext uri="{FF2B5EF4-FFF2-40B4-BE49-F238E27FC236}">
                <a16:creationId xmlns:a16="http://schemas.microsoft.com/office/drawing/2014/main" id="{EAF54536-5081-DCDB-5101-F12E80474D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2C9CA99-5B76-7C45-B4E2-F0689710E0C9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5366" name="Text Box 4">
            <a:extLst>
              <a:ext uri="{FF2B5EF4-FFF2-40B4-BE49-F238E27FC236}">
                <a16:creationId xmlns:a16="http://schemas.microsoft.com/office/drawing/2014/main" id="{E8411393-4CE8-83E7-8E3B-364B16AA8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0C00DDC-AF97-D149-82EB-9FFE84294497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5367" name="Text Box 5">
            <a:extLst>
              <a:ext uri="{FF2B5EF4-FFF2-40B4-BE49-F238E27FC236}">
                <a16:creationId xmlns:a16="http://schemas.microsoft.com/office/drawing/2014/main" id="{4D29CB48-D8D8-E89E-35E9-E80453CCC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15368" name="Text Box 6">
            <a:extLst>
              <a:ext uri="{FF2B5EF4-FFF2-40B4-BE49-F238E27FC236}">
                <a16:creationId xmlns:a16="http://schemas.microsoft.com/office/drawing/2014/main" id="{F8BD8CE3-4B62-7C21-4262-E903D7988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15369" name="Notes Placeholder 1">
            <a:extLst>
              <a:ext uri="{FF2B5EF4-FFF2-40B4-BE49-F238E27FC236}">
                <a16:creationId xmlns:a16="http://schemas.microsoft.com/office/drawing/2014/main" id="{E22F0845-403B-870D-405B-2ADC6184DC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NL" altLang="en-NL">
              <a:latin typeface="Times New Roman" panose="02020603050405020304" pitchFamily="18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5">
            <a:extLst>
              <a:ext uri="{FF2B5EF4-FFF2-40B4-BE49-F238E27FC236}">
                <a16:creationId xmlns:a16="http://schemas.microsoft.com/office/drawing/2014/main" id="{EFB47F64-A540-79BA-2390-4FC30A9B6D8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1BDE775C-6E86-4640-87A6-29FD3B40396B}" type="slidenum">
              <a:rPr lang="en-GB" altLang="en-NL" sz="1200" smtClean="0">
                <a:solidFill>
                  <a:srgbClr val="000000"/>
                </a:solidFill>
              </a:rPr>
              <a:pPr/>
              <a:t>40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76803" name="Text Box 1">
            <a:extLst>
              <a:ext uri="{FF2B5EF4-FFF2-40B4-BE49-F238E27FC236}">
                <a16:creationId xmlns:a16="http://schemas.microsoft.com/office/drawing/2014/main" id="{A2DBDEC8-03FF-60ED-706A-06AF2AF90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0EC2BCA-3D80-AE44-9FFA-0F4598E59A20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76804" name="Text Box 2">
            <a:extLst>
              <a:ext uri="{FF2B5EF4-FFF2-40B4-BE49-F238E27FC236}">
                <a16:creationId xmlns:a16="http://schemas.microsoft.com/office/drawing/2014/main" id="{CD3DCD93-AC90-F475-89C4-A4754C08F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6E43756-56FF-5F48-BEF3-C5986F49D86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76805" name="Text Box 3">
            <a:extLst>
              <a:ext uri="{FF2B5EF4-FFF2-40B4-BE49-F238E27FC236}">
                <a16:creationId xmlns:a16="http://schemas.microsoft.com/office/drawing/2014/main" id="{77057F7C-1AA2-870D-8376-F2DD513A8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F2A31BC-AA45-8B46-A742-F085D8D4DF3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76806" name="Text Box 4">
            <a:extLst>
              <a:ext uri="{FF2B5EF4-FFF2-40B4-BE49-F238E27FC236}">
                <a16:creationId xmlns:a16="http://schemas.microsoft.com/office/drawing/2014/main" id="{E3D06EA6-58F3-8AF5-585D-AC6AA4F01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F6120B2-35BC-1C43-873D-3DADF7AF996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76807" name="Text Box 5">
            <a:extLst>
              <a:ext uri="{FF2B5EF4-FFF2-40B4-BE49-F238E27FC236}">
                <a16:creationId xmlns:a16="http://schemas.microsoft.com/office/drawing/2014/main" id="{A0BFAE08-D229-EAF5-F9F5-B8D99844F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76808" name="Text Box 6">
            <a:extLst>
              <a:ext uri="{FF2B5EF4-FFF2-40B4-BE49-F238E27FC236}">
                <a16:creationId xmlns:a16="http://schemas.microsoft.com/office/drawing/2014/main" id="{05CCDB69-A55E-3AAC-15A5-30319F3EB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5">
            <a:extLst>
              <a:ext uri="{FF2B5EF4-FFF2-40B4-BE49-F238E27FC236}">
                <a16:creationId xmlns:a16="http://schemas.microsoft.com/office/drawing/2014/main" id="{5EB68F9C-0EF1-EB7F-D6C3-614B344793B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773B2601-EBFC-A347-87C4-174BBFE313AB}" type="slidenum">
              <a:rPr lang="en-GB" altLang="en-NL" sz="1200" smtClean="0">
                <a:solidFill>
                  <a:srgbClr val="000000"/>
                </a:solidFill>
              </a:rPr>
              <a:pPr/>
              <a:t>41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78851" name="Text Box 1">
            <a:extLst>
              <a:ext uri="{FF2B5EF4-FFF2-40B4-BE49-F238E27FC236}">
                <a16:creationId xmlns:a16="http://schemas.microsoft.com/office/drawing/2014/main" id="{C4F9B467-391D-314E-70DE-067534487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397F587-5558-B642-A669-975DF1CBB22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78852" name="Text Box 2">
            <a:extLst>
              <a:ext uri="{FF2B5EF4-FFF2-40B4-BE49-F238E27FC236}">
                <a16:creationId xmlns:a16="http://schemas.microsoft.com/office/drawing/2014/main" id="{D7E8B459-20FB-703C-63CD-C1F3CD90A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37BD386-6E1B-504B-A88A-EC2C2A5D65A8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78853" name="Text Box 3">
            <a:extLst>
              <a:ext uri="{FF2B5EF4-FFF2-40B4-BE49-F238E27FC236}">
                <a16:creationId xmlns:a16="http://schemas.microsoft.com/office/drawing/2014/main" id="{CAA93CE6-DE5E-53D0-9F84-FFE1BA874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507A04D-A268-8349-B2A8-ACCF64D4D505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78854" name="Text Box 4">
            <a:extLst>
              <a:ext uri="{FF2B5EF4-FFF2-40B4-BE49-F238E27FC236}">
                <a16:creationId xmlns:a16="http://schemas.microsoft.com/office/drawing/2014/main" id="{82D9A5CB-C9BF-1432-0D52-283C7E9EC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913D948-DDE5-344B-9685-7C9F7201D4E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78855" name="Text Box 5">
            <a:extLst>
              <a:ext uri="{FF2B5EF4-FFF2-40B4-BE49-F238E27FC236}">
                <a16:creationId xmlns:a16="http://schemas.microsoft.com/office/drawing/2014/main" id="{D2D6BF66-C2DC-2707-38C7-30CC15578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78856" name="Text Box 6">
            <a:extLst>
              <a:ext uri="{FF2B5EF4-FFF2-40B4-BE49-F238E27FC236}">
                <a16:creationId xmlns:a16="http://schemas.microsoft.com/office/drawing/2014/main" id="{E8993255-2004-7D28-0785-A8B90CE3B4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5">
            <a:extLst>
              <a:ext uri="{FF2B5EF4-FFF2-40B4-BE49-F238E27FC236}">
                <a16:creationId xmlns:a16="http://schemas.microsoft.com/office/drawing/2014/main" id="{9D8FEE17-3ACC-4FAF-3D29-F5545053D20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2C5E93CD-9CB0-AE4E-8CCA-87CABCDCE119}" type="slidenum">
              <a:rPr lang="en-GB" altLang="en-NL" sz="1200" smtClean="0">
                <a:solidFill>
                  <a:srgbClr val="000000"/>
                </a:solidFill>
              </a:rPr>
              <a:pPr/>
              <a:t>42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80899" name="Text Box 1">
            <a:extLst>
              <a:ext uri="{FF2B5EF4-FFF2-40B4-BE49-F238E27FC236}">
                <a16:creationId xmlns:a16="http://schemas.microsoft.com/office/drawing/2014/main" id="{702B9FC2-7AF1-CD6E-4C8D-DAF41E789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37E2D03-095D-C04E-9804-461F6AE293E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80900" name="Text Box 2">
            <a:extLst>
              <a:ext uri="{FF2B5EF4-FFF2-40B4-BE49-F238E27FC236}">
                <a16:creationId xmlns:a16="http://schemas.microsoft.com/office/drawing/2014/main" id="{0683CDF2-23EF-C422-71CF-BA94E1D5B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EBFC009-996E-1F4E-BC29-FAB41F1FBD1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80901" name="Text Box 3">
            <a:extLst>
              <a:ext uri="{FF2B5EF4-FFF2-40B4-BE49-F238E27FC236}">
                <a16:creationId xmlns:a16="http://schemas.microsoft.com/office/drawing/2014/main" id="{C87A17BF-5EC1-9B20-5AC8-C4142F6F3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52A3A25-10F9-8247-B973-379D5E0B594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80902" name="Text Box 4">
            <a:extLst>
              <a:ext uri="{FF2B5EF4-FFF2-40B4-BE49-F238E27FC236}">
                <a16:creationId xmlns:a16="http://schemas.microsoft.com/office/drawing/2014/main" id="{0110D236-994E-9CAC-2852-7552B507D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4062530-EE96-8847-B48E-A266A37C015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80903" name="Text Box 5">
            <a:extLst>
              <a:ext uri="{FF2B5EF4-FFF2-40B4-BE49-F238E27FC236}">
                <a16:creationId xmlns:a16="http://schemas.microsoft.com/office/drawing/2014/main" id="{ADB1DF3E-B25C-48B5-BE8E-415785ED2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80904" name="Text Box 6">
            <a:extLst>
              <a:ext uri="{FF2B5EF4-FFF2-40B4-BE49-F238E27FC236}">
                <a16:creationId xmlns:a16="http://schemas.microsoft.com/office/drawing/2014/main" id="{D52021A0-AE63-030E-9E68-5CBA17C7C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5">
            <a:extLst>
              <a:ext uri="{FF2B5EF4-FFF2-40B4-BE49-F238E27FC236}">
                <a16:creationId xmlns:a16="http://schemas.microsoft.com/office/drawing/2014/main" id="{29BD95B6-C617-396C-E1DC-D66B74A52EE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74A72ECC-99A9-FE48-9ED9-3D3EB7B7879C}" type="slidenum">
              <a:rPr lang="en-GB" altLang="en-NL" sz="1200" smtClean="0">
                <a:solidFill>
                  <a:srgbClr val="000000"/>
                </a:solidFill>
              </a:rPr>
              <a:pPr/>
              <a:t>43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82947" name="Text Box 1">
            <a:extLst>
              <a:ext uri="{FF2B5EF4-FFF2-40B4-BE49-F238E27FC236}">
                <a16:creationId xmlns:a16="http://schemas.microsoft.com/office/drawing/2014/main" id="{6B3C811A-6B25-FB20-DCE1-FF034092B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2EE3218-A30C-0845-A8F9-0CB3C0584CF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82948" name="Text Box 2">
            <a:extLst>
              <a:ext uri="{FF2B5EF4-FFF2-40B4-BE49-F238E27FC236}">
                <a16:creationId xmlns:a16="http://schemas.microsoft.com/office/drawing/2014/main" id="{0B8D3B1D-8BEE-35B8-6E72-5A76039CF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38CFEED-6F1B-8844-B85E-69219C3CDEB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82949" name="Text Box 3">
            <a:extLst>
              <a:ext uri="{FF2B5EF4-FFF2-40B4-BE49-F238E27FC236}">
                <a16:creationId xmlns:a16="http://schemas.microsoft.com/office/drawing/2014/main" id="{CF84B355-CC26-4A54-6C76-1203106ED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C4ACEB9-2987-D043-96B9-CDBD0AD5B34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82950" name="Text Box 4">
            <a:extLst>
              <a:ext uri="{FF2B5EF4-FFF2-40B4-BE49-F238E27FC236}">
                <a16:creationId xmlns:a16="http://schemas.microsoft.com/office/drawing/2014/main" id="{DDE49501-8D4D-1A30-C256-9F5F04426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CD708E3-0A7B-F744-8F6E-CEC2585F5DF0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82951" name="Text Box 5">
            <a:extLst>
              <a:ext uri="{FF2B5EF4-FFF2-40B4-BE49-F238E27FC236}">
                <a16:creationId xmlns:a16="http://schemas.microsoft.com/office/drawing/2014/main" id="{912F5724-2366-C1CA-C627-A57972182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82952" name="Text Box 6">
            <a:extLst>
              <a:ext uri="{FF2B5EF4-FFF2-40B4-BE49-F238E27FC236}">
                <a16:creationId xmlns:a16="http://schemas.microsoft.com/office/drawing/2014/main" id="{615604B3-B317-D15B-1DAA-87C4A4AB8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5">
            <a:extLst>
              <a:ext uri="{FF2B5EF4-FFF2-40B4-BE49-F238E27FC236}">
                <a16:creationId xmlns:a16="http://schemas.microsoft.com/office/drawing/2014/main" id="{B8739387-BEE8-628D-4555-5D24F0C8BA9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B5D2632B-F0DB-204B-8FAF-47A6C54C777D}" type="slidenum">
              <a:rPr lang="en-GB" altLang="en-NL" sz="1200" smtClean="0">
                <a:solidFill>
                  <a:srgbClr val="000000"/>
                </a:solidFill>
              </a:rPr>
              <a:pPr/>
              <a:t>44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84995" name="Text Box 1">
            <a:extLst>
              <a:ext uri="{FF2B5EF4-FFF2-40B4-BE49-F238E27FC236}">
                <a16:creationId xmlns:a16="http://schemas.microsoft.com/office/drawing/2014/main" id="{14B634E1-CD7B-F1CA-2841-FBB5D0419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A98F259-2A3E-0A46-AFCC-E96E1BFD6BC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84996" name="Text Box 2">
            <a:extLst>
              <a:ext uri="{FF2B5EF4-FFF2-40B4-BE49-F238E27FC236}">
                <a16:creationId xmlns:a16="http://schemas.microsoft.com/office/drawing/2014/main" id="{00DF67AC-8D00-DAF0-20F0-797F1544D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0FED7A5-B738-2040-AB00-8B24A192021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84997" name="Text Box 3">
            <a:extLst>
              <a:ext uri="{FF2B5EF4-FFF2-40B4-BE49-F238E27FC236}">
                <a16:creationId xmlns:a16="http://schemas.microsoft.com/office/drawing/2014/main" id="{8EB6957A-B2BA-CFF6-A9DD-FE58BAD3C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DC9D4C3-83CE-9E43-9802-4BBDC7117717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84998" name="Text Box 4">
            <a:extLst>
              <a:ext uri="{FF2B5EF4-FFF2-40B4-BE49-F238E27FC236}">
                <a16:creationId xmlns:a16="http://schemas.microsoft.com/office/drawing/2014/main" id="{8FFB5C8D-AA97-85AF-1EFA-5A99F65DE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741664B-1E7E-FB4B-991A-8B31D382EE90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84999" name="Text Box 5">
            <a:extLst>
              <a:ext uri="{FF2B5EF4-FFF2-40B4-BE49-F238E27FC236}">
                <a16:creationId xmlns:a16="http://schemas.microsoft.com/office/drawing/2014/main" id="{FF9EB9EC-47BB-AD1F-7B1E-9672AECC51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85000" name="Text Box 6">
            <a:extLst>
              <a:ext uri="{FF2B5EF4-FFF2-40B4-BE49-F238E27FC236}">
                <a16:creationId xmlns:a16="http://schemas.microsoft.com/office/drawing/2014/main" id="{7B4BD55E-2C01-5484-760D-F6872EADF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5">
            <a:extLst>
              <a:ext uri="{FF2B5EF4-FFF2-40B4-BE49-F238E27FC236}">
                <a16:creationId xmlns:a16="http://schemas.microsoft.com/office/drawing/2014/main" id="{75163A6F-DFDD-7E65-4C25-73F83060DCA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8407A0D7-15FE-E549-9F9C-B4517B33B871}" type="slidenum">
              <a:rPr lang="en-GB" altLang="en-NL" sz="1200" smtClean="0">
                <a:solidFill>
                  <a:srgbClr val="000000"/>
                </a:solidFill>
              </a:rPr>
              <a:pPr/>
              <a:t>45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87043" name="Text Box 1">
            <a:extLst>
              <a:ext uri="{FF2B5EF4-FFF2-40B4-BE49-F238E27FC236}">
                <a16:creationId xmlns:a16="http://schemas.microsoft.com/office/drawing/2014/main" id="{195FCA62-4291-A0C5-B574-E39354800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A5CC5CD-C272-624A-A29E-880D44C45097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87044" name="Text Box 2">
            <a:extLst>
              <a:ext uri="{FF2B5EF4-FFF2-40B4-BE49-F238E27FC236}">
                <a16:creationId xmlns:a16="http://schemas.microsoft.com/office/drawing/2014/main" id="{7DC68994-9781-F76B-6B35-10C61B64E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52B7CE5-B0E0-824B-906C-E347CD158A4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87045" name="Text Box 3">
            <a:extLst>
              <a:ext uri="{FF2B5EF4-FFF2-40B4-BE49-F238E27FC236}">
                <a16:creationId xmlns:a16="http://schemas.microsoft.com/office/drawing/2014/main" id="{D3F0EA95-8625-6243-E83C-EA894C02E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020E42A-B84A-6A41-8957-136A3C7690B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87046" name="Text Box 4">
            <a:extLst>
              <a:ext uri="{FF2B5EF4-FFF2-40B4-BE49-F238E27FC236}">
                <a16:creationId xmlns:a16="http://schemas.microsoft.com/office/drawing/2014/main" id="{627128F1-4B2F-35F9-3143-D3E356004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0C955B9-64D1-324A-AC5F-103059D1E0D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87047" name="Text Box 5">
            <a:extLst>
              <a:ext uri="{FF2B5EF4-FFF2-40B4-BE49-F238E27FC236}">
                <a16:creationId xmlns:a16="http://schemas.microsoft.com/office/drawing/2014/main" id="{2C23CE7C-01E0-964C-33AD-C827B1CD9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87048" name="Text Box 6">
            <a:extLst>
              <a:ext uri="{FF2B5EF4-FFF2-40B4-BE49-F238E27FC236}">
                <a16:creationId xmlns:a16="http://schemas.microsoft.com/office/drawing/2014/main" id="{D0879CF3-21F9-0BFE-6636-8ED4A16C1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5">
            <a:extLst>
              <a:ext uri="{FF2B5EF4-FFF2-40B4-BE49-F238E27FC236}">
                <a16:creationId xmlns:a16="http://schemas.microsoft.com/office/drawing/2014/main" id="{29D5E749-53F4-4C10-C1A1-67E38FDAF9F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B5D05E5B-8265-9F4A-BAAE-2618C339136F}" type="slidenum">
              <a:rPr lang="en-GB" altLang="en-NL" sz="1200" smtClean="0">
                <a:solidFill>
                  <a:srgbClr val="000000"/>
                </a:solidFill>
              </a:rPr>
              <a:pPr/>
              <a:t>46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89091" name="Text Box 1">
            <a:extLst>
              <a:ext uri="{FF2B5EF4-FFF2-40B4-BE49-F238E27FC236}">
                <a16:creationId xmlns:a16="http://schemas.microsoft.com/office/drawing/2014/main" id="{98A60DD4-D391-7C19-66C6-4B20728A6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40B3014-D813-A849-A67B-EFA061F1BA1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89092" name="Text Box 2">
            <a:extLst>
              <a:ext uri="{FF2B5EF4-FFF2-40B4-BE49-F238E27FC236}">
                <a16:creationId xmlns:a16="http://schemas.microsoft.com/office/drawing/2014/main" id="{05210F1F-837B-2114-09D2-2DCDBE253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68801A9-2A42-0242-94F8-F62F63B8F979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89093" name="Text Box 3">
            <a:extLst>
              <a:ext uri="{FF2B5EF4-FFF2-40B4-BE49-F238E27FC236}">
                <a16:creationId xmlns:a16="http://schemas.microsoft.com/office/drawing/2014/main" id="{11018364-EE3A-53E3-0264-B1E70B29B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D23B0FA-51AD-4149-B8C3-8C699DD0029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89094" name="Text Box 4">
            <a:extLst>
              <a:ext uri="{FF2B5EF4-FFF2-40B4-BE49-F238E27FC236}">
                <a16:creationId xmlns:a16="http://schemas.microsoft.com/office/drawing/2014/main" id="{43FF94B0-21ED-D734-AC3E-1B1CD984B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EC64173-B66E-674E-AEE5-87823DC62FD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89095" name="Text Box 5">
            <a:extLst>
              <a:ext uri="{FF2B5EF4-FFF2-40B4-BE49-F238E27FC236}">
                <a16:creationId xmlns:a16="http://schemas.microsoft.com/office/drawing/2014/main" id="{1EC52C34-65CE-BA95-C9B4-35F6EAC59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89096" name="Text Box 6">
            <a:extLst>
              <a:ext uri="{FF2B5EF4-FFF2-40B4-BE49-F238E27FC236}">
                <a16:creationId xmlns:a16="http://schemas.microsoft.com/office/drawing/2014/main" id="{383622D0-FADE-95A2-34B0-CB265918D9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5">
            <a:extLst>
              <a:ext uri="{FF2B5EF4-FFF2-40B4-BE49-F238E27FC236}">
                <a16:creationId xmlns:a16="http://schemas.microsoft.com/office/drawing/2014/main" id="{743445CB-9A01-DDBD-8D1F-E1876315E72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53EB306C-176B-D842-A5B0-83926008A687}" type="slidenum">
              <a:rPr lang="en-GB" altLang="en-NL" sz="1200" smtClean="0">
                <a:solidFill>
                  <a:srgbClr val="000000"/>
                </a:solidFill>
              </a:rPr>
              <a:pPr/>
              <a:t>47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91139" name="Text Box 1">
            <a:extLst>
              <a:ext uri="{FF2B5EF4-FFF2-40B4-BE49-F238E27FC236}">
                <a16:creationId xmlns:a16="http://schemas.microsoft.com/office/drawing/2014/main" id="{D9102CAE-E6A1-1AF3-7BBB-5E9B93842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E826E29-592F-D544-B585-5909C2802CC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91140" name="Text Box 2">
            <a:extLst>
              <a:ext uri="{FF2B5EF4-FFF2-40B4-BE49-F238E27FC236}">
                <a16:creationId xmlns:a16="http://schemas.microsoft.com/office/drawing/2014/main" id="{EC5FBC2F-9137-C4B1-4475-297D12233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045F2F7-E545-824A-AFFB-E2EAC4A27D35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91141" name="Text Box 3">
            <a:extLst>
              <a:ext uri="{FF2B5EF4-FFF2-40B4-BE49-F238E27FC236}">
                <a16:creationId xmlns:a16="http://schemas.microsoft.com/office/drawing/2014/main" id="{BB4788D3-B1D6-946F-8247-F6E185812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7CC3FC9-099F-2D43-A8B1-6C83277D40C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91142" name="Text Box 4">
            <a:extLst>
              <a:ext uri="{FF2B5EF4-FFF2-40B4-BE49-F238E27FC236}">
                <a16:creationId xmlns:a16="http://schemas.microsoft.com/office/drawing/2014/main" id="{49510438-C989-7C74-C832-E33742CC6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F3C4CD4-6FA8-2848-AB80-F979B4AB2679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91143" name="Text Box 5">
            <a:extLst>
              <a:ext uri="{FF2B5EF4-FFF2-40B4-BE49-F238E27FC236}">
                <a16:creationId xmlns:a16="http://schemas.microsoft.com/office/drawing/2014/main" id="{18F9D23B-6E8F-A817-96BF-17A9321EF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91144" name="Text Box 6">
            <a:extLst>
              <a:ext uri="{FF2B5EF4-FFF2-40B4-BE49-F238E27FC236}">
                <a16:creationId xmlns:a16="http://schemas.microsoft.com/office/drawing/2014/main" id="{373CF62C-B269-84EB-0EE4-932F8B545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5">
            <a:extLst>
              <a:ext uri="{FF2B5EF4-FFF2-40B4-BE49-F238E27FC236}">
                <a16:creationId xmlns:a16="http://schemas.microsoft.com/office/drawing/2014/main" id="{0529FA7A-E24E-54F0-7D73-B61BC2B6E42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C6EDBB40-20E4-1C42-AD8D-2D478C2B2594}" type="slidenum">
              <a:rPr lang="en-GB" altLang="en-NL" sz="1200" smtClean="0">
                <a:solidFill>
                  <a:srgbClr val="000000"/>
                </a:solidFill>
              </a:rPr>
              <a:pPr/>
              <a:t>48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93187" name="Text Box 1">
            <a:extLst>
              <a:ext uri="{FF2B5EF4-FFF2-40B4-BE49-F238E27FC236}">
                <a16:creationId xmlns:a16="http://schemas.microsoft.com/office/drawing/2014/main" id="{C9E55162-0004-42DA-24EF-A5BA4C1CD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B0C169D-FE02-614A-8486-2A4483B2B0F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93188" name="Text Box 2">
            <a:extLst>
              <a:ext uri="{FF2B5EF4-FFF2-40B4-BE49-F238E27FC236}">
                <a16:creationId xmlns:a16="http://schemas.microsoft.com/office/drawing/2014/main" id="{F19E0EE2-DA52-F4E8-5F5C-1E1D1F035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CF25C78-BA0A-F64B-B730-CC23E6B8EF7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93189" name="Text Box 3">
            <a:extLst>
              <a:ext uri="{FF2B5EF4-FFF2-40B4-BE49-F238E27FC236}">
                <a16:creationId xmlns:a16="http://schemas.microsoft.com/office/drawing/2014/main" id="{C3B6BADC-E0F7-3165-ED1B-1E6A1496B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3D83374-FC18-5841-AC6E-7A9B010DC5E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93190" name="Text Box 4">
            <a:extLst>
              <a:ext uri="{FF2B5EF4-FFF2-40B4-BE49-F238E27FC236}">
                <a16:creationId xmlns:a16="http://schemas.microsoft.com/office/drawing/2014/main" id="{C986CE6F-116A-CA13-398B-243AD2614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D33A9161-9A17-5840-962D-1B9415D06E4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93191" name="Text Box 5">
            <a:extLst>
              <a:ext uri="{FF2B5EF4-FFF2-40B4-BE49-F238E27FC236}">
                <a16:creationId xmlns:a16="http://schemas.microsoft.com/office/drawing/2014/main" id="{762E3EEE-C2DC-1172-1B77-B0EDAE5FF4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93192" name="Text Box 6">
            <a:extLst>
              <a:ext uri="{FF2B5EF4-FFF2-40B4-BE49-F238E27FC236}">
                <a16:creationId xmlns:a16="http://schemas.microsoft.com/office/drawing/2014/main" id="{5F999147-70D5-1981-CE4F-E5BA4D1CE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5">
            <a:extLst>
              <a:ext uri="{FF2B5EF4-FFF2-40B4-BE49-F238E27FC236}">
                <a16:creationId xmlns:a16="http://schemas.microsoft.com/office/drawing/2014/main" id="{CC4F4A6C-9F74-3685-B5FB-268EAF6477D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D9ED20B9-9115-304D-8102-EAED6696FB28}" type="slidenum">
              <a:rPr lang="en-GB" altLang="en-NL" sz="1200" smtClean="0">
                <a:solidFill>
                  <a:srgbClr val="000000"/>
                </a:solidFill>
              </a:rPr>
              <a:pPr/>
              <a:t>49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25955" name="Text Box 1">
            <a:extLst>
              <a:ext uri="{FF2B5EF4-FFF2-40B4-BE49-F238E27FC236}">
                <a16:creationId xmlns:a16="http://schemas.microsoft.com/office/drawing/2014/main" id="{C3F2386C-744C-49C5-EB03-1FB4476AD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DA09D0F-193B-A149-B24E-40F70DF2E97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25956" name="Text Box 2">
            <a:extLst>
              <a:ext uri="{FF2B5EF4-FFF2-40B4-BE49-F238E27FC236}">
                <a16:creationId xmlns:a16="http://schemas.microsoft.com/office/drawing/2014/main" id="{B0F5632B-7FC7-8C70-C678-BA53B7B62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1302297-AA74-7D48-8E32-DFCD52250F18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25957" name="Text Box 3">
            <a:extLst>
              <a:ext uri="{FF2B5EF4-FFF2-40B4-BE49-F238E27FC236}">
                <a16:creationId xmlns:a16="http://schemas.microsoft.com/office/drawing/2014/main" id="{9A0B69CD-DA3E-86B3-5BA1-0539FDA24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26FC940-5734-EA4F-8361-5B0C634CC293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25958" name="Text Box 4">
            <a:extLst>
              <a:ext uri="{FF2B5EF4-FFF2-40B4-BE49-F238E27FC236}">
                <a16:creationId xmlns:a16="http://schemas.microsoft.com/office/drawing/2014/main" id="{1928420E-7096-C231-8137-D5BF90F4C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95D4E25-CA85-0C4E-8190-0A71E0ED163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25959" name="Text Box 5">
            <a:extLst>
              <a:ext uri="{FF2B5EF4-FFF2-40B4-BE49-F238E27FC236}">
                <a16:creationId xmlns:a16="http://schemas.microsoft.com/office/drawing/2014/main" id="{500E27D3-0873-FAE4-2113-11C2D6C56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125960" name="Text Box 6">
            <a:extLst>
              <a:ext uri="{FF2B5EF4-FFF2-40B4-BE49-F238E27FC236}">
                <a16:creationId xmlns:a16="http://schemas.microsoft.com/office/drawing/2014/main" id="{9983829C-C1CD-74DE-0953-231F4FC17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5">
            <a:extLst>
              <a:ext uri="{FF2B5EF4-FFF2-40B4-BE49-F238E27FC236}">
                <a16:creationId xmlns:a16="http://schemas.microsoft.com/office/drawing/2014/main" id="{15B9E622-BB92-9DE7-B37F-0D44A4E9231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8CF51BEB-9D10-E84A-8CEE-DB20B49A3409}" type="slidenum">
              <a:rPr lang="en-GB" altLang="en-NL" sz="1200" smtClean="0">
                <a:solidFill>
                  <a:srgbClr val="000000"/>
                </a:solidFill>
              </a:rPr>
              <a:pPr/>
              <a:t>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7411" name="Text Box 1">
            <a:extLst>
              <a:ext uri="{FF2B5EF4-FFF2-40B4-BE49-F238E27FC236}">
                <a16:creationId xmlns:a16="http://schemas.microsoft.com/office/drawing/2014/main" id="{F6A6AA48-13D1-9353-0B16-936896F64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76B3A96-1130-CC4E-81E2-7E226B56A59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7412" name="Text Box 2">
            <a:extLst>
              <a:ext uri="{FF2B5EF4-FFF2-40B4-BE49-F238E27FC236}">
                <a16:creationId xmlns:a16="http://schemas.microsoft.com/office/drawing/2014/main" id="{EDE658A3-1686-4D68-9D1B-491B8A423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D9316F6-B965-1948-BA9E-A3AF5FAE91B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7413" name="Text Box 3">
            <a:extLst>
              <a:ext uri="{FF2B5EF4-FFF2-40B4-BE49-F238E27FC236}">
                <a16:creationId xmlns:a16="http://schemas.microsoft.com/office/drawing/2014/main" id="{7DB4FB9D-22FA-1F4E-7BE2-F889FE065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B9CA56D-6A82-1249-8E92-DE405FF30D79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7414" name="Text Box 4">
            <a:extLst>
              <a:ext uri="{FF2B5EF4-FFF2-40B4-BE49-F238E27FC236}">
                <a16:creationId xmlns:a16="http://schemas.microsoft.com/office/drawing/2014/main" id="{9444EB91-D98E-CEF1-89D3-28707C1EF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1F8648A-79C2-AE47-9259-7026F4D87433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7415" name="Text Box 5">
            <a:extLst>
              <a:ext uri="{FF2B5EF4-FFF2-40B4-BE49-F238E27FC236}">
                <a16:creationId xmlns:a16="http://schemas.microsoft.com/office/drawing/2014/main" id="{EB78189D-654B-0508-50AA-33A0AF737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17416" name="Text Box 6">
            <a:extLst>
              <a:ext uri="{FF2B5EF4-FFF2-40B4-BE49-F238E27FC236}">
                <a16:creationId xmlns:a16="http://schemas.microsoft.com/office/drawing/2014/main" id="{626B402F-C96C-F311-4894-C2D92B1F9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17417" name="Notes Placeholder 1">
            <a:extLst>
              <a:ext uri="{FF2B5EF4-FFF2-40B4-BE49-F238E27FC236}">
                <a16:creationId xmlns:a16="http://schemas.microsoft.com/office/drawing/2014/main" id="{55A4EA10-1049-CC31-F9DA-FBF867DFD2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NL" altLang="en-NL">
              <a:latin typeface="Times New Roman" panose="02020603050405020304" pitchFamily="18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5">
            <a:extLst>
              <a:ext uri="{FF2B5EF4-FFF2-40B4-BE49-F238E27FC236}">
                <a16:creationId xmlns:a16="http://schemas.microsoft.com/office/drawing/2014/main" id="{92703A15-D098-68AD-5691-BFFA31B0BEF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484D45F4-B717-8244-981E-A8F153E33568}" type="slidenum">
              <a:rPr lang="en-GB" altLang="en-NL" sz="1200" smtClean="0">
                <a:solidFill>
                  <a:srgbClr val="000000"/>
                </a:solidFill>
              </a:rPr>
              <a:pPr/>
              <a:t>50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26979" name="Text Box 1">
            <a:extLst>
              <a:ext uri="{FF2B5EF4-FFF2-40B4-BE49-F238E27FC236}">
                <a16:creationId xmlns:a16="http://schemas.microsoft.com/office/drawing/2014/main" id="{B9AD8E4A-FCC9-AEBC-6560-E27B2F940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EC196C3-6F72-3546-94A4-4BE46C50A20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26980" name="Text Box 2">
            <a:extLst>
              <a:ext uri="{FF2B5EF4-FFF2-40B4-BE49-F238E27FC236}">
                <a16:creationId xmlns:a16="http://schemas.microsoft.com/office/drawing/2014/main" id="{1010DB91-ABE3-5228-4B47-7C32CE7A3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5B58930-B038-994D-8FE2-01ECCA64C09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26981" name="Text Box 3">
            <a:extLst>
              <a:ext uri="{FF2B5EF4-FFF2-40B4-BE49-F238E27FC236}">
                <a16:creationId xmlns:a16="http://schemas.microsoft.com/office/drawing/2014/main" id="{78F3B665-AC3A-F0D1-E249-B673196F8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F9A138F-2AC7-C44F-9B61-B17744002367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26982" name="Text Box 4">
            <a:extLst>
              <a:ext uri="{FF2B5EF4-FFF2-40B4-BE49-F238E27FC236}">
                <a16:creationId xmlns:a16="http://schemas.microsoft.com/office/drawing/2014/main" id="{1C6D44EA-7A3D-017A-E44F-67C70FD15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B216651-0D10-F844-A203-BF2801780EC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26983" name="Text Box 5">
            <a:extLst>
              <a:ext uri="{FF2B5EF4-FFF2-40B4-BE49-F238E27FC236}">
                <a16:creationId xmlns:a16="http://schemas.microsoft.com/office/drawing/2014/main" id="{8743DC2E-6AB0-6527-802B-35E216DE3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126984" name="Text Box 6">
            <a:extLst>
              <a:ext uri="{FF2B5EF4-FFF2-40B4-BE49-F238E27FC236}">
                <a16:creationId xmlns:a16="http://schemas.microsoft.com/office/drawing/2014/main" id="{DD5FB9B9-86A0-A519-748B-95C2422DE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5">
            <a:extLst>
              <a:ext uri="{FF2B5EF4-FFF2-40B4-BE49-F238E27FC236}">
                <a16:creationId xmlns:a16="http://schemas.microsoft.com/office/drawing/2014/main" id="{51DCA348-328A-F60E-4D8C-A4D7F61E666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3569A6D0-C11B-2F4B-924F-2F77B6F3FD5B}" type="slidenum">
              <a:rPr lang="en-GB" altLang="en-NL" sz="1200" smtClean="0">
                <a:solidFill>
                  <a:srgbClr val="000000"/>
                </a:solidFill>
              </a:rPr>
              <a:pPr/>
              <a:t>51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29027" name="Text Box 1">
            <a:extLst>
              <a:ext uri="{FF2B5EF4-FFF2-40B4-BE49-F238E27FC236}">
                <a16:creationId xmlns:a16="http://schemas.microsoft.com/office/drawing/2014/main" id="{82A1C02A-A08D-4A2E-2EC0-9DB61F3B0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41D4252-1717-4A47-8108-BA2E428E6FC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29028" name="Text Box 2">
            <a:extLst>
              <a:ext uri="{FF2B5EF4-FFF2-40B4-BE49-F238E27FC236}">
                <a16:creationId xmlns:a16="http://schemas.microsoft.com/office/drawing/2014/main" id="{E57C316E-CC1A-5B55-D444-07FFE5AB3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A83665E-C9DC-2946-941C-7E18806A5005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29029" name="Text Box 3">
            <a:extLst>
              <a:ext uri="{FF2B5EF4-FFF2-40B4-BE49-F238E27FC236}">
                <a16:creationId xmlns:a16="http://schemas.microsoft.com/office/drawing/2014/main" id="{36DA9734-91E6-89AF-1DD0-AD45324AE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A1141BF-F8D8-7544-9996-6CBFEC6F6A9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29030" name="Text Box 4">
            <a:extLst>
              <a:ext uri="{FF2B5EF4-FFF2-40B4-BE49-F238E27FC236}">
                <a16:creationId xmlns:a16="http://schemas.microsoft.com/office/drawing/2014/main" id="{26022040-C640-C98E-D27D-417F19F3D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C11405C-F1D9-1947-AE70-DE7ACE22620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29031" name="Text Box 5">
            <a:extLst>
              <a:ext uri="{FF2B5EF4-FFF2-40B4-BE49-F238E27FC236}">
                <a16:creationId xmlns:a16="http://schemas.microsoft.com/office/drawing/2014/main" id="{3B2B0579-0ABA-45B9-428F-9EED71F61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129032" name="Text Box 6">
            <a:extLst>
              <a:ext uri="{FF2B5EF4-FFF2-40B4-BE49-F238E27FC236}">
                <a16:creationId xmlns:a16="http://schemas.microsoft.com/office/drawing/2014/main" id="{86A35C2B-FB05-DBDC-3E89-0352E8F7B9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5">
            <a:extLst>
              <a:ext uri="{FF2B5EF4-FFF2-40B4-BE49-F238E27FC236}">
                <a16:creationId xmlns:a16="http://schemas.microsoft.com/office/drawing/2014/main" id="{9936954D-EA5A-D8B5-423A-5FAFD13A42A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F752EFA6-AF1B-CB4D-A013-161C9C427D7B}" type="slidenum">
              <a:rPr lang="en-GB" altLang="en-NL" sz="1200" smtClean="0">
                <a:solidFill>
                  <a:srgbClr val="000000"/>
                </a:solidFill>
              </a:rPr>
              <a:pPr/>
              <a:t>52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31075" name="Text Box 1">
            <a:extLst>
              <a:ext uri="{FF2B5EF4-FFF2-40B4-BE49-F238E27FC236}">
                <a16:creationId xmlns:a16="http://schemas.microsoft.com/office/drawing/2014/main" id="{7500999C-E9A6-B59A-4D22-C4D6AF0EB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4B55DDD-299F-6E41-9DB2-7D1F1FDAC52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31076" name="Text Box 2">
            <a:extLst>
              <a:ext uri="{FF2B5EF4-FFF2-40B4-BE49-F238E27FC236}">
                <a16:creationId xmlns:a16="http://schemas.microsoft.com/office/drawing/2014/main" id="{BBEDC561-3C1B-1D77-00B5-F7C3D11D4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AE8EC2D-1D8E-144F-9E49-8D21BC20E14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31077" name="Text Box 3">
            <a:extLst>
              <a:ext uri="{FF2B5EF4-FFF2-40B4-BE49-F238E27FC236}">
                <a16:creationId xmlns:a16="http://schemas.microsoft.com/office/drawing/2014/main" id="{41D110C9-589E-5164-4E24-63D835188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C251876-9441-034E-9634-2212CFBF6F73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31078" name="Text Box 4">
            <a:extLst>
              <a:ext uri="{FF2B5EF4-FFF2-40B4-BE49-F238E27FC236}">
                <a16:creationId xmlns:a16="http://schemas.microsoft.com/office/drawing/2014/main" id="{D9AE00CB-01AD-2ECD-62B9-AFCABFA37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AB7B87F-45EE-8548-A674-3CB779452CC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31079" name="Text Box 5">
            <a:extLst>
              <a:ext uri="{FF2B5EF4-FFF2-40B4-BE49-F238E27FC236}">
                <a16:creationId xmlns:a16="http://schemas.microsoft.com/office/drawing/2014/main" id="{6A6E08D1-3FD3-C007-B6C3-9D855481B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131080" name="Text Box 6">
            <a:extLst>
              <a:ext uri="{FF2B5EF4-FFF2-40B4-BE49-F238E27FC236}">
                <a16:creationId xmlns:a16="http://schemas.microsoft.com/office/drawing/2014/main" id="{04BA7E6C-C9DC-77D6-5C37-811EF62D6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5">
            <a:extLst>
              <a:ext uri="{FF2B5EF4-FFF2-40B4-BE49-F238E27FC236}">
                <a16:creationId xmlns:a16="http://schemas.microsoft.com/office/drawing/2014/main" id="{15B57E18-B9D4-26F3-ED31-917CC17A973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6BCCFD5D-B3FD-CB48-8DF5-8963C7D1F243}" type="slidenum">
              <a:rPr lang="en-GB" altLang="en-NL" sz="1200" smtClean="0">
                <a:solidFill>
                  <a:srgbClr val="000000"/>
                </a:solidFill>
              </a:rPr>
              <a:pPr/>
              <a:t>53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33123" name="Text Box 1">
            <a:extLst>
              <a:ext uri="{FF2B5EF4-FFF2-40B4-BE49-F238E27FC236}">
                <a16:creationId xmlns:a16="http://schemas.microsoft.com/office/drawing/2014/main" id="{6865C36A-C958-4693-286D-1C1B2F89B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7BA5D20-8F91-8A4B-A4E1-9A10CEF06FB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33124" name="Text Box 2">
            <a:extLst>
              <a:ext uri="{FF2B5EF4-FFF2-40B4-BE49-F238E27FC236}">
                <a16:creationId xmlns:a16="http://schemas.microsoft.com/office/drawing/2014/main" id="{E8AC97FD-A73E-A1E8-9993-684A07375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FE77CDA-C400-F845-BA84-1B143B56FFC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33125" name="Text Box 3">
            <a:extLst>
              <a:ext uri="{FF2B5EF4-FFF2-40B4-BE49-F238E27FC236}">
                <a16:creationId xmlns:a16="http://schemas.microsoft.com/office/drawing/2014/main" id="{C054CCEC-4227-EF0B-FD85-EA9B9D6E4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0B2101D-C356-3444-8006-D0BB65735A2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33126" name="Text Box 4">
            <a:extLst>
              <a:ext uri="{FF2B5EF4-FFF2-40B4-BE49-F238E27FC236}">
                <a16:creationId xmlns:a16="http://schemas.microsoft.com/office/drawing/2014/main" id="{2FEBE750-2741-E33C-4092-A250CA0187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10CBF06-C73B-1948-B053-B40081DFD5B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33127" name="Text Box 5">
            <a:extLst>
              <a:ext uri="{FF2B5EF4-FFF2-40B4-BE49-F238E27FC236}">
                <a16:creationId xmlns:a16="http://schemas.microsoft.com/office/drawing/2014/main" id="{CB14E363-AE85-1267-2FF6-DC8E972D5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133128" name="Text Box 6">
            <a:extLst>
              <a:ext uri="{FF2B5EF4-FFF2-40B4-BE49-F238E27FC236}">
                <a16:creationId xmlns:a16="http://schemas.microsoft.com/office/drawing/2014/main" id="{077809EF-09E2-5DE5-193A-4C94B7740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5">
            <a:extLst>
              <a:ext uri="{FF2B5EF4-FFF2-40B4-BE49-F238E27FC236}">
                <a16:creationId xmlns:a16="http://schemas.microsoft.com/office/drawing/2014/main" id="{95672CF2-E15B-14CA-C095-F37D4A73953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2EC6A4D8-D561-9847-AE83-ADAE70F0D573}" type="slidenum">
              <a:rPr lang="en-GB" altLang="en-NL" sz="1200" smtClean="0">
                <a:solidFill>
                  <a:srgbClr val="000000"/>
                </a:solidFill>
              </a:rPr>
              <a:pPr/>
              <a:t>54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35171" name="Text Box 1">
            <a:extLst>
              <a:ext uri="{FF2B5EF4-FFF2-40B4-BE49-F238E27FC236}">
                <a16:creationId xmlns:a16="http://schemas.microsoft.com/office/drawing/2014/main" id="{FBD9A0D0-9E7E-5AB8-3767-AD0A5D984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FD59AB5-D773-2A4E-A7DF-602A0ACCAAC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35172" name="Text Box 2">
            <a:extLst>
              <a:ext uri="{FF2B5EF4-FFF2-40B4-BE49-F238E27FC236}">
                <a16:creationId xmlns:a16="http://schemas.microsoft.com/office/drawing/2014/main" id="{4C41FB12-EBED-1D74-0572-C2DF46986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A47756B-2997-6145-9B94-B7646CD37828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35173" name="Text Box 3">
            <a:extLst>
              <a:ext uri="{FF2B5EF4-FFF2-40B4-BE49-F238E27FC236}">
                <a16:creationId xmlns:a16="http://schemas.microsoft.com/office/drawing/2014/main" id="{FD28A4C5-57D0-D9A6-84E6-60288C4A1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8ADE136-F0B2-BE4A-84A0-26C9171CD74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35174" name="Text Box 4">
            <a:extLst>
              <a:ext uri="{FF2B5EF4-FFF2-40B4-BE49-F238E27FC236}">
                <a16:creationId xmlns:a16="http://schemas.microsoft.com/office/drawing/2014/main" id="{F0424B2C-F568-2E7B-F8F0-7191D73D6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F351E6D-A1A3-0E41-8318-92BDE5F120C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35175" name="Text Box 5">
            <a:extLst>
              <a:ext uri="{FF2B5EF4-FFF2-40B4-BE49-F238E27FC236}">
                <a16:creationId xmlns:a16="http://schemas.microsoft.com/office/drawing/2014/main" id="{C381F468-F39C-E5AE-D1EA-5C9476279E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135176" name="Text Box 6">
            <a:extLst>
              <a:ext uri="{FF2B5EF4-FFF2-40B4-BE49-F238E27FC236}">
                <a16:creationId xmlns:a16="http://schemas.microsoft.com/office/drawing/2014/main" id="{DF987366-7A77-F6C8-6656-F089149A7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5">
            <a:extLst>
              <a:ext uri="{FF2B5EF4-FFF2-40B4-BE49-F238E27FC236}">
                <a16:creationId xmlns:a16="http://schemas.microsoft.com/office/drawing/2014/main" id="{9C3F1F2F-E9A6-C65D-A09F-16B85BA74D2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81F100B8-6F7A-2D40-ACDA-5E81B051F516}" type="slidenum">
              <a:rPr lang="en-GB" altLang="en-NL" sz="1200" smtClean="0">
                <a:solidFill>
                  <a:srgbClr val="000000"/>
                </a:solidFill>
              </a:rPr>
              <a:pPr/>
              <a:t>55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37219" name="Text Box 1">
            <a:extLst>
              <a:ext uri="{FF2B5EF4-FFF2-40B4-BE49-F238E27FC236}">
                <a16:creationId xmlns:a16="http://schemas.microsoft.com/office/drawing/2014/main" id="{520AF464-0474-1FBA-99A1-AF800C188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6DED15C-91EA-6C4B-B22A-30149B3B7BC0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37220" name="Text Box 2">
            <a:extLst>
              <a:ext uri="{FF2B5EF4-FFF2-40B4-BE49-F238E27FC236}">
                <a16:creationId xmlns:a16="http://schemas.microsoft.com/office/drawing/2014/main" id="{708CD794-3046-D91C-8308-49F30CDF6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0732CF1-A5A1-D044-A871-73CBE432EA0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37221" name="Text Box 3">
            <a:extLst>
              <a:ext uri="{FF2B5EF4-FFF2-40B4-BE49-F238E27FC236}">
                <a16:creationId xmlns:a16="http://schemas.microsoft.com/office/drawing/2014/main" id="{0495DFC2-886E-9BF9-53AE-6A26872F6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02A2B4C-C36B-3E47-921B-FD4DC1B5FB8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37222" name="Text Box 4">
            <a:extLst>
              <a:ext uri="{FF2B5EF4-FFF2-40B4-BE49-F238E27FC236}">
                <a16:creationId xmlns:a16="http://schemas.microsoft.com/office/drawing/2014/main" id="{5DA5F89D-54A5-66B2-00E5-8468E26FC4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F44763D-AB12-9541-82FC-B8761BD8A59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37223" name="Text Box 5">
            <a:extLst>
              <a:ext uri="{FF2B5EF4-FFF2-40B4-BE49-F238E27FC236}">
                <a16:creationId xmlns:a16="http://schemas.microsoft.com/office/drawing/2014/main" id="{24D533B4-37C4-AC06-FA83-A5062F4C8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137224" name="Text Box 6">
            <a:extLst>
              <a:ext uri="{FF2B5EF4-FFF2-40B4-BE49-F238E27FC236}">
                <a16:creationId xmlns:a16="http://schemas.microsoft.com/office/drawing/2014/main" id="{E477968C-6A95-FCC7-B832-27C44951A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5">
            <a:extLst>
              <a:ext uri="{FF2B5EF4-FFF2-40B4-BE49-F238E27FC236}">
                <a16:creationId xmlns:a16="http://schemas.microsoft.com/office/drawing/2014/main" id="{08829E5B-1248-8BDF-5E9C-77B97390DB1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EF4749BC-CA82-9E4C-B9FC-B0A1FC968103}" type="slidenum">
              <a:rPr lang="en-GB" altLang="en-NL" sz="1200" smtClean="0">
                <a:solidFill>
                  <a:srgbClr val="000000"/>
                </a:solidFill>
              </a:rPr>
              <a:pPr/>
              <a:t>56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39267" name="Text Box 1">
            <a:extLst>
              <a:ext uri="{FF2B5EF4-FFF2-40B4-BE49-F238E27FC236}">
                <a16:creationId xmlns:a16="http://schemas.microsoft.com/office/drawing/2014/main" id="{54F0FE1F-2246-6A9D-084A-3B55E46399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D873CDC9-6E6B-704F-A1FF-C388CF156D1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39268" name="Text Box 2">
            <a:extLst>
              <a:ext uri="{FF2B5EF4-FFF2-40B4-BE49-F238E27FC236}">
                <a16:creationId xmlns:a16="http://schemas.microsoft.com/office/drawing/2014/main" id="{8AC6B00C-28B3-447D-EC2E-CD72A944A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DA06C4E-41CB-984B-AF45-3E53F9FC3E3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39269" name="Text Box 3">
            <a:extLst>
              <a:ext uri="{FF2B5EF4-FFF2-40B4-BE49-F238E27FC236}">
                <a16:creationId xmlns:a16="http://schemas.microsoft.com/office/drawing/2014/main" id="{F8AD1D30-267E-D835-C808-933DEBE5E9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52EBB5D-3C06-9742-B31E-B7F97FEBB82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39270" name="Text Box 4">
            <a:extLst>
              <a:ext uri="{FF2B5EF4-FFF2-40B4-BE49-F238E27FC236}">
                <a16:creationId xmlns:a16="http://schemas.microsoft.com/office/drawing/2014/main" id="{2B1B937B-289D-692B-C20E-9C801401A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92508BF-CD01-6C47-9581-F6A704DFAB3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39271" name="Text Box 5">
            <a:extLst>
              <a:ext uri="{FF2B5EF4-FFF2-40B4-BE49-F238E27FC236}">
                <a16:creationId xmlns:a16="http://schemas.microsoft.com/office/drawing/2014/main" id="{EF8B01FF-2A08-24C2-65DA-E8FF22483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139272" name="Text Box 6">
            <a:extLst>
              <a:ext uri="{FF2B5EF4-FFF2-40B4-BE49-F238E27FC236}">
                <a16:creationId xmlns:a16="http://schemas.microsoft.com/office/drawing/2014/main" id="{F7B6909A-097B-9FBB-F3BC-633CEE878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5">
            <a:extLst>
              <a:ext uri="{FF2B5EF4-FFF2-40B4-BE49-F238E27FC236}">
                <a16:creationId xmlns:a16="http://schemas.microsoft.com/office/drawing/2014/main" id="{08829E5B-1248-8BDF-5E9C-77B97390DB1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EF4749BC-CA82-9E4C-B9FC-B0A1FC968103}" type="slidenum">
              <a:rPr lang="en-GB" altLang="en-NL" sz="1200" smtClean="0">
                <a:solidFill>
                  <a:srgbClr val="000000"/>
                </a:solidFill>
              </a:rPr>
              <a:pPr/>
              <a:t>57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39267" name="Text Box 1">
            <a:extLst>
              <a:ext uri="{FF2B5EF4-FFF2-40B4-BE49-F238E27FC236}">
                <a16:creationId xmlns:a16="http://schemas.microsoft.com/office/drawing/2014/main" id="{54F0FE1F-2246-6A9D-084A-3B55E46399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D873CDC9-6E6B-704F-A1FF-C388CF156D1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39268" name="Text Box 2">
            <a:extLst>
              <a:ext uri="{FF2B5EF4-FFF2-40B4-BE49-F238E27FC236}">
                <a16:creationId xmlns:a16="http://schemas.microsoft.com/office/drawing/2014/main" id="{8AC6B00C-28B3-447D-EC2E-CD72A944A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DA06C4E-41CB-984B-AF45-3E53F9FC3E3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39269" name="Text Box 3">
            <a:extLst>
              <a:ext uri="{FF2B5EF4-FFF2-40B4-BE49-F238E27FC236}">
                <a16:creationId xmlns:a16="http://schemas.microsoft.com/office/drawing/2014/main" id="{F8AD1D30-267E-D835-C808-933DEBE5E9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52EBB5D-3C06-9742-B31E-B7F97FEBB82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39270" name="Text Box 4">
            <a:extLst>
              <a:ext uri="{FF2B5EF4-FFF2-40B4-BE49-F238E27FC236}">
                <a16:creationId xmlns:a16="http://schemas.microsoft.com/office/drawing/2014/main" id="{2B1B937B-289D-692B-C20E-9C801401A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92508BF-CD01-6C47-9581-F6A704DFAB3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39271" name="Text Box 5">
            <a:extLst>
              <a:ext uri="{FF2B5EF4-FFF2-40B4-BE49-F238E27FC236}">
                <a16:creationId xmlns:a16="http://schemas.microsoft.com/office/drawing/2014/main" id="{EF8B01FF-2A08-24C2-65DA-E8FF22483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139272" name="Text Box 6">
            <a:extLst>
              <a:ext uri="{FF2B5EF4-FFF2-40B4-BE49-F238E27FC236}">
                <a16:creationId xmlns:a16="http://schemas.microsoft.com/office/drawing/2014/main" id="{F7B6909A-097B-9FBB-F3BC-633CEE878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425714553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5">
            <a:extLst>
              <a:ext uri="{FF2B5EF4-FFF2-40B4-BE49-F238E27FC236}">
                <a16:creationId xmlns:a16="http://schemas.microsoft.com/office/drawing/2014/main" id="{3F3E8541-EDC7-5D17-6290-724419A4E93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1D742DD8-A617-F845-872C-A2547D405AFC}" type="slidenum">
              <a:rPr lang="en-GB" altLang="en-NL" sz="1200" smtClean="0">
                <a:solidFill>
                  <a:srgbClr val="000000"/>
                </a:solidFill>
              </a:rPr>
              <a:pPr/>
              <a:t>58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45411" name="Text Box 1">
            <a:extLst>
              <a:ext uri="{FF2B5EF4-FFF2-40B4-BE49-F238E27FC236}">
                <a16:creationId xmlns:a16="http://schemas.microsoft.com/office/drawing/2014/main" id="{9752E5A6-C193-1D94-2F68-3DED08028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5786C07-B6F6-B847-BA69-F8EB804E7459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45412" name="Text Box 2">
            <a:extLst>
              <a:ext uri="{FF2B5EF4-FFF2-40B4-BE49-F238E27FC236}">
                <a16:creationId xmlns:a16="http://schemas.microsoft.com/office/drawing/2014/main" id="{B8DE8310-BA54-C682-DA32-0A915DF5E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4969BB5-6096-6946-AD5C-CFD7F513A6E9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45413" name="Text Box 3">
            <a:extLst>
              <a:ext uri="{FF2B5EF4-FFF2-40B4-BE49-F238E27FC236}">
                <a16:creationId xmlns:a16="http://schemas.microsoft.com/office/drawing/2014/main" id="{B4061FE2-67B7-9CC0-4C2D-E42390B3F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D6C3F2CE-F8D0-5144-8AFE-4095E69E8D2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45414" name="Text Box 4">
            <a:extLst>
              <a:ext uri="{FF2B5EF4-FFF2-40B4-BE49-F238E27FC236}">
                <a16:creationId xmlns:a16="http://schemas.microsoft.com/office/drawing/2014/main" id="{1BCF5335-03C0-4111-997C-56BEEE636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285B2B1-5E27-2E4B-A57A-56316471F1D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45415" name="Text Box 5">
            <a:extLst>
              <a:ext uri="{FF2B5EF4-FFF2-40B4-BE49-F238E27FC236}">
                <a16:creationId xmlns:a16="http://schemas.microsoft.com/office/drawing/2014/main" id="{2BC0231A-49F2-1752-3090-BF4385895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145416" name="Text Box 6">
            <a:extLst>
              <a:ext uri="{FF2B5EF4-FFF2-40B4-BE49-F238E27FC236}">
                <a16:creationId xmlns:a16="http://schemas.microsoft.com/office/drawing/2014/main" id="{6C32EF3A-FDBE-EA8F-F914-20A461BC6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5">
            <a:extLst>
              <a:ext uri="{FF2B5EF4-FFF2-40B4-BE49-F238E27FC236}">
                <a16:creationId xmlns:a16="http://schemas.microsoft.com/office/drawing/2014/main" id="{5EC6B8B6-DA5D-F3C9-F0F5-D1183E8D36A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FE31CC3A-0143-8144-9B5C-79C78997A7CE}" type="slidenum">
              <a:rPr lang="en-GB" altLang="en-NL" sz="1200" smtClean="0">
                <a:solidFill>
                  <a:srgbClr val="000000"/>
                </a:solidFill>
              </a:rPr>
              <a:pPr/>
              <a:t>59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47459" name="Text Box 1">
            <a:extLst>
              <a:ext uri="{FF2B5EF4-FFF2-40B4-BE49-F238E27FC236}">
                <a16:creationId xmlns:a16="http://schemas.microsoft.com/office/drawing/2014/main" id="{91FF78AE-9AA9-145C-7E80-ACD237784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84D2821-B3B9-D54A-8AC9-61E3E74825F0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47460" name="Text Box 2">
            <a:extLst>
              <a:ext uri="{FF2B5EF4-FFF2-40B4-BE49-F238E27FC236}">
                <a16:creationId xmlns:a16="http://schemas.microsoft.com/office/drawing/2014/main" id="{5F64A6EF-AD08-4972-DA17-2853FE451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1536681-C587-6740-B242-798F972299F7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47461" name="Text Box 3">
            <a:extLst>
              <a:ext uri="{FF2B5EF4-FFF2-40B4-BE49-F238E27FC236}">
                <a16:creationId xmlns:a16="http://schemas.microsoft.com/office/drawing/2014/main" id="{88C002D8-B052-BF91-5C41-B54296332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276D9E8-53C8-A84E-A6A6-EB57B2ADAA8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47462" name="Text Box 4">
            <a:extLst>
              <a:ext uri="{FF2B5EF4-FFF2-40B4-BE49-F238E27FC236}">
                <a16:creationId xmlns:a16="http://schemas.microsoft.com/office/drawing/2014/main" id="{F8701F8B-87D2-2431-9B90-09D03F92F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E81B8FA-22B1-0647-B8E9-B06FC201D677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47463" name="Text Box 5">
            <a:extLst>
              <a:ext uri="{FF2B5EF4-FFF2-40B4-BE49-F238E27FC236}">
                <a16:creationId xmlns:a16="http://schemas.microsoft.com/office/drawing/2014/main" id="{6E91E8CD-A4E6-A96C-4BCD-4C9D1105E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147464" name="Text Box 6">
            <a:extLst>
              <a:ext uri="{FF2B5EF4-FFF2-40B4-BE49-F238E27FC236}">
                <a16:creationId xmlns:a16="http://schemas.microsoft.com/office/drawing/2014/main" id="{AFC9A13C-CFD6-67D3-9414-C6B5E71BF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5">
            <a:extLst>
              <a:ext uri="{FF2B5EF4-FFF2-40B4-BE49-F238E27FC236}">
                <a16:creationId xmlns:a16="http://schemas.microsoft.com/office/drawing/2014/main" id="{C57A32FD-AD38-3949-8EDB-ADA0549A3ED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20741F85-7746-7443-B36C-2BA582B2BE6D}" type="slidenum">
              <a:rPr lang="en-GB" altLang="en-NL" sz="1200" smtClean="0">
                <a:solidFill>
                  <a:srgbClr val="000000"/>
                </a:solidFill>
              </a:rPr>
              <a:pPr/>
              <a:t>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9459" name="Text Box 1">
            <a:extLst>
              <a:ext uri="{FF2B5EF4-FFF2-40B4-BE49-F238E27FC236}">
                <a16:creationId xmlns:a16="http://schemas.microsoft.com/office/drawing/2014/main" id="{0125EA2A-5982-EC7E-8615-E641D2F77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67D1F71-6313-5344-A704-5F8DA1408E39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9460" name="Text Box 2">
            <a:extLst>
              <a:ext uri="{FF2B5EF4-FFF2-40B4-BE49-F238E27FC236}">
                <a16:creationId xmlns:a16="http://schemas.microsoft.com/office/drawing/2014/main" id="{3901311D-9A41-B4E3-E8AC-E35E59F0E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4459264-6D52-8D45-AFE6-BF0AEE293C8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9461" name="Text Box 3">
            <a:extLst>
              <a:ext uri="{FF2B5EF4-FFF2-40B4-BE49-F238E27FC236}">
                <a16:creationId xmlns:a16="http://schemas.microsoft.com/office/drawing/2014/main" id="{B3A791E7-2A2C-B8B9-D667-C6817BEA6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CC97570-DBCE-D94D-93B4-0BCB70930FE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9462" name="Text Box 4">
            <a:extLst>
              <a:ext uri="{FF2B5EF4-FFF2-40B4-BE49-F238E27FC236}">
                <a16:creationId xmlns:a16="http://schemas.microsoft.com/office/drawing/2014/main" id="{25EE7B00-77E7-6D0E-C06A-A9E4E5053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0481CF6-192A-294D-B3F8-531E812D2417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9463" name="Text Box 5">
            <a:extLst>
              <a:ext uri="{FF2B5EF4-FFF2-40B4-BE49-F238E27FC236}">
                <a16:creationId xmlns:a16="http://schemas.microsoft.com/office/drawing/2014/main" id="{308594C1-48E1-E3B0-773A-79718F28F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19464" name="Text Box 6">
            <a:extLst>
              <a:ext uri="{FF2B5EF4-FFF2-40B4-BE49-F238E27FC236}">
                <a16:creationId xmlns:a16="http://schemas.microsoft.com/office/drawing/2014/main" id="{9E48D4EF-E9C5-2420-8565-A5AA9D7B7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19465" name="Notes Placeholder 1">
            <a:extLst>
              <a:ext uri="{FF2B5EF4-FFF2-40B4-BE49-F238E27FC236}">
                <a16:creationId xmlns:a16="http://schemas.microsoft.com/office/drawing/2014/main" id="{DD733A90-BDAA-D64F-237C-01D09118EF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NL" altLang="en-NL">
              <a:latin typeface="Times New Roman" panose="02020603050405020304" pitchFamily="18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5">
            <a:extLst>
              <a:ext uri="{FF2B5EF4-FFF2-40B4-BE49-F238E27FC236}">
                <a16:creationId xmlns:a16="http://schemas.microsoft.com/office/drawing/2014/main" id="{7EE4B2E0-75E7-4DAC-16D6-1672D2C4DA2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E61DEEF6-3718-F346-99BD-986A756D3D98}" type="slidenum">
              <a:rPr lang="en-GB" altLang="en-NL" sz="1200" smtClean="0">
                <a:solidFill>
                  <a:srgbClr val="000000"/>
                </a:solidFill>
              </a:rPr>
              <a:pPr/>
              <a:t>60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49507" name="Text Box 1">
            <a:extLst>
              <a:ext uri="{FF2B5EF4-FFF2-40B4-BE49-F238E27FC236}">
                <a16:creationId xmlns:a16="http://schemas.microsoft.com/office/drawing/2014/main" id="{576ADF1F-2A32-8FA8-4D5B-5C172497F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2B9D891-69F5-BA48-A206-7AA0DDC1E9E5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49508" name="Text Box 2">
            <a:extLst>
              <a:ext uri="{FF2B5EF4-FFF2-40B4-BE49-F238E27FC236}">
                <a16:creationId xmlns:a16="http://schemas.microsoft.com/office/drawing/2014/main" id="{6E694F65-15C3-97C9-14EE-23905D05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4D5BAC7-51FD-5041-9892-B0720FCAECB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49509" name="Text Box 3">
            <a:extLst>
              <a:ext uri="{FF2B5EF4-FFF2-40B4-BE49-F238E27FC236}">
                <a16:creationId xmlns:a16="http://schemas.microsoft.com/office/drawing/2014/main" id="{5AC1DB62-9821-947F-42D8-0409000F5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95A40EB-7EB5-3B4B-8AD7-2F2CA48CE82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49510" name="Text Box 4">
            <a:extLst>
              <a:ext uri="{FF2B5EF4-FFF2-40B4-BE49-F238E27FC236}">
                <a16:creationId xmlns:a16="http://schemas.microsoft.com/office/drawing/2014/main" id="{D5083356-156D-E231-92EE-496D45324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6E87A5C-9617-4B43-A467-69026DC61978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49511" name="Text Box 5">
            <a:extLst>
              <a:ext uri="{FF2B5EF4-FFF2-40B4-BE49-F238E27FC236}">
                <a16:creationId xmlns:a16="http://schemas.microsoft.com/office/drawing/2014/main" id="{23065D40-74EB-0C17-3251-AD88F1D1A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149512" name="Text Box 6">
            <a:extLst>
              <a:ext uri="{FF2B5EF4-FFF2-40B4-BE49-F238E27FC236}">
                <a16:creationId xmlns:a16="http://schemas.microsoft.com/office/drawing/2014/main" id="{146B77FD-90EE-DFB2-DB4E-1476D7516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5">
            <a:extLst>
              <a:ext uri="{FF2B5EF4-FFF2-40B4-BE49-F238E27FC236}">
                <a16:creationId xmlns:a16="http://schemas.microsoft.com/office/drawing/2014/main" id="{207D388C-C4E5-6F94-9FB3-16984E3BE10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2A7285D4-0533-2343-A796-9F8321B2337D}" type="slidenum">
              <a:rPr lang="en-GB" altLang="en-NL" sz="1200" smtClean="0">
                <a:solidFill>
                  <a:srgbClr val="000000"/>
                </a:solidFill>
              </a:rPr>
              <a:pPr/>
              <a:t>61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51555" name="Text Box 1">
            <a:extLst>
              <a:ext uri="{FF2B5EF4-FFF2-40B4-BE49-F238E27FC236}">
                <a16:creationId xmlns:a16="http://schemas.microsoft.com/office/drawing/2014/main" id="{D8D94B9F-C914-AEA5-56BB-68A559FF2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4693E0C-9FDA-A84D-A079-E061CCF8AC0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51556" name="Text Box 2">
            <a:extLst>
              <a:ext uri="{FF2B5EF4-FFF2-40B4-BE49-F238E27FC236}">
                <a16:creationId xmlns:a16="http://schemas.microsoft.com/office/drawing/2014/main" id="{A07D1D54-5A5F-CDB4-AE37-DC8D49D29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31058C7-5131-0448-B53C-D9DAB17B07D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51557" name="Text Box 3">
            <a:extLst>
              <a:ext uri="{FF2B5EF4-FFF2-40B4-BE49-F238E27FC236}">
                <a16:creationId xmlns:a16="http://schemas.microsoft.com/office/drawing/2014/main" id="{34A3CF3C-6A98-0291-A6C5-BD277AC37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CCC4707-1E62-294F-8649-B12207442A9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51558" name="Text Box 4">
            <a:extLst>
              <a:ext uri="{FF2B5EF4-FFF2-40B4-BE49-F238E27FC236}">
                <a16:creationId xmlns:a16="http://schemas.microsoft.com/office/drawing/2014/main" id="{EEBE0346-125E-88C2-4520-29A5784B3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174FBD3-CBC2-4843-BB18-40E5F5DC23E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51559" name="Text Box 5">
            <a:extLst>
              <a:ext uri="{FF2B5EF4-FFF2-40B4-BE49-F238E27FC236}">
                <a16:creationId xmlns:a16="http://schemas.microsoft.com/office/drawing/2014/main" id="{E83013D0-6E58-A2A1-4D1A-56EC2D459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151560" name="Text Box 6">
            <a:extLst>
              <a:ext uri="{FF2B5EF4-FFF2-40B4-BE49-F238E27FC236}">
                <a16:creationId xmlns:a16="http://schemas.microsoft.com/office/drawing/2014/main" id="{73ECE3D4-EB90-4E53-B43C-266BFAB91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5">
            <a:extLst>
              <a:ext uri="{FF2B5EF4-FFF2-40B4-BE49-F238E27FC236}">
                <a16:creationId xmlns:a16="http://schemas.microsoft.com/office/drawing/2014/main" id="{77C5B1E8-A74B-5E56-87D2-96C65968462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2687C583-93AE-7B43-B32B-4E5373927B39}" type="slidenum">
              <a:rPr lang="en-GB" altLang="en-NL" sz="1200" smtClean="0">
                <a:solidFill>
                  <a:srgbClr val="000000"/>
                </a:solidFill>
              </a:rPr>
              <a:pPr/>
              <a:t>62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53603" name="Text Box 1">
            <a:extLst>
              <a:ext uri="{FF2B5EF4-FFF2-40B4-BE49-F238E27FC236}">
                <a16:creationId xmlns:a16="http://schemas.microsoft.com/office/drawing/2014/main" id="{1E3AF7A7-C189-A01B-F643-08E5551FA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EB1AD19-1BB7-624B-A329-D5BAFE6C74F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53604" name="Text Box 2">
            <a:extLst>
              <a:ext uri="{FF2B5EF4-FFF2-40B4-BE49-F238E27FC236}">
                <a16:creationId xmlns:a16="http://schemas.microsoft.com/office/drawing/2014/main" id="{EC7EE820-EDC8-F2B1-DB30-16F91DD3C9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E9F60DE-CA7A-3D45-820D-95A71608594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53605" name="Text Box 3">
            <a:extLst>
              <a:ext uri="{FF2B5EF4-FFF2-40B4-BE49-F238E27FC236}">
                <a16:creationId xmlns:a16="http://schemas.microsoft.com/office/drawing/2014/main" id="{0E384497-E13B-B107-B141-E0FD113269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B05E124-74FC-CE42-9C6C-6684EDE852E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53606" name="Text Box 4">
            <a:extLst>
              <a:ext uri="{FF2B5EF4-FFF2-40B4-BE49-F238E27FC236}">
                <a16:creationId xmlns:a16="http://schemas.microsoft.com/office/drawing/2014/main" id="{1851546E-BB92-E72E-B048-AE11BFD61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98C23F5-D5A0-424B-B077-01126981A858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53607" name="Text Box 5">
            <a:extLst>
              <a:ext uri="{FF2B5EF4-FFF2-40B4-BE49-F238E27FC236}">
                <a16:creationId xmlns:a16="http://schemas.microsoft.com/office/drawing/2014/main" id="{8F88E78D-7F53-C218-60DE-5723AD71B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153608" name="Text Box 6">
            <a:extLst>
              <a:ext uri="{FF2B5EF4-FFF2-40B4-BE49-F238E27FC236}">
                <a16:creationId xmlns:a16="http://schemas.microsoft.com/office/drawing/2014/main" id="{1CC7F68E-891E-82E5-2984-A2B115BA8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5">
            <a:extLst>
              <a:ext uri="{FF2B5EF4-FFF2-40B4-BE49-F238E27FC236}">
                <a16:creationId xmlns:a16="http://schemas.microsoft.com/office/drawing/2014/main" id="{CBBB0EF4-5D84-BF40-29B7-A22A987BDDA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AEF6466F-93F1-1041-9BD9-BBE2B6D195E1}" type="slidenum">
              <a:rPr lang="en-GB" altLang="en-NL" sz="1200" smtClean="0">
                <a:solidFill>
                  <a:srgbClr val="000000"/>
                </a:solidFill>
              </a:rPr>
              <a:pPr/>
              <a:t>63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55651" name="Text Box 1">
            <a:extLst>
              <a:ext uri="{FF2B5EF4-FFF2-40B4-BE49-F238E27FC236}">
                <a16:creationId xmlns:a16="http://schemas.microsoft.com/office/drawing/2014/main" id="{6AD22C35-0F76-CF14-DB0A-C84A574A3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7ACD027-DB61-FB4C-9864-938741F6E9A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55652" name="Text Box 2">
            <a:extLst>
              <a:ext uri="{FF2B5EF4-FFF2-40B4-BE49-F238E27FC236}">
                <a16:creationId xmlns:a16="http://schemas.microsoft.com/office/drawing/2014/main" id="{D4542D6A-025D-8AA2-1A3D-E4333110D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69EE5C4-9EFA-5D41-92B4-FF3D3C342625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55653" name="Text Box 3">
            <a:extLst>
              <a:ext uri="{FF2B5EF4-FFF2-40B4-BE49-F238E27FC236}">
                <a16:creationId xmlns:a16="http://schemas.microsoft.com/office/drawing/2014/main" id="{C4FB86BD-3138-71C0-E819-1FC64F1F6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70A9732-B7CC-574D-ACD2-E420F8E9C00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55654" name="Text Box 4">
            <a:extLst>
              <a:ext uri="{FF2B5EF4-FFF2-40B4-BE49-F238E27FC236}">
                <a16:creationId xmlns:a16="http://schemas.microsoft.com/office/drawing/2014/main" id="{16C57401-4A38-AB88-C2F3-2BBB319E2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058D0DC-BA8A-8D4F-AF37-B231BAF0BA8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55655" name="Text Box 5">
            <a:extLst>
              <a:ext uri="{FF2B5EF4-FFF2-40B4-BE49-F238E27FC236}">
                <a16:creationId xmlns:a16="http://schemas.microsoft.com/office/drawing/2014/main" id="{62057339-C942-2CBF-199E-697290813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155656" name="Text Box 6">
            <a:extLst>
              <a:ext uri="{FF2B5EF4-FFF2-40B4-BE49-F238E27FC236}">
                <a16:creationId xmlns:a16="http://schemas.microsoft.com/office/drawing/2014/main" id="{BE15A3DC-A10B-CB88-8ABF-06F218F1B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5">
            <a:extLst>
              <a:ext uri="{FF2B5EF4-FFF2-40B4-BE49-F238E27FC236}">
                <a16:creationId xmlns:a16="http://schemas.microsoft.com/office/drawing/2014/main" id="{CBBB0EF4-5D84-BF40-29B7-A22A987BDDA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AEF6466F-93F1-1041-9BD9-BBE2B6D195E1}" type="slidenum">
              <a:rPr lang="en-GB" altLang="en-NL" sz="1200" smtClean="0">
                <a:solidFill>
                  <a:srgbClr val="000000"/>
                </a:solidFill>
              </a:rPr>
              <a:pPr/>
              <a:t>64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55651" name="Text Box 1">
            <a:extLst>
              <a:ext uri="{FF2B5EF4-FFF2-40B4-BE49-F238E27FC236}">
                <a16:creationId xmlns:a16="http://schemas.microsoft.com/office/drawing/2014/main" id="{6AD22C35-0F76-CF14-DB0A-C84A574A3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7ACD027-DB61-FB4C-9864-938741F6E9A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55652" name="Text Box 2">
            <a:extLst>
              <a:ext uri="{FF2B5EF4-FFF2-40B4-BE49-F238E27FC236}">
                <a16:creationId xmlns:a16="http://schemas.microsoft.com/office/drawing/2014/main" id="{D4542D6A-025D-8AA2-1A3D-E4333110D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69EE5C4-9EFA-5D41-92B4-FF3D3C342625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55653" name="Text Box 3">
            <a:extLst>
              <a:ext uri="{FF2B5EF4-FFF2-40B4-BE49-F238E27FC236}">
                <a16:creationId xmlns:a16="http://schemas.microsoft.com/office/drawing/2014/main" id="{C4FB86BD-3138-71C0-E819-1FC64F1F6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70A9732-B7CC-574D-ACD2-E420F8E9C00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55654" name="Text Box 4">
            <a:extLst>
              <a:ext uri="{FF2B5EF4-FFF2-40B4-BE49-F238E27FC236}">
                <a16:creationId xmlns:a16="http://schemas.microsoft.com/office/drawing/2014/main" id="{16C57401-4A38-AB88-C2F3-2BBB319E2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058D0DC-BA8A-8D4F-AF37-B231BAF0BA8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55655" name="Text Box 5">
            <a:extLst>
              <a:ext uri="{FF2B5EF4-FFF2-40B4-BE49-F238E27FC236}">
                <a16:creationId xmlns:a16="http://schemas.microsoft.com/office/drawing/2014/main" id="{62057339-C942-2CBF-199E-697290813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155656" name="Text Box 6">
            <a:extLst>
              <a:ext uri="{FF2B5EF4-FFF2-40B4-BE49-F238E27FC236}">
                <a16:creationId xmlns:a16="http://schemas.microsoft.com/office/drawing/2014/main" id="{BE15A3DC-A10B-CB88-8ABF-06F218F1B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225136812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5">
            <a:extLst>
              <a:ext uri="{FF2B5EF4-FFF2-40B4-BE49-F238E27FC236}">
                <a16:creationId xmlns:a16="http://schemas.microsoft.com/office/drawing/2014/main" id="{625B2535-6B87-7915-0240-4C7C09FAB33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1AE774E9-855C-4B44-94FF-B8748EBFBE28}" type="slidenum">
              <a:rPr lang="en-GB" altLang="en-NL" sz="1200" smtClean="0">
                <a:solidFill>
                  <a:srgbClr val="000000"/>
                </a:solidFill>
              </a:rPr>
              <a:pPr/>
              <a:t>65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57699" name="Text Box 1">
            <a:extLst>
              <a:ext uri="{FF2B5EF4-FFF2-40B4-BE49-F238E27FC236}">
                <a16:creationId xmlns:a16="http://schemas.microsoft.com/office/drawing/2014/main" id="{7DCBE3AC-2652-2468-B5F9-B9DFEA809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DD903A7-4C29-5A4E-8CEA-EBC617FBC63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57700" name="Text Box 2">
            <a:extLst>
              <a:ext uri="{FF2B5EF4-FFF2-40B4-BE49-F238E27FC236}">
                <a16:creationId xmlns:a16="http://schemas.microsoft.com/office/drawing/2014/main" id="{7C32BC2D-EC73-4929-A205-27046D690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5E9108D-FFAE-E548-8FCA-C515F2609A7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57701" name="Text Box 3">
            <a:extLst>
              <a:ext uri="{FF2B5EF4-FFF2-40B4-BE49-F238E27FC236}">
                <a16:creationId xmlns:a16="http://schemas.microsoft.com/office/drawing/2014/main" id="{44AEE949-1089-21BE-E110-BD580C1BE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95BE08F-5919-104F-8890-B3889634D01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57702" name="Text Box 4">
            <a:extLst>
              <a:ext uri="{FF2B5EF4-FFF2-40B4-BE49-F238E27FC236}">
                <a16:creationId xmlns:a16="http://schemas.microsoft.com/office/drawing/2014/main" id="{0DC97D95-386F-6B9C-F560-B9829FCEF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7889F81-BE85-1348-8B6B-0294E98E566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57703" name="Text Box 5">
            <a:extLst>
              <a:ext uri="{FF2B5EF4-FFF2-40B4-BE49-F238E27FC236}">
                <a16:creationId xmlns:a16="http://schemas.microsoft.com/office/drawing/2014/main" id="{2E45068D-097F-4944-1813-F6C8E0B93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157704" name="Text Box 6">
            <a:extLst>
              <a:ext uri="{FF2B5EF4-FFF2-40B4-BE49-F238E27FC236}">
                <a16:creationId xmlns:a16="http://schemas.microsoft.com/office/drawing/2014/main" id="{BC5D6F1E-0B67-1B3C-909B-062D95BF6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14475808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5">
            <a:extLst>
              <a:ext uri="{FF2B5EF4-FFF2-40B4-BE49-F238E27FC236}">
                <a16:creationId xmlns:a16="http://schemas.microsoft.com/office/drawing/2014/main" id="{EE0046E8-56E7-FC4D-1B19-3BEC8AF2F18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EFB10944-A60C-2D49-BA2E-F37F53095FC5}" type="slidenum">
              <a:rPr lang="en-GB" altLang="en-NL" sz="1200" smtClean="0">
                <a:solidFill>
                  <a:srgbClr val="000000"/>
                </a:solidFill>
              </a:rPr>
              <a:pPr/>
              <a:t>66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59747" name="Text Box 1">
            <a:extLst>
              <a:ext uri="{FF2B5EF4-FFF2-40B4-BE49-F238E27FC236}">
                <a16:creationId xmlns:a16="http://schemas.microsoft.com/office/drawing/2014/main" id="{77A7B5DE-84B8-A130-2F7F-F5ACAE0B2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3384CB7-1311-8E4D-8C76-61C231661A60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59748" name="Text Box 2">
            <a:extLst>
              <a:ext uri="{FF2B5EF4-FFF2-40B4-BE49-F238E27FC236}">
                <a16:creationId xmlns:a16="http://schemas.microsoft.com/office/drawing/2014/main" id="{CF0AAA44-B519-A9A4-A538-8826ACF7F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28C988E-9820-8846-B8A2-8D67797EB36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59749" name="Text Box 3">
            <a:extLst>
              <a:ext uri="{FF2B5EF4-FFF2-40B4-BE49-F238E27FC236}">
                <a16:creationId xmlns:a16="http://schemas.microsoft.com/office/drawing/2014/main" id="{11591C31-B9C1-EEC0-E9ED-2358AF615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07B7BDE-1146-764E-9D55-E16DAF368820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59750" name="Text Box 4">
            <a:extLst>
              <a:ext uri="{FF2B5EF4-FFF2-40B4-BE49-F238E27FC236}">
                <a16:creationId xmlns:a16="http://schemas.microsoft.com/office/drawing/2014/main" id="{A36455B0-8E35-F5D2-098B-CD1F65083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A08B00A-87A2-E848-A2B9-45C83E985DE0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59751" name="Text Box 5">
            <a:extLst>
              <a:ext uri="{FF2B5EF4-FFF2-40B4-BE49-F238E27FC236}">
                <a16:creationId xmlns:a16="http://schemas.microsoft.com/office/drawing/2014/main" id="{C879E42A-AD0E-DAF3-4274-BDDC8DE4E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159752" name="Text Box 6">
            <a:extLst>
              <a:ext uri="{FF2B5EF4-FFF2-40B4-BE49-F238E27FC236}">
                <a16:creationId xmlns:a16="http://schemas.microsoft.com/office/drawing/2014/main" id="{DF84F68D-78B4-E252-5852-68C2318D0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5">
            <a:extLst>
              <a:ext uri="{FF2B5EF4-FFF2-40B4-BE49-F238E27FC236}">
                <a16:creationId xmlns:a16="http://schemas.microsoft.com/office/drawing/2014/main" id="{A24E16B9-E45D-1A7B-CBE2-C7F927077F5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A9FCAD3D-BDE2-E74D-9729-487BDC10F572}" type="slidenum">
              <a:rPr lang="en-GB" altLang="en-NL" sz="1200" smtClean="0">
                <a:solidFill>
                  <a:srgbClr val="000000"/>
                </a:solidFill>
              </a:rPr>
              <a:pPr/>
              <a:t>67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61795" name="Text Box 1">
            <a:extLst>
              <a:ext uri="{FF2B5EF4-FFF2-40B4-BE49-F238E27FC236}">
                <a16:creationId xmlns:a16="http://schemas.microsoft.com/office/drawing/2014/main" id="{4F628984-F2DF-7BFA-9D0F-49B5581E3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6394665-7A39-1E43-8BAD-86D0095B41D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61796" name="Text Box 2">
            <a:extLst>
              <a:ext uri="{FF2B5EF4-FFF2-40B4-BE49-F238E27FC236}">
                <a16:creationId xmlns:a16="http://schemas.microsoft.com/office/drawing/2014/main" id="{569255D2-2AEE-9659-21CA-E87CBE330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AD9C532-1143-004B-BE53-41DCCE9A51F9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61797" name="Text Box 3">
            <a:extLst>
              <a:ext uri="{FF2B5EF4-FFF2-40B4-BE49-F238E27FC236}">
                <a16:creationId xmlns:a16="http://schemas.microsoft.com/office/drawing/2014/main" id="{4BC815A4-2DC4-EB36-D7C4-8DAAAAD98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DDCBF43-E1D2-4B43-A319-A05C408DBA8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61798" name="Text Box 4">
            <a:extLst>
              <a:ext uri="{FF2B5EF4-FFF2-40B4-BE49-F238E27FC236}">
                <a16:creationId xmlns:a16="http://schemas.microsoft.com/office/drawing/2014/main" id="{F15CE5FB-3189-866C-6D33-67BF91912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5C632C0-E31F-2746-9087-F31F970F038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61799" name="Text Box 5">
            <a:extLst>
              <a:ext uri="{FF2B5EF4-FFF2-40B4-BE49-F238E27FC236}">
                <a16:creationId xmlns:a16="http://schemas.microsoft.com/office/drawing/2014/main" id="{31D9E61D-A4F9-0253-779B-D319B7202C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161800" name="Text Box 6">
            <a:extLst>
              <a:ext uri="{FF2B5EF4-FFF2-40B4-BE49-F238E27FC236}">
                <a16:creationId xmlns:a16="http://schemas.microsoft.com/office/drawing/2014/main" id="{A0DFEDCE-AE2F-7F88-F55D-1B47E2BAC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5">
            <a:extLst>
              <a:ext uri="{FF2B5EF4-FFF2-40B4-BE49-F238E27FC236}">
                <a16:creationId xmlns:a16="http://schemas.microsoft.com/office/drawing/2014/main" id="{0107F8B5-0104-74A8-DF18-2A36D30443E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A61AD65E-87DC-E94D-8140-531B56D352ED}" type="slidenum">
              <a:rPr lang="en-GB" altLang="en-NL" sz="1200" smtClean="0">
                <a:solidFill>
                  <a:srgbClr val="000000"/>
                </a:solidFill>
              </a:rPr>
              <a:pPr/>
              <a:t>68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63843" name="Text Box 1">
            <a:extLst>
              <a:ext uri="{FF2B5EF4-FFF2-40B4-BE49-F238E27FC236}">
                <a16:creationId xmlns:a16="http://schemas.microsoft.com/office/drawing/2014/main" id="{8279DDE0-9604-4F7D-0AB2-4AD84ACB0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1D05340-AF24-E142-9D93-00F03F5A79A9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63844" name="Text Box 2">
            <a:extLst>
              <a:ext uri="{FF2B5EF4-FFF2-40B4-BE49-F238E27FC236}">
                <a16:creationId xmlns:a16="http://schemas.microsoft.com/office/drawing/2014/main" id="{127F0476-802A-1D87-433F-F2B8EA243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16B8879-52E4-5144-B7FC-5920748FDEC7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63845" name="Text Box 3">
            <a:extLst>
              <a:ext uri="{FF2B5EF4-FFF2-40B4-BE49-F238E27FC236}">
                <a16:creationId xmlns:a16="http://schemas.microsoft.com/office/drawing/2014/main" id="{42577023-E212-D4F6-8036-3F6F947D2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175FC9F-7F01-9744-93F0-F3B860D44658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63846" name="Text Box 4">
            <a:extLst>
              <a:ext uri="{FF2B5EF4-FFF2-40B4-BE49-F238E27FC236}">
                <a16:creationId xmlns:a16="http://schemas.microsoft.com/office/drawing/2014/main" id="{295C0DD5-EFE4-3B55-5EA7-A510492B5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DFC1A93-05EB-894A-83B8-63FAABC29E07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63847" name="Text Box 5">
            <a:extLst>
              <a:ext uri="{FF2B5EF4-FFF2-40B4-BE49-F238E27FC236}">
                <a16:creationId xmlns:a16="http://schemas.microsoft.com/office/drawing/2014/main" id="{6E85CD4F-8471-2708-B925-C08A04D66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163848" name="Text Box 6">
            <a:extLst>
              <a:ext uri="{FF2B5EF4-FFF2-40B4-BE49-F238E27FC236}">
                <a16:creationId xmlns:a16="http://schemas.microsoft.com/office/drawing/2014/main" id="{E8912EDA-D188-34E7-9854-3B3FC7D7D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25">
            <a:extLst>
              <a:ext uri="{FF2B5EF4-FFF2-40B4-BE49-F238E27FC236}">
                <a16:creationId xmlns:a16="http://schemas.microsoft.com/office/drawing/2014/main" id="{5BA7CAB9-11CA-5F62-E02C-95ADEB991D9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AF77363F-1665-E045-B886-6BF50E5D0A8B}" type="slidenum">
              <a:rPr lang="en-GB" altLang="en-NL" sz="1200" smtClean="0">
                <a:solidFill>
                  <a:srgbClr val="000000"/>
                </a:solidFill>
              </a:rPr>
              <a:pPr/>
              <a:t>69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48515" name="Text Box 1">
            <a:extLst>
              <a:ext uri="{FF2B5EF4-FFF2-40B4-BE49-F238E27FC236}">
                <a16:creationId xmlns:a16="http://schemas.microsoft.com/office/drawing/2014/main" id="{5B17A36B-0DF0-B7AC-17CD-50CEBA393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C637167-D584-1541-958C-E04350E4B09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48516" name="Text Box 2">
            <a:extLst>
              <a:ext uri="{FF2B5EF4-FFF2-40B4-BE49-F238E27FC236}">
                <a16:creationId xmlns:a16="http://schemas.microsoft.com/office/drawing/2014/main" id="{B3C0736F-F335-1EFF-BF0B-9D96EE2E3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FD7135A-73EA-2D49-B077-E23E3D1927A8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48517" name="Text Box 3">
            <a:extLst>
              <a:ext uri="{FF2B5EF4-FFF2-40B4-BE49-F238E27FC236}">
                <a16:creationId xmlns:a16="http://schemas.microsoft.com/office/drawing/2014/main" id="{500B5CA8-5E8F-F8A5-0841-B7758155B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DBD44737-3291-164A-8C72-51A378910129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48518" name="Text Box 4">
            <a:extLst>
              <a:ext uri="{FF2B5EF4-FFF2-40B4-BE49-F238E27FC236}">
                <a16:creationId xmlns:a16="http://schemas.microsoft.com/office/drawing/2014/main" id="{12D4802A-B53F-FCCF-F8AE-7F745D20B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103D2D8-739F-324E-94DF-ECEC3DB57E5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48519" name="Text Box 5">
            <a:extLst>
              <a:ext uri="{FF2B5EF4-FFF2-40B4-BE49-F238E27FC236}">
                <a16:creationId xmlns:a16="http://schemas.microsoft.com/office/drawing/2014/main" id="{580C3066-4CC2-C54F-0A8B-665F54898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448520" name="Text Box 6">
            <a:extLst>
              <a:ext uri="{FF2B5EF4-FFF2-40B4-BE49-F238E27FC236}">
                <a16:creationId xmlns:a16="http://schemas.microsoft.com/office/drawing/2014/main" id="{70B158D7-F360-331A-B2C4-6A302FE34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2135121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5">
            <a:extLst>
              <a:ext uri="{FF2B5EF4-FFF2-40B4-BE49-F238E27FC236}">
                <a16:creationId xmlns:a16="http://schemas.microsoft.com/office/drawing/2014/main" id="{94CD8E64-18A8-360D-C9D3-8B4EBA7CEA7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6A71B735-D62A-CA49-A87C-9DAFC5BECBE6}" type="slidenum">
              <a:rPr lang="en-GB" altLang="en-NL" sz="1200" smtClean="0">
                <a:solidFill>
                  <a:srgbClr val="000000"/>
                </a:solidFill>
              </a:rPr>
              <a:pPr/>
              <a:t>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1507" name="Text Box 1">
            <a:extLst>
              <a:ext uri="{FF2B5EF4-FFF2-40B4-BE49-F238E27FC236}">
                <a16:creationId xmlns:a16="http://schemas.microsoft.com/office/drawing/2014/main" id="{EFE6DDF4-421B-C0E8-738A-42A4B1A25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0E12C4C-1368-E34A-A96E-8D08D02C04B0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1508" name="Text Box 2">
            <a:extLst>
              <a:ext uri="{FF2B5EF4-FFF2-40B4-BE49-F238E27FC236}">
                <a16:creationId xmlns:a16="http://schemas.microsoft.com/office/drawing/2014/main" id="{70984C1F-EB94-841C-A4E0-CCF3CE390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7D3ACFD-32DE-3641-A1BA-F737D916DDA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1509" name="Text Box 3">
            <a:extLst>
              <a:ext uri="{FF2B5EF4-FFF2-40B4-BE49-F238E27FC236}">
                <a16:creationId xmlns:a16="http://schemas.microsoft.com/office/drawing/2014/main" id="{10C762AA-BE18-7AC9-A7BE-71D5C00D8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E1C0642-8753-1B4B-8A75-FA77214BEB30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1510" name="Text Box 4">
            <a:extLst>
              <a:ext uri="{FF2B5EF4-FFF2-40B4-BE49-F238E27FC236}">
                <a16:creationId xmlns:a16="http://schemas.microsoft.com/office/drawing/2014/main" id="{F9FD1B59-E6D4-53FE-A3CF-92BA7B90D7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1DE6791-F0CC-864B-8ADA-4026D850BF0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1511" name="Text Box 5">
            <a:extLst>
              <a:ext uri="{FF2B5EF4-FFF2-40B4-BE49-F238E27FC236}">
                <a16:creationId xmlns:a16="http://schemas.microsoft.com/office/drawing/2014/main" id="{1E7E2D9B-5148-EA9F-E742-8FE3C0ABD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1512" name="Text Box 6">
            <a:extLst>
              <a:ext uri="{FF2B5EF4-FFF2-40B4-BE49-F238E27FC236}">
                <a16:creationId xmlns:a16="http://schemas.microsoft.com/office/drawing/2014/main" id="{2D76936C-2C89-34DC-EB60-6905A314E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1513" name="Notes Placeholder 1">
            <a:extLst>
              <a:ext uri="{FF2B5EF4-FFF2-40B4-BE49-F238E27FC236}">
                <a16:creationId xmlns:a16="http://schemas.microsoft.com/office/drawing/2014/main" id="{ED01CB1A-246F-0A65-197E-C6A6D23815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NL" altLang="en-NL">
              <a:latin typeface="Times New Roman" panose="02020603050405020304" pitchFamily="18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Rectangle 25">
            <a:extLst>
              <a:ext uri="{FF2B5EF4-FFF2-40B4-BE49-F238E27FC236}">
                <a16:creationId xmlns:a16="http://schemas.microsoft.com/office/drawing/2014/main" id="{26594CF6-1320-1749-83F8-1C8CC90F86C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5FC7A902-963B-494D-BA9A-249D507B1B72}" type="slidenum">
              <a:rPr lang="en-GB" altLang="en-NL" sz="1200" smtClean="0">
                <a:solidFill>
                  <a:srgbClr val="000000"/>
                </a:solidFill>
              </a:rPr>
              <a:pPr/>
              <a:t>70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50563" name="Text Box 1">
            <a:extLst>
              <a:ext uri="{FF2B5EF4-FFF2-40B4-BE49-F238E27FC236}">
                <a16:creationId xmlns:a16="http://schemas.microsoft.com/office/drawing/2014/main" id="{DC0D63CD-F177-8ABF-0108-B7316541D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47E0410-E01C-9042-9E67-C7AA18895A3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50564" name="Text Box 2">
            <a:extLst>
              <a:ext uri="{FF2B5EF4-FFF2-40B4-BE49-F238E27FC236}">
                <a16:creationId xmlns:a16="http://schemas.microsoft.com/office/drawing/2014/main" id="{12378B23-EC4F-3867-C05F-12E3134B8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BEB5276-1079-CD4F-8255-9A761AFFD3D8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50565" name="Text Box 3">
            <a:extLst>
              <a:ext uri="{FF2B5EF4-FFF2-40B4-BE49-F238E27FC236}">
                <a16:creationId xmlns:a16="http://schemas.microsoft.com/office/drawing/2014/main" id="{9AE12896-B884-6134-7AC2-07BC30AC6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AF8BC94-8077-014F-8DBD-EFD21762A6C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50566" name="Text Box 4">
            <a:extLst>
              <a:ext uri="{FF2B5EF4-FFF2-40B4-BE49-F238E27FC236}">
                <a16:creationId xmlns:a16="http://schemas.microsoft.com/office/drawing/2014/main" id="{EE7A2A02-E26D-D68B-F265-62A71CB61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84799EC-C883-C94C-97C3-BA6CFDB6BE6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50567" name="Text Box 5">
            <a:extLst>
              <a:ext uri="{FF2B5EF4-FFF2-40B4-BE49-F238E27FC236}">
                <a16:creationId xmlns:a16="http://schemas.microsoft.com/office/drawing/2014/main" id="{B29AA454-12B6-EC02-77FF-FB3983FEB4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450568" name="Text Box 6">
            <a:extLst>
              <a:ext uri="{FF2B5EF4-FFF2-40B4-BE49-F238E27FC236}">
                <a16:creationId xmlns:a16="http://schemas.microsoft.com/office/drawing/2014/main" id="{269C3A96-A8F0-DD53-A7D1-FC104EA17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393963781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Rectangle 25">
            <a:extLst>
              <a:ext uri="{FF2B5EF4-FFF2-40B4-BE49-F238E27FC236}">
                <a16:creationId xmlns:a16="http://schemas.microsoft.com/office/drawing/2014/main" id="{27CF0C0F-3744-E913-177D-79C0979E5E7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70677247-EE42-E144-BDD4-685818AB50BD}" type="slidenum">
              <a:rPr lang="en-GB" altLang="en-NL" sz="1200" smtClean="0">
                <a:solidFill>
                  <a:srgbClr val="000000"/>
                </a:solidFill>
              </a:rPr>
              <a:pPr/>
              <a:t>71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52611" name="Text Box 1">
            <a:extLst>
              <a:ext uri="{FF2B5EF4-FFF2-40B4-BE49-F238E27FC236}">
                <a16:creationId xmlns:a16="http://schemas.microsoft.com/office/drawing/2014/main" id="{970DF69D-CDC6-E36B-127E-E55B302AB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0BEC317-BCE3-C44C-BD69-5AF2654C92F8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52612" name="Text Box 2">
            <a:extLst>
              <a:ext uri="{FF2B5EF4-FFF2-40B4-BE49-F238E27FC236}">
                <a16:creationId xmlns:a16="http://schemas.microsoft.com/office/drawing/2014/main" id="{9D5F5130-9970-A98C-6477-F6DF3A03B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1F61C32-2E96-B241-98D3-EE5E5AD34CB9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52613" name="Text Box 3">
            <a:extLst>
              <a:ext uri="{FF2B5EF4-FFF2-40B4-BE49-F238E27FC236}">
                <a16:creationId xmlns:a16="http://schemas.microsoft.com/office/drawing/2014/main" id="{08C264A2-6755-0C94-A22A-9FB7B17C3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FC4A4C7-F8FA-394F-954C-9AE93D4717B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52614" name="Text Box 4">
            <a:extLst>
              <a:ext uri="{FF2B5EF4-FFF2-40B4-BE49-F238E27FC236}">
                <a16:creationId xmlns:a16="http://schemas.microsoft.com/office/drawing/2014/main" id="{89B002F2-D97B-A6BE-40AA-4FCE39044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56F708B-2B9E-CA4B-8886-4D69A6F2104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52615" name="Text Box 5">
            <a:extLst>
              <a:ext uri="{FF2B5EF4-FFF2-40B4-BE49-F238E27FC236}">
                <a16:creationId xmlns:a16="http://schemas.microsoft.com/office/drawing/2014/main" id="{1DFEDE46-FA81-2F08-8B26-35F862D91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452616" name="Text Box 6">
            <a:extLst>
              <a:ext uri="{FF2B5EF4-FFF2-40B4-BE49-F238E27FC236}">
                <a16:creationId xmlns:a16="http://schemas.microsoft.com/office/drawing/2014/main" id="{55DB5F2E-6FEA-230F-B5B1-D18CD6F0A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215427726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5">
            <a:extLst>
              <a:ext uri="{FF2B5EF4-FFF2-40B4-BE49-F238E27FC236}">
                <a16:creationId xmlns:a16="http://schemas.microsoft.com/office/drawing/2014/main" id="{340D1F41-4AB0-2EA1-EDA9-BA7D3F98E0A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D6CFC629-C769-FD4B-BF3B-B78F63A5EA24}" type="slidenum">
              <a:rPr lang="en-GB" altLang="en-NL" sz="1200" smtClean="0">
                <a:solidFill>
                  <a:srgbClr val="000000"/>
                </a:solidFill>
              </a:rPr>
              <a:pPr/>
              <a:t>72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54659" name="Text Box 1">
            <a:extLst>
              <a:ext uri="{FF2B5EF4-FFF2-40B4-BE49-F238E27FC236}">
                <a16:creationId xmlns:a16="http://schemas.microsoft.com/office/drawing/2014/main" id="{22D3D6EB-9CBE-55EB-A5A9-D2C0088DA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9F172AD-5180-2C48-B799-8E521DD5B718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54660" name="Text Box 2">
            <a:extLst>
              <a:ext uri="{FF2B5EF4-FFF2-40B4-BE49-F238E27FC236}">
                <a16:creationId xmlns:a16="http://schemas.microsoft.com/office/drawing/2014/main" id="{408E0963-44AC-EEB5-D05A-87B193BC9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F873289-860F-FB41-A9EB-B959542E7C8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54661" name="Text Box 3">
            <a:extLst>
              <a:ext uri="{FF2B5EF4-FFF2-40B4-BE49-F238E27FC236}">
                <a16:creationId xmlns:a16="http://schemas.microsoft.com/office/drawing/2014/main" id="{1C06BE74-B41B-9E5B-25B4-F3DC3E289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3779BD3-01E4-7045-937B-1ABA1BB0870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54662" name="Text Box 4">
            <a:extLst>
              <a:ext uri="{FF2B5EF4-FFF2-40B4-BE49-F238E27FC236}">
                <a16:creationId xmlns:a16="http://schemas.microsoft.com/office/drawing/2014/main" id="{7167C7BD-0F12-91C7-1BC7-F614681DC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00340A2-2885-6944-8977-E13ADFBF52B0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54663" name="Text Box 5">
            <a:extLst>
              <a:ext uri="{FF2B5EF4-FFF2-40B4-BE49-F238E27FC236}">
                <a16:creationId xmlns:a16="http://schemas.microsoft.com/office/drawing/2014/main" id="{697B62DE-784E-7E7D-34B0-26F231CFF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454664" name="Text Box 6">
            <a:extLst>
              <a:ext uri="{FF2B5EF4-FFF2-40B4-BE49-F238E27FC236}">
                <a16:creationId xmlns:a16="http://schemas.microsoft.com/office/drawing/2014/main" id="{4652B66B-C1D8-742C-8A28-7D00D151B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364480454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5">
            <a:extLst>
              <a:ext uri="{FF2B5EF4-FFF2-40B4-BE49-F238E27FC236}">
                <a16:creationId xmlns:a16="http://schemas.microsoft.com/office/drawing/2014/main" id="{8B5F5F1A-C70D-9A7F-2247-69E1282CC13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52637C87-9EF6-3244-A884-85DBB6D6E68A}" type="slidenum">
              <a:rPr lang="en-GB" altLang="en-NL" sz="1200" smtClean="0">
                <a:solidFill>
                  <a:srgbClr val="000000"/>
                </a:solidFill>
              </a:rPr>
              <a:pPr/>
              <a:t>73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56707" name="Text Box 1">
            <a:extLst>
              <a:ext uri="{FF2B5EF4-FFF2-40B4-BE49-F238E27FC236}">
                <a16:creationId xmlns:a16="http://schemas.microsoft.com/office/drawing/2014/main" id="{A35B152E-0C25-FAB1-1415-2249CA56E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FC271D8-02B9-6C44-A6A2-6E615B265A7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56708" name="Text Box 2">
            <a:extLst>
              <a:ext uri="{FF2B5EF4-FFF2-40B4-BE49-F238E27FC236}">
                <a16:creationId xmlns:a16="http://schemas.microsoft.com/office/drawing/2014/main" id="{5AC15C40-DDF2-9D8F-9EF5-510808245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A76303D-B629-2C48-A82A-F773B47A3AF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56709" name="Text Box 3">
            <a:extLst>
              <a:ext uri="{FF2B5EF4-FFF2-40B4-BE49-F238E27FC236}">
                <a16:creationId xmlns:a16="http://schemas.microsoft.com/office/drawing/2014/main" id="{46F1E95A-7A1D-6FB9-40A9-048D4C3C9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DCF23F2A-2BE3-8547-9DB2-4D76C687726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56710" name="Text Box 4">
            <a:extLst>
              <a:ext uri="{FF2B5EF4-FFF2-40B4-BE49-F238E27FC236}">
                <a16:creationId xmlns:a16="http://schemas.microsoft.com/office/drawing/2014/main" id="{8B566B40-5FA5-4BEB-9419-3FEB115EB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876AF9F-5A19-B043-BBDE-5F3A624F9108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56711" name="Text Box 5">
            <a:extLst>
              <a:ext uri="{FF2B5EF4-FFF2-40B4-BE49-F238E27FC236}">
                <a16:creationId xmlns:a16="http://schemas.microsoft.com/office/drawing/2014/main" id="{EA026B38-17BB-71A7-848E-78504C124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456712" name="Text Box 6">
            <a:extLst>
              <a:ext uri="{FF2B5EF4-FFF2-40B4-BE49-F238E27FC236}">
                <a16:creationId xmlns:a16="http://schemas.microsoft.com/office/drawing/2014/main" id="{681CB176-2C32-9922-E3FA-1CF001F5C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273857771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5">
            <a:extLst>
              <a:ext uri="{FF2B5EF4-FFF2-40B4-BE49-F238E27FC236}">
                <a16:creationId xmlns:a16="http://schemas.microsoft.com/office/drawing/2014/main" id="{8B5F5F1A-C70D-9A7F-2247-69E1282CC13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52637C87-9EF6-3244-A884-85DBB6D6E68A}" type="slidenum">
              <a:rPr lang="en-GB" altLang="en-NL" sz="1200" smtClean="0">
                <a:solidFill>
                  <a:srgbClr val="000000"/>
                </a:solidFill>
              </a:rPr>
              <a:pPr/>
              <a:t>74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56707" name="Text Box 1">
            <a:extLst>
              <a:ext uri="{FF2B5EF4-FFF2-40B4-BE49-F238E27FC236}">
                <a16:creationId xmlns:a16="http://schemas.microsoft.com/office/drawing/2014/main" id="{A35B152E-0C25-FAB1-1415-2249CA56E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FC271D8-02B9-6C44-A6A2-6E615B265A7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56708" name="Text Box 2">
            <a:extLst>
              <a:ext uri="{FF2B5EF4-FFF2-40B4-BE49-F238E27FC236}">
                <a16:creationId xmlns:a16="http://schemas.microsoft.com/office/drawing/2014/main" id="{5AC15C40-DDF2-9D8F-9EF5-510808245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A76303D-B629-2C48-A82A-F773B47A3AF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56709" name="Text Box 3">
            <a:extLst>
              <a:ext uri="{FF2B5EF4-FFF2-40B4-BE49-F238E27FC236}">
                <a16:creationId xmlns:a16="http://schemas.microsoft.com/office/drawing/2014/main" id="{46F1E95A-7A1D-6FB9-40A9-048D4C3C9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DCF23F2A-2BE3-8547-9DB2-4D76C687726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56710" name="Text Box 4">
            <a:extLst>
              <a:ext uri="{FF2B5EF4-FFF2-40B4-BE49-F238E27FC236}">
                <a16:creationId xmlns:a16="http://schemas.microsoft.com/office/drawing/2014/main" id="{8B566B40-5FA5-4BEB-9419-3FEB115EB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876AF9F-5A19-B043-BBDE-5F3A624F9108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56711" name="Text Box 5">
            <a:extLst>
              <a:ext uri="{FF2B5EF4-FFF2-40B4-BE49-F238E27FC236}">
                <a16:creationId xmlns:a16="http://schemas.microsoft.com/office/drawing/2014/main" id="{EA026B38-17BB-71A7-848E-78504C124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456712" name="Text Box 6">
            <a:extLst>
              <a:ext uri="{FF2B5EF4-FFF2-40B4-BE49-F238E27FC236}">
                <a16:creationId xmlns:a16="http://schemas.microsoft.com/office/drawing/2014/main" id="{681CB176-2C32-9922-E3FA-1CF001F5C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352765824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5">
            <a:extLst>
              <a:ext uri="{FF2B5EF4-FFF2-40B4-BE49-F238E27FC236}">
                <a16:creationId xmlns:a16="http://schemas.microsoft.com/office/drawing/2014/main" id="{8B5F5F1A-C70D-9A7F-2247-69E1282CC13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52637C87-9EF6-3244-A884-85DBB6D6E68A}" type="slidenum">
              <a:rPr lang="en-GB" altLang="en-NL" sz="1200" smtClean="0">
                <a:solidFill>
                  <a:srgbClr val="000000"/>
                </a:solidFill>
              </a:rPr>
              <a:pPr/>
              <a:t>75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56707" name="Text Box 1">
            <a:extLst>
              <a:ext uri="{FF2B5EF4-FFF2-40B4-BE49-F238E27FC236}">
                <a16:creationId xmlns:a16="http://schemas.microsoft.com/office/drawing/2014/main" id="{A35B152E-0C25-FAB1-1415-2249CA56E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FC271D8-02B9-6C44-A6A2-6E615B265A7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56708" name="Text Box 2">
            <a:extLst>
              <a:ext uri="{FF2B5EF4-FFF2-40B4-BE49-F238E27FC236}">
                <a16:creationId xmlns:a16="http://schemas.microsoft.com/office/drawing/2014/main" id="{5AC15C40-DDF2-9D8F-9EF5-510808245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A76303D-B629-2C48-A82A-F773B47A3AF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56709" name="Text Box 3">
            <a:extLst>
              <a:ext uri="{FF2B5EF4-FFF2-40B4-BE49-F238E27FC236}">
                <a16:creationId xmlns:a16="http://schemas.microsoft.com/office/drawing/2014/main" id="{46F1E95A-7A1D-6FB9-40A9-048D4C3C9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DCF23F2A-2BE3-8547-9DB2-4D76C687726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56710" name="Text Box 4">
            <a:extLst>
              <a:ext uri="{FF2B5EF4-FFF2-40B4-BE49-F238E27FC236}">
                <a16:creationId xmlns:a16="http://schemas.microsoft.com/office/drawing/2014/main" id="{8B566B40-5FA5-4BEB-9419-3FEB115EB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876AF9F-5A19-B043-BBDE-5F3A624F9108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56711" name="Text Box 5">
            <a:extLst>
              <a:ext uri="{FF2B5EF4-FFF2-40B4-BE49-F238E27FC236}">
                <a16:creationId xmlns:a16="http://schemas.microsoft.com/office/drawing/2014/main" id="{EA026B38-17BB-71A7-848E-78504C124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456712" name="Text Box 6">
            <a:extLst>
              <a:ext uri="{FF2B5EF4-FFF2-40B4-BE49-F238E27FC236}">
                <a16:creationId xmlns:a16="http://schemas.microsoft.com/office/drawing/2014/main" id="{681CB176-2C32-9922-E3FA-1CF001F5C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157229749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5">
            <a:extLst>
              <a:ext uri="{FF2B5EF4-FFF2-40B4-BE49-F238E27FC236}">
                <a16:creationId xmlns:a16="http://schemas.microsoft.com/office/drawing/2014/main" id="{0107F8B5-0104-74A8-DF18-2A36D30443E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A61AD65E-87DC-E94D-8140-531B56D352ED}" type="slidenum">
              <a:rPr lang="en-GB" altLang="en-NL" sz="1200" smtClean="0">
                <a:solidFill>
                  <a:srgbClr val="000000"/>
                </a:solidFill>
              </a:rPr>
              <a:pPr/>
              <a:t>76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63843" name="Text Box 1">
            <a:extLst>
              <a:ext uri="{FF2B5EF4-FFF2-40B4-BE49-F238E27FC236}">
                <a16:creationId xmlns:a16="http://schemas.microsoft.com/office/drawing/2014/main" id="{8279DDE0-9604-4F7D-0AB2-4AD84ACB0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1D05340-AF24-E142-9D93-00F03F5A79A9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63844" name="Text Box 2">
            <a:extLst>
              <a:ext uri="{FF2B5EF4-FFF2-40B4-BE49-F238E27FC236}">
                <a16:creationId xmlns:a16="http://schemas.microsoft.com/office/drawing/2014/main" id="{127F0476-802A-1D87-433F-F2B8EA243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16B8879-52E4-5144-B7FC-5920748FDEC7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63845" name="Text Box 3">
            <a:extLst>
              <a:ext uri="{FF2B5EF4-FFF2-40B4-BE49-F238E27FC236}">
                <a16:creationId xmlns:a16="http://schemas.microsoft.com/office/drawing/2014/main" id="{42577023-E212-D4F6-8036-3F6F947D2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175FC9F-7F01-9744-93F0-F3B860D44658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63846" name="Text Box 4">
            <a:extLst>
              <a:ext uri="{FF2B5EF4-FFF2-40B4-BE49-F238E27FC236}">
                <a16:creationId xmlns:a16="http://schemas.microsoft.com/office/drawing/2014/main" id="{295C0DD5-EFE4-3B55-5EA7-A510492B5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DFC1A93-05EB-894A-83B8-63FAABC29E07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63847" name="Text Box 5">
            <a:extLst>
              <a:ext uri="{FF2B5EF4-FFF2-40B4-BE49-F238E27FC236}">
                <a16:creationId xmlns:a16="http://schemas.microsoft.com/office/drawing/2014/main" id="{6E85CD4F-8471-2708-B925-C08A04D66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163848" name="Text Box 6">
            <a:extLst>
              <a:ext uri="{FF2B5EF4-FFF2-40B4-BE49-F238E27FC236}">
                <a16:creationId xmlns:a16="http://schemas.microsoft.com/office/drawing/2014/main" id="{E8912EDA-D188-34E7-9854-3B3FC7D7D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357300815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5">
            <a:extLst>
              <a:ext uri="{FF2B5EF4-FFF2-40B4-BE49-F238E27FC236}">
                <a16:creationId xmlns:a16="http://schemas.microsoft.com/office/drawing/2014/main" id="{851B3E6C-93BB-F3B4-9254-B7F75663F2F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8422F5EE-A32E-1F40-AD84-408C730F455C}" type="slidenum">
              <a:rPr lang="en-GB" altLang="en-NL" sz="1200" smtClean="0">
                <a:solidFill>
                  <a:srgbClr val="000000"/>
                </a:solidFill>
              </a:rPr>
              <a:pPr/>
              <a:t>77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67939" name="Text Box 1">
            <a:extLst>
              <a:ext uri="{FF2B5EF4-FFF2-40B4-BE49-F238E27FC236}">
                <a16:creationId xmlns:a16="http://schemas.microsoft.com/office/drawing/2014/main" id="{70C4A1A2-9983-6526-091D-2EF39455B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B2C0F39-E9F4-6E48-910F-164F51AACE0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67940" name="Text Box 2">
            <a:extLst>
              <a:ext uri="{FF2B5EF4-FFF2-40B4-BE49-F238E27FC236}">
                <a16:creationId xmlns:a16="http://schemas.microsoft.com/office/drawing/2014/main" id="{264AB5B1-C3A4-7FB5-9D6D-39E9E9CBA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D88D372C-9F72-B141-A33D-EBED26D101B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67941" name="Text Box 3">
            <a:extLst>
              <a:ext uri="{FF2B5EF4-FFF2-40B4-BE49-F238E27FC236}">
                <a16:creationId xmlns:a16="http://schemas.microsoft.com/office/drawing/2014/main" id="{BD1CC181-BB99-EE90-B9D0-AF730B43E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F64D6C2-646A-7F47-A0AD-2F7BA251A14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67942" name="Text Box 4">
            <a:extLst>
              <a:ext uri="{FF2B5EF4-FFF2-40B4-BE49-F238E27FC236}">
                <a16:creationId xmlns:a16="http://schemas.microsoft.com/office/drawing/2014/main" id="{AE20CFEE-A449-225E-830F-9B3BFCA2A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4B47E59-16C5-E249-AC29-B2E7943EF9E5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67943" name="Text Box 5">
            <a:extLst>
              <a:ext uri="{FF2B5EF4-FFF2-40B4-BE49-F238E27FC236}">
                <a16:creationId xmlns:a16="http://schemas.microsoft.com/office/drawing/2014/main" id="{B53D0F54-9228-C39E-A07D-46413EEF4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167944" name="Text Box 6">
            <a:extLst>
              <a:ext uri="{FF2B5EF4-FFF2-40B4-BE49-F238E27FC236}">
                <a16:creationId xmlns:a16="http://schemas.microsoft.com/office/drawing/2014/main" id="{58BA23E7-7EFB-65F1-5EE3-A0CE17C84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5">
            <a:extLst>
              <a:ext uri="{FF2B5EF4-FFF2-40B4-BE49-F238E27FC236}">
                <a16:creationId xmlns:a16="http://schemas.microsoft.com/office/drawing/2014/main" id="{67717604-C85A-7322-42EA-133F05A1E06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5A5A0EE8-EAC7-AA44-AD6D-A6FA7FC3A77D}" type="slidenum">
              <a:rPr lang="en-GB" altLang="en-NL" sz="1200" smtClean="0">
                <a:solidFill>
                  <a:srgbClr val="000000"/>
                </a:solidFill>
              </a:rPr>
              <a:pPr/>
              <a:t>78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69987" name="Text Box 1">
            <a:extLst>
              <a:ext uri="{FF2B5EF4-FFF2-40B4-BE49-F238E27FC236}">
                <a16:creationId xmlns:a16="http://schemas.microsoft.com/office/drawing/2014/main" id="{389FA5F5-3521-6BB1-F893-2CCACEDF2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B778F76-934C-CB49-91ED-F0632ACC46E8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69988" name="Text Box 2">
            <a:extLst>
              <a:ext uri="{FF2B5EF4-FFF2-40B4-BE49-F238E27FC236}">
                <a16:creationId xmlns:a16="http://schemas.microsoft.com/office/drawing/2014/main" id="{D2654F55-8DE6-0033-8B89-10DBBD82A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7822DA6-3BDE-6D47-8179-93DFCEC3104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69989" name="Text Box 3">
            <a:extLst>
              <a:ext uri="{FF2B5EF4-FFF2-40B4-BE49-F238E27FC236}">
                <a16:creationId xmlns:a16="http://schemas.microsoft.com/office/drawing/2014/main" id="{D0254CE7-270F-8F4D-8701-243118BC6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76B6B1B-42D0-BC4F-A3C2-040B627F2E0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69990" name="Text Box 4">
            <a:extLst>
              <a:ext uri="{FF2B5EF4-FFF2-40B4-BE49-F238E27FC236}">
                <a16:creationId xmlns:a16="http://schemas.microsoft.com/office/drawing/2014/main" id="{ED8D58F6-DCAF-5322-26D1-4E4816104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41F9F41-A2B2-FF40-808B-16179385691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69991" name="Text Box 5">
            <a:extLst>
              <a:ext uri="{FF2B5EF4-FFF2-40B4-BE49-F238E27FC236}">
                <a16:creationId xmlns:a16="http://schemas.microsoft.com/office/drawing/2014/main" id="{DF83E115-094C-1B2E-93CE-3369F3909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169992" name="Text Box 6">
            <a:extLst>
              <a:ext uri="{FF2B5EF4-FFF2-40B4-BE49-F238E27FC236}">
                <a16:creationId xmlns:a16="http://schemas.microsoft.com/office/drawing/2014/main" id="{8DEEE429-2A50-F256-26CE-262512FE1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5">
            <a:extLst>
              <a:ext uri="{FF2B5EF4-FFF2-40B4-BE49-F238E27FC236}">
                <a16:creationId xmlns:a16="http://schemas.microsoft.com/office/drawing/2014/main" id="{B33B0026-9E48-FEED-EB00-7419FC4F25B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38179194-E605-6A4F-B2B7-F6A41E508E8B}" type="slidenum">
              <a:rPr lang="en-GB" altLang="en-NL" sz="1200" smtClean="0">
                <a:solidFill>
                  <a:srgbClr val="000000"/>
                </a:solidFill>
              </a:rPr>
              <a:pPr/>
              <a:t>79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72035" name="Text Box 1">
            <a:extLst>
              <a:ext uri="{FF2B5EF4-FFF2-40B4-BE49-F238E27FC236}">
                <a16:creationId xmlns:a16="http://schemas.microsoft.com/office/drawing/2014/main" id="{35B7DBD9-2937-D8A8-B998-BAAB74875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AE91324-8B74-C045-94E3-FCE63A3CF8A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72036" name="Text Box 2">
            <a:extLst>
              <a:ext uri="{FF2B5EF4-FFF2-40B4-BE49-F238E27FC236}">
                <a16:creationId xmlns:a16="http://schemas.microsoft.com/office/drawing/2014/main" id="{C6FDFA86-B459-A40E-5F8A-3D63AAB56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10015F2-51EA-D74B-8BA1-87AC506AAFE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72037" name="Text Box 3">
            <a:extLst>
              <a:ext uri="{FF2B5EF4-FFF2-40B4-BE49-F238E27FC236}">
                <a16:creationId xmlns:a16="http://schemas.microsoft.com/office/drawing/2014/main" id="{7EB94EA8-A3D0-5A3E-E59A-AC017AD6D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35C68CF-9A3A-2C4C-B7D8-C1D17A370183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72038" name="Text Box 4">
            <a:extLst>
              <a:ext uri="{FF2B5EF4-FFF2-40B4-BE49-F238E27FC236}">
                <a16:creationId xmlns:a16="http://schemas.microsoft.com/office/drawing/2014/main" id="{FBFB8260-FDAA-232E-5161-272090AEC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C202B12-2628-1046-BA43-680123DE837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72039" name="Text Box 5">
            <a:extLst>
              <a:ext uri="{FF2B5EF4-FFF2-40B4-BE49-F238E27FC236}">
                <a16:creationId xmlns:a16="http://schemas.microsoft.com/office/drawing/2014/main" id="{AEC1D56C-A085-62F7-E973-6201C1E304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172040" name="Text Box 6">
            <a:extLst>
              <a:ext uri="{FF2B5EF4-FFF2-40B4-BE49-F238E27FC236}">
                <a16:creationId xmlns:a16="http://schemas.microsoft.com/office/drawing/2014/main" id="{415E187C-4F11-4454-927B-8B33804A1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5">
            <a:extLst>
              <a:ext uri="{FF2B5EF4-FFF2-40B4-BE49-F238E27FC236}">
                <a16:creationId xmlns:a16="http://schemas.microsoft.com/office/drawing/2014/main" id="{64D015BD-9D44-F695-E55B-E31805B8537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42B3F3C3-9E4E-124D-A4D2-CB3F75BAC8E9}" type="slidenum">
              <a:rPr lang="en-GB" altLang="en-NL" sz="1200" smtClean="0">
                <a:solidFill>
                  <a:srgbClr val="000000"/>
                </a:solidFill>
              </a:rPr>
              <a:pPr/>
              <a:t>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3555" name="Text Box 1">
            <a:extLst>
              <a:ext uri="{FF2B5EF4-FFF2-40B4-BE49-F238E27FC236}">
                <a16:creationId xmlns:a16="http://schemas.microsoft.com/office/drawing/2014/main" id="{8D9783A8-5799-28E3-CA44-87AA4BE61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6F0F342-2711-CF4B-989B-1C8FBEFF3AC7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3556" name="Text Box 2">
            <a:extLst>
              <a:ext uri="{FF2B5EF4-FFF2-40B4-BE49-F238E27FC236}">
                <a16:creationId xmlns:a16="http://schemas.microsoft.com/office/drawing/2014/main" id="{2E2177D6-4615-F342-F29B-8A37AC2FE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479FC28-5A97-7240-892E-57CBA1BE515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3557" name="Text Box 3">
            <a:extLst>
              <a:ext uri="{FF2B5EF4-FFF2-40B4-BE49-F238E27FC236}">
                <a16:creationId xmlns:a16="http://schemas.microsoft.com/office/drawing/2014/main" id="{2B03A73A-538B-3445-F82A-37FE696EB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C464507-E0C1-CC43-B930-C9F73452B8A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3558" name="Text Box 4">
            <a:extLst>
              <a:ext uri="{FF2B5EF4-FFF2-40B4-BE49-F238E27FC236}">
                <a16:creationId xmlns:a16="http://schemas.microsoft.com/office/drawing/2014/main" id="{33E37355-8CA4-C704-150B-D823056683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596E25B-029A-7B4D-9547-347CB62EEEA8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3559" name="Text Box 5">
            <a:extLst>
              <a:ext uri="{FF2B5EF4-FFF2-40B4-BE49-F238E27FC236}">
                <a16:creationId xmlns:a16="http://schemas.microsoft.com/office/drawing/2014/main" id="{C31C1F13-5F4A-EF44-66DB-1608B3440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3560" name="Text Box 6">
            <a:extLst>
              <a:ext uri="{FF2B5EF4-FFF2-40B4-BE49-F238E27FC236}">
                <a16:creationId xmlns:a16="http://schemas.microsoft.com/office/drawing/2014/main" id="{CB5F1B2F-864C-CEB8-76A4-EA75E936F8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3561" name="Notes Placeholder 1">
            <a:extLst>
              <a:ext uri="{FF2B5EF4-FFF2-40B4-BE49-F238E27FC236}">
                <a16:creationId xmlns:a16="http://schemas.microsoft.com/office/drawing/2014/main" id="{0F9FB602-AEE2-66DA-A4AF-DCC455EE7D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NL" altLang="en-NL">
              <a:latin typeface="Times New Roman" panose="02020603050405020304" pitchFamily="18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5">
            <a:extLst>
              <a:ext uri="{FF2B5EF4-FFF2-40B4-BE49-F238E27FC236}">
                <a16:creationId xmlns:a16="http://schemas.microsoft.com/office/drawing/2014/main" id="{9A2AC18A-0C1A-3E5E-B110-7160FDA9BC0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B90CD0C2-9751-0D46-AA97-6371FCB80257}" type="slidenum">
              <a:rPr lang="en-GB" altLang="en-NL" sz="1200" smtClean="0">
                <a:solidFill>
                  <a:srgbClr val="000000"/>
                </a:solidFill>
              </a:rPr>
              <a:pPr/>
              <a:t>80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0227" name="Text Box 1">
            <a:extLst>
              <a:ext uri="{FF2B5EF4-FFF2-40B4-BE49-F238E27FC236}">
                <a16:creationId xmlns:a16="http://schemas.microsoft.com/office/drawing/2014/main" id="{16DEA79C-422B-969B-540D-3126556BB1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5A58C44-1EBE-764E-B936-63ADBC0040C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0228" name="Text Box 2">
            <a:extLst>
              <a:ext uri="{FF2B5EF4-FFF2-40B4-BE49-F238E27FC236}">
                <a16:creationId xmlns:a16="http://schemas.microsoft.com/office/drawing/2014/main" id="{EBBD813E-5FE3-3208-B692-9CBB1F19D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7E9E2E0-CA22-6249-A5D5-4580B64AE468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0229" name="Text Box 3">
            <a:extLst>
              <a:ext uri="{FF2B5EF4-FFF2-40B4-BE49-F238E27FC236}">
                <a16:creationId xmlns:a16="http://schemas.microsoft.com/office/drawing/2014/main" id="{735BFFF0-E09F-191A-3917-1B83DBC73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868DA14-A0F1-CD4C-BB41-D4B525BA2EE3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0230" name="Text Box 4">
            <a:extLst>
              <a:ext uri="{FF2B5EF4-FFF2-40B4-BE49-F238E27FC236}">
                <a16:creationId xmlns:a16="http://schemas.microsoft.com/office/drawing/2014/main" id="{EB1E52B7-8B06-2DB4-4159-766AE46C1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6072542-1371-504F-8F6B-BF16B723CD4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0231" name="Text Box 5">
            <a:extLst>
              <a:ext uri="{FF2B5EF4-FFF2-40B4-BE49-F238E27FC236}">
                <a16:creationId xmlns:a16="http://schemas.microsoft.com/office/drawing/2014/main" id="{9A68FD39-B58D-9F66-8CC5-CFE6D61DC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180232" name="Text Box 6">
            <a:extLst>
              <a:ext uri="{FF2B5EF4-FFF2-40B4-BE49-F238E27FC236}">
                <a16:creationId xmlns:a16="http://schemas.microsoft.com/office/drawing/2014/main" id="{7F58580E-C363-2A3A-DBE8-0B32478E0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5">
            <a:extLst>
              <a:ext uri="{FF2B5EF4-FFF2-40B4-BE49-F238E27FC236}">
                <a16:creationId xmlns:a16="http://schemas.microsoft.com/office/drawing/2014/main" id="{9A2AC18A-0C1A-3E5E-B110-7160FDA9BC0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B90CD0C2-9751-0D46-AA97-6371FCB80257}" type="slidenum">
              <a:rPr lang="en-GB" altLang="en-NL" sz="1200" smtClean="0">
                <a:solidFill>
                  <a:srgbClr val="000000"/>
                </a:solidFill>
              </a:rPr>
              <a:pPr/>
              <a:t>81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0227" name="Text Box 1">
            <a:extLst>
              <a:ext uri="{FF2B5EF4-FFF2-40B4-BE49-F238E27FC236}">
                <a16:creationId xmlns:a16="http://schemas.microsoft.com/office/drawing/2014/main" id="{16DEA79C-422B-969B-540D-3126556BB1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5A58C44-1EBE-764E-B936-63ADBC0040C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0228" name="Text Box 2">
            <a:extLst>
              <a:ext uri="{FF2B5EF4-FFF2-40B4-BE49-F238E27FC236}">
                <a16:creationId xmlns:a16="http://schemas.microsoft.com/office/drawing/2014/main" id="{EBBD813E-5FE3-3208-B692-9CBB1F19D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7E9E2E0-CA22-6249-A5D5-4580B64AE468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0229" name="Text Box 3">
            <a:extLst>
              <a:ext uri="{FF2B5EF4-FFF2-40B4-BE49-F238E27FC236}">
                <a16:creationId xmlns:a16="http://schemas.microsoft.com/office/drawing/2014/main" id="{735BFFF0-E09F-191A-3917-1B83DBC73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868DA14-A0F1-CD4C-BB41-D4B525BA2EE3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0230" name="Text Box 4">
            <a:extLst>
              <a:ext uri="{FF2B5EF4-FFF2-40B4-BE49-F238E27FC236}">
                <a16:creationId xmlns:a16="http://schemas.microsoft.com/office/drawing/2014/main" id="{EB1E52B7-8B06-2DB4-4159-766AE46C1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6072542-1371-504F-8F6B-BF16B723CD4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0231" name="Text Box 5">
            <a:extLst>
              <a:ext uri="{FF2B5EF4-FFF2-40B4-BE49-F238E27FC236}">
                <a16:creationId xmlns:a16="http://schemas.microsoft.com/office/drawing/2014/main" id="{9A68FD39-B58D-9F66-8CC5-CFE6D61DC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180232" name="Text Box 6">
            <a:extLst>
              <a:ext uri="{FF2B5EF4-FFF2-40B4-BE49-F238E27FC236}">
                <a16:creationId xmlns:a16="http://schemas.microsoft.com/office/drawing/2014/main" id="{7F58580E-C363-2A3A-DBE8-0B32478E0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175999397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5">
            <a:extLst>
              <a:ext uri="{FF2B5EF4-FFF2-40B4-BE49-F238E27FC236}">
                <a16:creationId xmlns:a16="http://schemas.microsoft.com/office/drawing/2014/main" id="{9A2AC18A-0C1A-3E5E-B110-7160FDA9BC0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B90CD0C2-9751-0D46-AA97-6371FCB80257}" type="slidenum">
              <a:rPr lang="en-GB" altLang="en-NL" sz="1200" smtClean="0">
                <a:solidFill>
                  <a:srgbClr val="000000"/>
                </a:solidFill>
              </a:rPr>
              <a:pPr/>
              <a:t>82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0227" name="Text Box 1">
            <a:extLst>
              <a:ext uri="{FF2B5EF4-FFF2-40B4-BE49-F238E27FC236}">
                <a16:creationId xmlns:a16="http://schemas.microsoft.com/office/drawing/2014/main" id="{16DEA79C-422B-969B-540D-3126556BB1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5A58C44-1EBE-764E-B936-63ADBC0040C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0228" name="Text Box 2">
            <a:extLst>
              <a:ext uri="{FF2B5EF4-FFF2-40B4-BE49-F238E27FC236}">
                <a16:creationId xmlns:a16="http://schemas.microsoft.com/office/drawing/2014/main" id="{EBBD813E-5FE3-3208-B692-9CBB1F19D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7E9E2E0-CA22-6249-A5D5-4580B64AE468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0229" name="Text Box 3">
            <a:extLst>
              <a:ext uri="{FF2B5EF4-FFF2-40B4-BE49-F238E27FC236}">
                <a16:creationId xmlns:a16="http://schemas.microsoft.com/office/drawing/2014/main" id="{735BFFF0-E09F-191A-3917-1B83DBC73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868DA14-A0F1-CD4C-BB41-D4B525BA2EE3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0230" name="Text Box 4">
            <a:extLst>
              <a:ext uri="{FF2B5EF4-FFF2-40B4-BE49-F238E27FC236}">
                <a16:creationId xmlns:a16="http://schemas.microsoft.com/office/drawing/2014/main" id="{EB1E52B7-8B06-2DB4-4159-766AE46C1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6072542-1371-504F-8F6B-BF16B723CD4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0231" name="Text Box 5">
            <a:extLst>
              <a:ext uri="{FF2B5EF4-FFF2-40B4-BE49-F238E27FC236}">
                <a16:creationId xmlns:a16="http://schemas.microsoft.com/office/drawing/2014/main" id="{9A68FD39-B58D-9F66-8CC5-CFE6D61DC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180232" name="Text Box 6">
            <a:extLst>
              <a:ext uri="{FF2B5EF4-FFF2-40B4-BE49-F238E27FC236}">
                <a16:creationId xmlns:a16="http://schemas.microsoft.com/office/drawing/2014/main" id="{7F58580E-C363-2A3A-DBE8-0B32478E0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349228446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5">
            <a:extLst>
              <a:ext uri="{FF2B5EF4-FFF2-40B4-BE49-F238E27FC236}">
                <a16:creationId xmlns:a16="http://schemas.microsoft.com/office/drawing/2014/main" id="{9A2AC18A-0C1A-3E5E-B110-7160FDA9BC0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B90CD0C2-9751-0D46-AA97-6371FCB80257}" type="slidenum">
              <a:rPr lang="en-GB" altLang="en-NL" sz="1200" smtClean="0">
                <a:solidFill>
                  <a:srgbClr val="000000"/>
                </a:solidFill>
              </a:rPr>
              <a:pPr/>
              <a:t>83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0227" name="Text Box 1">
            <a:extLst>
              <a:ext uri="{FF2B5EF4-FFF2-40B4-BE49-F238E27FC236}">
                <a16:creationId xmlns:a16="http://schemas.microsoft.com/office/drawing/2014/main" id="{16DEA79C-422B-969B-540D-3126556BB1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5A58C44-1EBE-764E-B936-63ADBC0040C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0228" name="Text Box 2">
            <a:extLst>
              <a:ext uri="{FF2B5EF4-FFF2-40B4-BE49-F238E27FC236}">
                <a16:creationId xmlns:a16="http://schemas.microsoft.com/office/drawing/2014/main" id="{EBBD813E-5FE3-3208-B692-9CBB1F19D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7E9E2E0-CA22-6249-A5D5-4580B64AE468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0229" name="Text Box 3">
            <a:extLst>
              <a:ext uri="{FF2B5EF4-FFF2-40B4-BE49-F238E27FC236}">
                <a16:creationId xmlns:a16="http://schemas.microsoft.com/office/drawing/2014/main" id="{735BFFF0-E09F-191A-3917-1B83DBC73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868DA14-A0F1-CD4C-BB41-D4B525BA2EE3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0230" name="Text Box 4">
            <a:extLst>
              <a:ext uri="{FF2B5EF4-FFF2-40B4-BE49-F238E27FC236}">
                <a16:creationId xmlns:a16="http://schemas.microsoft.com/office/drawing/2014/main" id="{EB1E52B7-8B06-2DB4-4159-766AE46C1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6072542-1371-504F-8F6B-BF16B723CD4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0231" name="Text Box 5">
            <a:extLst>
              <a:ext uri="{FF2B5EF4-FFF2-40B4-BE49-F238E27FC236}">
                <a16:creationId xmlns:a16="http://schemas.microsoft.com/office/drawing/2014/main" id="{9A68FD39-B58D-9F66-8CC5-CFE6D61DC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180232" name="Text Box 6">
            <a:extLst>
              <a:ext uri="{FF2B5EF4-FFF2-40B4-BE49-F238E27FC236}">
                <a16:creationId xmlns:a16="http://schemas.microsoft.com/office/drawing/2014/main" id="{7F58580E-C363-2A3A-DBE8-0B32478E0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337182921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5">
            <a:extLst>
              <a:ext uri="{FF2B5EF4-FFF2-40B4-BE49-F238E27FC236}">
                <a16:creationId xmlns:a16="http://schemas.microsoft.com/office/drawing/2014/main" id="{9A2AC18A-0C1A-3E5E-B110-7160FDA9BC0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B90CD0C2-9751-0D46-AA97-6371FCB80257}" type="slidenum">
              <a:rPr lang="en-GB" altLang="en-NL" sz="1200" smtClean="0">
                <a:solidFill>
                  <a:srgbClr val="000000"/>
                </a:solidFill>
              </a:rPr>
              <a:pPr/>
              <a:t>84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0227" name="Text Box 1">
            <a:extLst>
              <a:ext uri="{FF2B5EF4-FFF2-40B4-BE49-F238E27FC236}">
                <a16:creationId xmlns:a16="http://schemas.microsoft.com/office/drawing/2014/main" id="{16DEA79C-422B-969B-540D-3126556BB1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5A58C44-1EBE-764E-B936-63ADBC0040C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0228" name="Text Box 2">
            <a:extLst>
              <a:ext uri="{FF2B5EF4-FFF2-40B4-BE49-F238E27FC236}">
                <a16:creationId xmlns:a16="http://schemas.microsoft.com/office/drawing/2014/main" id="{EBBD813E-5FE3-3208-B692-9CBB1F19D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7E9E2E0-CA22-6249-A5D5-4580B64AE468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0229" name="Text Box 3">
            <a:extLst>
              <a:ext uri="{FF2B5EF4-FFF2-40B4-BE49-F238E27FC236}">
                <a16:creationId xmlns:a16="http://schemas.microsoft.com/office/drawing/2014/main" id="{735BFFF0-E09F-191A-3917-1B83DBC73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868DA14-A0F1-CD4C-BB41-D4B525BA2EE3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0230" name="Text Box 4">
            <a:extLst>
              <a:ext uri="{FF2B5EF4-FFF2-40B4-BE49-F238E27FC236}">
                <a16:creationId xmlns:a16="http://schemas.microsoft.com/office/drawing/2014/main" id="{EB1E52B7-8B06-2DB4-4159-766AE46C1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6072542-1371-504F-8F6B-BF16B723CD4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0231" name="Text Box 5">
            <a:extLst>
              <a:ext uri="{FF2B5EF4-FFF2-40B4-BE49-F238E27FC236}">
                <a16:creationId xmlns:a16="http://schemas.microsoft.com/office/drawing/2014/main" id="{9A68FD39-B58D-9F66-8CC5-CFE6D61DC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180232" name="Text Box 6">
            <a:extLst>
              <a:ext uri="{FF2B5EF4-FFF2-40B4-BE49-F238E27FC236}">
                <a16:creationId xmlns:a16="http://schemas.microsoft.com/office/drawing/2014/main" id="{7F58580E-C363-2A3A-DBE8-0B32478E0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349461507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5">
            <a:extLst>
              <a:ext uri="{FF2B5EF4-FFF2-40B4-BE49-F238E27FC236}">
                <a16:creationId xmlns:a16="http://schemas.microsoft.com/office/drawing/2014/main" id="{9A2AC18A-0C1A-3E5E-B110-7160FDA9BC0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B90CD0C2-9751-0D46-AA97-6371FCB80257}" type="slidenum">
              <a:rPr lang="en-GB" altLang="en-NL" sz="1200" smtClean="0">
                <a:solidFill>
                  <a:srgbClr val="000000"/>
                </a:solidFill>
              </a:rPr>
              <a:pPr/>
              <a:t>85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0227" name="Text Box 1">
            <a:extLst>
              <a:ext uri="{FF2B5EF4-FFF2-40B4-BE49-F238E27FC236}">
                <a16:creationId xmlns:a16="http://schemas.microsoft.com/office/drawing/2014/main" id="{16DEA79C-422B-969B-540D-3126556BB1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5A58C44-1EBE-764E-B936-63ADBC0040C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0228" name="Text Box 2">
            <a:extLst>
              <a:ext uri="{FF2B5EF4-FFF2-40B4-BE49-F238E27FC236}">
                <a16:creationId xmlns:a16="http://schemas.microsoft.com/office/drawing/2014/main" id="{EBBD813E-5FE3-3208-B692-9CBB1F19D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7E9E2E0-CA22-6249-A5D5-4580B64AE468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0229" name="Text Box 3">
            <a:extLst>
              <a:ext uri="{FF2B5EF4-FFF2-40B4-BE49-F238E27FC236}">
                <a16:creationId xmlns:a16="http://schemas.microsoft.com/office/drawing/2014/main" id="{735BFFF0-E09F-191A-3917-1B83DBC73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868DA14-A0F1-CD4C-BB41-D4B525BA2EE3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0230" name="Text Box 4">
            <a:extLst>
              <a:ext uri="{FF2B5EF4-FFF2-40B4-BE49-F238E27FC236}">
                <a16:creationId xmlns:a16="http://schemas.microsoft.com/office/drawing/2014/main" id="{EB1E52B7-8B06-2DB4-4159-766AE46C1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6072542-1371-504F-8F6B-BF16B723CD4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0231" name="Text Box 5">
            <a:extLst>
              <a:ext uri="{FF2B5EF4-FFF2-40B4-BE49-F238E27FC236}">
                <a16:creationId xmlns:a16="http://schemas.microsoft.com/office/drawing/2014/main" id="{9A68FD39-B58D-9F66-8CC5-CFE6D61DC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180232" name="Text Box 6">
            <a:extLst>
              <a:ext uri="{FF2B5EF4-FFF2-40B4-BE49-F238E27FC236}">
                <a16:creationId xmlns:a16="http://schemas.microsoft.com/office/drawing/2014/main" id="{7F58580E-C363-2A3A-DBE8-0B32478E0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7798361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5">
            <a:extLst>
              <a:ext uri="{FF2B5EF4-FFF2-40B4-BE49-F238E27FC236}">
                <a16:creationId xmlns:a16="http://schemas.microsoft.com/office/drawing/2014/main" id="{5564B49C-1616-4E14-F657-FBE960D5F77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EA17F602-1CC5-834A-8D56-3AF3295031DE}" type="slidenum">
              <a:rPr lang="en-GB" altLang="en-NL" sz="1200" smtClean="0">
                <a:solidFill>
                  <a:srgbClr val="000000"/>
                </a:solidFill>
              </a:rPr>
              <a:pPr/>
              <a:t>86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4323" name="Text Box 1">
            <a:extLst>
              <a:ext uri="{FF2B5EF4-FFF2-40B4-BE49-F238E27FC236}">
                <a16:creationId xmlns:a16="http://schemas.microsoft.com/office/drawing/2014/main" id="{9F24B1DE-CB39-E78E-718A-F8CFFD622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4F13801-8879-B440-A345-74B7B7AF19E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4324" name="Text Box 2">
            <a:extLst>
              <a:ext uri="{FF2B5EF4-FFF2-40B4-BE49-F238E27FC236}">
                <a16:creationId xmlns:a16="http://schemas.microsoft.com/office/drawing/2014/main" id="{55E66250-1C02-501D-2A63-EEAE12206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73993C4-B188-CA42-8E68-514EC0C6FB6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4325" name="Text Box 3">
            <a:extLst>
              <a:ext uri="{FF2B5EF4-FFF2-40B4-BE49-F238E27FC236}">
                <a16:creationId xmlns:a16="http://schemas.microsoft.com/office/drawing/2014/main" id="{7D11E1AB-31CB-904A-44D1-EAEA6B441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748DCD2-2560-F74A-BE7F-4F145BC7A3B3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4326" name="Text Box 4">
            <a:extLst>
              <a:ext uri="{FF2B5EF4-FFF2-40B4-BE49-F238E27FC236}">
                <a16:creationId xmlns:a16="http://schemas.microsoft.com/office/drawing/2014/main" id="{36615C9A-5916-40A0-6308-6ADE2184B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D1DC829-CE46-7841-A732-DECDD1DF74D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4327" name="Text Box 5">
            <a:extLst>
              <a:ext uri="{FF2B5EF4-FFF2-40B4-BE49-F238E27FC236}">
                <a16:creationId xmlns:a16="http://schemas.microsoft.com/office/drawing/2014/main" id="{EE74BB4A-9D3F-1D1F-048D-37ADCA545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184328" name="Text Box 6">
            <a:extLst>
              <a:ext uri="{FF2B5EF4-FFF2-40B4-BE49-F238E27FC236}">
                <a16:creationId xmlns:a16="http://schemas.microsoft.com/office/drawing/2014/main" id="{F6321DD6-5FA2-E13E-067C-685869EFB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5">
            <a:extLst>
              <a:ext uri="{FF2B5EF4-FFF2-40B4-BE49-F238E27FC236}">
                <a16:creationId xmlns:a16="http://schemas.microsoft.com/office/drawing/2014/main" id="{5564B49C-1616-4E14-F657-FBE960D5F77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EA17F602-1CC5-834A-8D56-3AF3295031DE}" type="slidenum">
              <a:rPr lang="en-GB" altLang="en-NL" sz="1200" smtClean="0">
                <a:solidFill>
                  <a:srgbClr val="000000"/>
                </a:solidFill>
              </a:rPr>
              <a:pPr/>
              <a:t>87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4323" name="Text Box 1">
            <a:extLst>
              <a:ext uri="{FF2B5EF4-FFF2-40B4-BE49-F238E27FC236}">
                <a16:creationId xmlns:a16="http://schemas.microsoft.com/office/drawing/2014/main" id="{9F24B1DE-CB39-E78E-718A-F8CFFD622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4F13801-8879-B440-A345-74B7B7AF19E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4324" name="Text Box 2">
            <a:extLst>
              <a:ext uri="{FF2B5EF4-FFF2-40B4-BE49-F238E27FC236}">
                <a16:creationId xmlns:a16="http://schemas.microsoft.com/office/drawing/2014/main" id="{55E66250-1C02-501D-2A63-EEAE12206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73993C4-B188-CA42-8E68-514EC0C6FB6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4325" name="Text Box 3">
            <a:extLst>
              <a:ext uri="{FF2B5EF4-FFF2-40B4-BE49-F238E27FC236}">
                <a16:creationId xmlns:a16="http://schemas.microsoft.com/office/drawing/2014/main" id="{7D11E1AB-31CB-904A-44D1-EAEA6B441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748DCD2-2560-F74A-BE7F-4F145BC7A3B3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4326" name="Text Box 4">
            <a:extLst>
              <a:ext uri="{FF2B5EF4-FFF2-40B4-BE49-F238E27FC236}">
                <a16:creationId xmlns:a16="http://schemas.microsoft.com/office/drawing/2014/main" id="{36615C9A-5916-40A0-6308-6ADE2184B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D1DC829-CE46-7841-A732-DECDD1DF74D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4327" name="Text Box 5">
            <a:extLst>
              <a:ext uri="{FF2B5EF4-FFF2-40B4-BE49-F238E27FC236}">
                <a16:creationId xmlns:a16="http://schemas.microsoft.com/office/drawing/2014/main" id="{EE74BB4A-9D3F-1D1F-048D-37ADCA545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184328" name="Text Box 6">
            <a:extLst>
              <a:ext uri="{FF2B5EF4-FFF2-40B4-BE49-F238E27FC236}">
                <a16:creationId xmlns:a16="http://schemas.microsoft.com/office/drawing/2014/main" id="{F6321DD6-5FA2-E13E-067C-685869EFB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35574489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5">
            <a:extLst>
              <a:ext uri="{FF2B5EF4-FFF2-40B4-BE49-F238E27FC236}">
                <a16:creationId xmlns:a16="http://schemas.microsoft.com/office/drawing/2014/main" id="{5564B49C-1616-4E14-F657-FBE960D5F77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EA17F602-1CC5-834A-8D56-3AF3295031DE}" type="slidenum">
              <a:rPr lang="en-GB" altLang="en-NL" sz="1200" smtClean="0">
                <a:solidFill>
                  <a:srgbClr val="000000"/>
                </a:solidFill>
              </a:rPr>
              <a:pPr/>
              <a:t>88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4323" name="Text Box 1">
            <a:extLst>
              <a:ext uri="{FF2B5EF4-FFF2-40B4-BE49-F238E27FC236}">
                <a16:creationId xmlns:a16="http://schemas.microsoft.com/office/drawing/2014/main" id="{9F24B1DE-CB39-E78E-718A-F8CFFD622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4F13801-8879-B440-A345-74B7B7AF19E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4324" name="Text Box 2">
            <a:extLst>
              <a:ext uri="{FF2B5EF4-FFF2-40B4-BE49-F238E27FC236}">
                <a16:creationId xmlns:a16="http://schemas.microsoft.com/office/drawing/2014/main" id="{55E66250-1C02-501D-2A63-EEAE12206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73993C4-B188-CA42-8E68-514EC0C6FB6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4325" name="Text Box 3">
            <a:extLst>
              <a:ext uri="{FF2B5EF4-FFF2-40B4-BE49-F238E27FC236}">
                <a16:creationId xmlns:a16="http://schemas.microsoft.com/office/drawing/2014/main" id="{7D11E1AB-31CB-904A-44D1-EAEA6B441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748DCD2-2560-F74A-BE7F-4F145BC7A3B3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4326" name="Text Box 4">
            <a:extLst>
              <a:ext uri="{FF2B5EF4-FFF2-40B4-BE49-F238E27FC236}">
                <a16:creationId xmlns:a16="http://schemas.microsoft.com/office/drawing/2014/main" id="{36615C9A-5916-40A0-6308-6ADE2184B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D1DC829-CE46-7841-A732-DECDD1DF74D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4327" name="Text Box 5">
            <a:extLst>
              <a:ext uri="{FF2B5EF4-FFF2-40B4-BE49-F238E27FC236}">
                <a16:creationId xmlns:a16="http://schemas.microsoft.com/office/drawing/2014/main" id="{EE74BB4A-9D3F-1D1F-048D-37ADCA545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184328" name="Text Box 6">
            <a:extLst>
              <a:ext uri="{FF2B5EF4-FFF2-40B4-BE49-F238E27FC236}">
                <a16:creationId xmlns:a16="http://schemas.microsoft.com/office/drawing/2014/main" id="{F6321DD6-5FA2-E13E-067C-685869EFB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189465218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5">
            <a:extLst>
              <a:ext uri="{FF2B5EF4-FFF2-40B4-BE49-F238E27FC236}">
                <a16:creationId xmlns:a16="http://schemas.microsoft.com/office/drawing/2014/main" id="{5564B49C-1616-4E14-F657-FBE960D5F77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EA17F602-1CC5-834A-8D56-3AF3295031DE}" type="slidenum">
              <a:rPr lang="en-GB" altLang="en-NL" sz="1200" smtClean="0">
                <a:solidFill>
                  <a:srgbClr val="000000"/>
                </a:solidFill>
              </a:rPr>
              <a:pPr/>
              <a:t>89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4323" name="Text Box 1">
            <a:extLst>
              <a:ext uri="{FF2B5EF4-FFF2-40B4-BE49-F238E27FC236}">
                <a16:creationId xmlns:a16="http://schemas.microsoft.com/office/drawing/2014/main" id="{9F24B1DE-CB39-E78E-718A-F8CFFD622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4F13801-8879-B440-A345-74B7B7AF19E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4324" name="Text Box 2">
            <a:extLst>
              <a:ext uri="{FF2B5EF4-FFF2-40B4-BE49-F238E27FC236}">
                <a16:creationId xmlns:a16="http://schemas.microsoft.com/office/drawing/2014/main" id="{55E66250-1C02-501D-2A63-EEAE12206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73993C4-B188-CA42-8E68-514EC0C6FB6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4325" name="Text Box 3">
            <a:extLst>
              <a:ext uri="{FF2B5EF4-FFF2-40B4-BE49-F238E27FC236}">
                <a16:creationId xmlns:a16="http://schemas.microsoft.com/office/drawing/2014/main" id="{7D11E1AB-31CB-904A-44D1-EAEA6B441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748DCD2-2560-F74A-BE7F-4F145BC7A3B3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4326" name="Text Box 4">
            <a:extLst>
              <a:ext uri="{FF2B5EF4-FFF2-40B4-BE49-F238E27FC236}">
                <a16:creationId xmlns:a16="http://schemas.microsoft.com/office/drawing/2014/main" id="{36615C9A-5916-40A0-6308-6ADE2184B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D1DC829-CE46-7841-A732-DECDD1DF74D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4327" name="Text Box 5">
            <a:extLst>
              <a:ext uri="{FF2B5EF4-FFF2-40B4-BE49-F238E27FC236}">
                <a16:creationId xmlns:a16="http://schemas.microsoft.com/office/drawing/2014/main" id="{EE74BB4A-9D3F-1D1F-048D-37ADCA545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184328" name="Text Box 6">
            <a:extLst>
              <a:ext uri="{FF2B5EF4-FFF2-40B4-BE49-F238E27FC236}">
                <a16:creationId xmlns:a16="http://schemas.microsoft.com/office/drawing/2014/main" id="{F6321DD6-5FA2-E13E-067C-685869EFB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36500861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5">
            <a:extLst>
              <a:ext uri="{FF2B5EF4-FFF2-40B4-BE49-F238E27FC236}">
                <a16:creationId xmlns:a16="http://schemas.microsoft.com/office/drawing/2014/main" id="{0AA1121C-A6B7-FF4B-3451-3DB5A89B531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455E337F-126F-DD46-94E9-6B0853639A31}" type="slidenum">
              <a:rPr lang="en-GB" altLang="en-NL" sz="1200" smtClean="0">
                <a:solidFill>
                  <a:srgbClr val="000000"/>
                </a:solidFill>
              </a:rPr>
              <a:pPr/>
              <a:t>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5603" name="Text Box 1">
            <a:extLst>
              <a:ext uri="{FF2B5EF4-FFF2-40B4-BE49-F238E27FC236}">
                <a16:creationId xmlns:a16="http://schemas.microsoft.com/office/drawing/2014/main" id="{6E6F9EB1-A59B-A756-E26A-07D2FB4B2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E878672-6473-3F49-872A-98275B7621F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5604" name="Text Box 2">
            <a:extLst>
              <a:ext uri="{FF2B5EF4-FFF2-40B4-BE49-F238E27FC236}">
                <a16:creationId xmlns:a16="http://schemas.microsoft.com/office/drawing/2014/main" id="{51CB5F1E-46A0-359D-EBF1-57458CF6C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A791291-E750-A540-896C-3ECEA58031B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5605" name="Text Box 3">
            <a:extLst>
              <a:ext uri="{FF2B5EF4-FFF2-40B4-BE49-F238E27FC236}">
                <a16:creationId xmlns:a16="http://schemas.microsoft.com/office/drawing/2014/main" id="{C08A99AB-0746-B258-9273-00610A946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576BC08-3B3F-5049-A70C-5798FC4A530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5606" name="Text Box 4">
            <a:extLst>
              <a:ext uri="{FF2B5EF4-FFF2-40B4-BE49-F238E27FC236}">
                <a16:creationId xmlns:a16="http://schemas.microsoft.com/office/drawing/2014/main" id="{772BA1AA-027D-A434-B036-98DC7C30C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FE62DCE-B542-CC4B-B238-C59C14831D19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25607" name="Text Box 5">
            <a:extLst>
              <a:ext uri="{FF2B5EF4-FFF2-40B4-BE49-F238E27FC236}">
                <a16:creationId xmlns:a16="http://schemas.microsoft.com/office/drawing/2014/main" id="{16006095-C2C4-139C-A342-088C7A9C4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5608" name="Text Box 6">
            <a:extLst>
              <a:ext uri="{FF2B5EF4-FFF2-40B4-BE49-F238E27FC236}">
                <a16:creationId xmlns:a16="http://schemas.microsoft.com/office/drawing/2014/main" id="{D46F6E04-252E-607B-E504-DECF9C950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5">
            <a:extLst>
              <a:ext uri="{FF2B5EF4-FFF2-40B4-BE49-F238E27FC236}">
                <a16:creationId xmlns:a16="http://schemas.microsoft.com/office/drawing/2014/main" id="{5564B49C-1616-4E14-F657-FBE960D5F77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EA17F602-1CC5-834A-8D56-3AF3295031DE}" type="slidenum">
              <a:rPr lang="en-GB" altLang="en-NL" sz="1200" smtClean="0">
                <a:solidFill>
                  <a:srgbClr val="000000"/>
                </a:solidFill>
              </a:rPr>
              <a:pPr/>
              <a:t>90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4323" name="Text Box 1">
            <a:extLst>
              <a:ext uri="{FF2B5EF4-FFF2-40B4-BE49-F238E27FC236}">
                <a16:creationId xmlns:a16="http://schemas.microsoft.com/office/drawing/2014/main" id="{9F24B1DE-CB39-E78E-718A-F8CFFD622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4F13801-8879-B440-A345-74B7B7AF19E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90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4324" name="Text Box 2">
            <a:extLst>
              <a:ext uri="{FF2B5EF4-FFF2-40B4-BE49-F238E27FC236}">
                <a16:creationId xmlns:a16="http://schemas.microsoft.com/office/drawing/2014/main" id="{55E66250-1C02-501D-2A63-EEAE12206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73993C4-B188-CA42-8E68-514EC0C6FB6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90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4325" name="Text Box 3">
            <a:extLst>
              <a:ext uri="{FF2B5EF4-FFF2-40B4-BE49-F238E27FC236}">
                <a16:creationId xmlns:a16="http://schemas.microsoft.com/office/drawing/2014/main" id="{7D11E1AB-31CB-904A-44D1-EAEA6B441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748DCD2-2560-F74A-BE7F-4F145BC7A3B3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90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4326" name="Text Box 4">
            <a:extLst>
              <a:ext uri="{FF2B5EF4-FFF2-40B4-BE49-F238E27FC236}">
                <a16:creationId xmlns:a16="http://schemas.microsoft.com/office/drawing/2014/main" id="{36615C9A-5916-40A0-6308-6ADE2184B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D1DC829-CE46-7841-A732-DECDD1DF74D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90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4327" name="Text Box 5">
            <a:extLst>
              <a:ext uri="{FF2B5EF4-FFF2-40B4-BE49-F238E27FC236}">
                <a16:creationId xmlns:a16="http://schemas.microsoft.com/office/drawing/2014/main" id="{EE74BB4A-9D3F-1D1F-048D-37ADCA545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184328" name="Text Box 6">
            <a:extLst>
              <a:ext uri="{FF2B5EF4-FFF2-40B4-BE49-F238E27FC236}">
                <a16:creationId xmlns:a16="http://schemas.microsoft.com/office/drawing/2014/main" id="{F6321DD6-5FA2-E13E-067C-685869EFB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266499426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5">
            <a:extLst>
              <a:ext uri="{FF2B5EF4-FFF2-40B4-BE49-F238E27FC236}">
                <a16:creationId xmlns:a16="http://schemas.microsoft.com/office/drawing/2014/main" id="{5564B49C-1616-4E14-F657-FBE960D5F77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EA17F602-1CC5-834A-8D56-3AF3295031DE}" type="slidenum">
              <a:rPr lang="en-GB" altLang="en-NL" sz="1200" smtClean="0">
                <a:solidFill>
                  <a:srgbClr val="000000"/>
                </a:solidFill>
              </a:rPr>
              <a:pPr/>
              <a:t>91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4323" name="Text Box 1">
            <a:extLst>
              <a:ext uri="{FF2B5EF4-FFF2-40B4-BE49-F238E27FC236}">
                <a16:creationId xmlns:a16="http://schemas.microsoft.com/office/drawing/2014/main" id="{9F24B1DE-CB39-E78E-718A-F8CFFD622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4F13801-8879-B440-A345-74B7B7AF19E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91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4324" name="Text Box 2">
            <a:extLst>
              <a:ext uri="{FF2B5EF4-FFF2-40B4-BE49-F238E27FC236}">
                <a16:creationId xmlns:a16="http://schemas.microsoft.com/office/drawing/2014/main" id="{55E66250-1C02-501D-2A63-EEAE12206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73993C4-B188-CA42-8E68-514EC0C6FB6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91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4325" name="Text Box 3">
            <a:extLst>
              <a:ext uri="{FF2B5EF4-FFF2-40B4-BE49-F238E27FC236}">
                <a16:creationId xmlns:a16="http://schemas.microsoft.com/office/drawing/2014/main" id="{7D11E1AB-31CB-904A-44D1-EAEA6B441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748DCD2-2560-F74A-BE7F-4F145BC7A3B3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91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4326" name="Text Box 4">
            <a:extLst>
              <a:ext uri="{FF2B5EF4-FFF2-40B4-BE49-F238E27FC236}">
                <a16:creationId xmlns:a16="http://schemas.microsoft.com/office/drawing/2014/main" id="{36615C9A-5916-40A0-6308-6ADE2184B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D1DC829-CE46-7841-A732-DECDD1DF74D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91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4327" name="Text Box 5">
            <a:extLst>
              <a:ext uri="{FF2B5EF4-FFF2-40B4-BE49-F238E27FC236}">
                <a16:creationId xmlns:a16="http://schemas.microsoft.com/office/drawing/2014/main" id="{EE74BB4A-9D3F-1D1F-048D-37ADCA545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184328" name="Text Box 6">
            <a:extLst>
              <a:ext uri="{FF2B5EF4-FFF2-40B4-BE49-F238E27FC236}">
                <a16:creationId xmlns:a16="http://schemas.microsoft.com/office/drawing/2014/main" id="{F6321DD6-5FA2-E13E-067C-685869EFB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2315625575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5">
            <a:extLst>
              <a:ext uri="{FF2B5EF4-FFF2-40B4-BE49-F238E27FC236}">
                <a16:creationId xmlns:a16="http://schemas.microsoft.com/office/drawing/2014/main" id="{5564B49C-1616-4E14-F657-FBE960D5F77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EA17F602-1CC5-834A-8D56-3AF3295031DE}" type="slidenum">
              <a:rPr lang="en-GB" altLang="en-NL" sz="1200" smtClean="0">
                <a:solidFill>
                  <a:srgbClr val="000000"/>
                </a:solidFill>
              </a:rPr>
              <a:pPr/>
              <a:t>92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4323" name="Text Box 1">
            <a:extLst>
              <a:ext uri="{FF2B5EF4-FFF2-40B4-BE49-F238E27FC236}">
                <a16:creationId xmlns:a16="http://schemas.microsoft.com/office/drawing/2014/main" id="{9F24B1DE-CB39-E78E-718A-F8CFFD622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4F13801-8879-B440-A345-74B7B7AF19E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92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4324" name="Text Box 2">
            <a:extLst>
              <a:ext uri="{FF2B5EF4-FFF2-40B4-BE49-F238E27FC236}">
                <a16:creationId xmlns:a16="http://schemas.microsoft.com/office/drawing/2014/main" id="{55E66250-1C02-501D-2A63-EEAE12206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73993C4-B188-CA42-8E68-514EC0C6FB6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92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4325" name="Text Box 3">
            <a:extLst>
              <a:ext uri="{FF2B5EF4-FFF2-40B4-BE49-F238E27FC236}">
                <a16:creationId xmlns:a16="http://schemas.microsoft.com/office/drawing/2014/main" id="{7D11E1AB-31CB-904A-44D1-EAEA6B441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748DCD2-2560-F74A-BE7F-4F145BC7A3B3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92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4326" name="Text Box 4">
            <a:extLst>
              <a:ext uri="{FF2B5EF4-FFF2-40B4-BE49-F238E27FC236}">
                <a16:creationId xmlns:a16="http://schemas.microsoft.com/office/drawing/2014/main" id="{36615C9A-5916-40A0-6308-6ADE2184B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D1DC829-CE46-7841-A732-DECDD1DF74D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92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4327" name="Text Box 5">
            <a:extLst>
              <a:ext uri="{FF2B5EF4-FFF2-40B4-BE49-F238E27FC236}">
                <a16:creationId xmlns:a16="http://schemas.microsoft.com/office/drawing/2014/main" id="{EE74BB4A-9D3F-1D1F-048D-37ADCA545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184328" name="Text Box 6">
            <a:extLst>
              <a:ext uri="{FF2B5EF4-FFF2-40B4-BE49-F238E27FC236}">
                <a16:creationId xmlns:a16="http://schemas.microsoft.com/office/drawing/2014/main" id="{F6321DD6-5FA2-E13E-067C-685869EFB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3306355252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5">
            <a:extLst>
              <a:ext uri="{FF2B5EF4-FFF2-40B4-BE49-F238E27FC236}">
                <a16:creationId xmlns:a16="http://schemas.microsoft.com/office/drawing/2014/main" id="{5564B49C-1616-4E14-F657-FBE960D5F77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EA17F602-1CC5-834A-8D56-3AF3295031DE}" type="slidenum">
              <a:rPr lang="en-GB" altLang="en-NL" sz="1200" smtClean="0">
                <a:solidFill>
                  <a:srgbClr val="000000"/>
                </a:solidFill>
              </a:rPr>
              <a:pPr/>
              <a:t>93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4323" name="Text Box 1">
            <a:extLst>
              <a:ext uri="{FF2B5EF4-FFF2-40B4-BE49-F238E27FC236}">
                <a16:creationId xmlns:a16="http://schemas.microsoft.com/office/drawing/2014/main" id="{9F24B1DE-CB39-E78E-718A-F8CFFD622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4F13801-8879-B440-A345-74B7B7AF19E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93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4324" name="Text Box 2">
            <a:extLst>
              <a:ext uri="{FF2B5EF4-FFF2-40B4-BE49-F238E27FC236}">
                <a16:creationId xmlns:a16="http://schemas.microsoft.com/office/drawing/2014/main" id="{55E66250-1C02-501D-2A63-EEAE12206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73993C4-B188-CA42-8E68-514EC0C6FB6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93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4325" name="Text Box 3">
            <a:extLst>
              <a:ext uri="{FF2B5EF4-FFF2-40B4-BE49-F238E27FC236}">
                <a16:creationId xmlns:a16="http://schemas.microsoft.com/office/drawing/2014/main" id="{7D11E1AB-31CB-904A-44D1-EAEA6B441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748DCD2-2560-F74A-BE7F-4F145BC7A3B3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93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4326" name="Text Box 4">
            <a:extLst>
              <a:ext uri="{FF2B5EF4-FFF2-40B4-BE49-F238E27FC236}">
                <a16:creationId xmlns:a16="http://schemas.microsoft.com/office/drawing/2014/main" id="{36615C9A-5916-40A0-6308-6ADE2184B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D1DC829-CE46-7841-A732-DECDD1DF74D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93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4327" name="Text Box 5">
            <a:extLst>
              <a:ext uri="{FF2B5EF4-FFF2-40B4-BE49-F238E27FC236}">
                <a16:creationId xmlns:a16="http://schemas.microsoft.com/office/drawing/2014/main" id="{EE74BB4A-9D3F-1D1F-048D-37ADCA545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184328" name="Text Box 6">
            <a:extLst>
              <a:ext uri="{FF2B5EF4-FFF2-40B4-BE49-F238E27FC236}">
                <a16:creationId xmlns:a16="http://schemas.microsoft.com/office/drawing/2014/main" id="{F6321DD6-5FA2-E13E-067C-685869EFB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182011599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5">
            <a:extLst>
              <a:ext uri="{FF2B5EF4-FFF2-40B4-BE49-F238E27FC236}">
                <a16:creationId xmlns:a16="http://schemas.microsoft.com/office/drawing/2014/main" id="{5564B49C-1616-4E14-F657-FBE960D5F77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EA17F602-1CC5-834A-8D56-3AF3295031DE}" type="slidenum">
              <a:rPr lang="en-GB" altLang="en-NL" sz="1200" smtClean="0">
                <a:solidFill>
                  <a:srgbClr val="000000"/>
                </a:solidFill>
              </a:rPr>
              <a:pPr/>
              <a:t>94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4323" name="Text Box 1">
            <a:extLst>
              <a:ext uri="{FF2B5EF4-FFF2-40B4-BE49-F238E27FC236}">
                <a16:creationId xmlns:a16="http://schemas.microsoft.com/office/drawing/2014/main" id="{9F24B1DE-CB39-E78E-718A-F8CFFD622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4F13801-8879-B440-A345-74B7B7AF19E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94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4324" name="Text Box 2">
            <a:extLst>
              <a:ext uri="{FF2B5EF4-FFF2-40B4-BE49-F238E27FC236}">
                <a16:creationId xmlns:a16="http://schemas.microsoft.com/office/drawing/2014/main" id="{55E66250-1C02-501D-2A63-EEAE12206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73993C4-B188-CA42-8E68-514EC0C6FB6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94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4325" name="Text Box 3">
            <a:extLst>
              <a:ext uri="{FF2B5EF4-FFF2-40B4-BE49-F238E27FC236}">
                <a16:creationId xmlns:a16="http://schemas.microsoft.com/office/drawing/2014/main" id="{7D11E1AB-31CB-904A-44D1-EAEA6B441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748DCD2-2560-F74A-BE7F-4F145BC7A3B3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94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4326" name="Text Box 4">
            <a:extLst>
              <a:ext uri="{FF2B5EF4-FFF2-40B4-BE49-F238E27FC236}">
                <a16:creationId xmlns:a16="http://schemas.microsoft.com/office/drawing/2014/main" id="{36615C9A-5916-40A0-6308-6ADE2184B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D1DC829-CE46-7841-A732-DECDD1DF74D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94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4327" name="Text Box 5">
            <a:extLst>
              <a:ext uri="{FF2B5EF4-FFF2-40B4-BE49-F238E27FC236}">
                <a16:creationId xmlns:a16="http://schemas.microsoft.com/office/drawing/2014/main" id="{EE74BB4A-9D3F-1D1F-048D-37ADCA545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184328" name="Text Box 6">
            <a:extLst>
              <a:ext uri="{FF2B5EF4-FFF2-40B4-BE49-F238E27FC236}">
                <a16:creationId xmlns:a16="http://schemas.microsoft.com/office/drawing/2014/main" id="{F6321DD6-5FA2-E13E-067C-685869EFB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2374793753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5">
            <a:extLst>
              <a:ext uri="{FF2B5EF4-FFF2-40B4-BE49-F238E27FC236}">
                <a16:creationId xmlns:a16="http://schemas.microsoft.com/office/drawing/2014/main" id="{5564B49C-1616-4E14-F657-FBE960D5F77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EA17F602-1CC5-834A-8D56-3AF3295031DE}" type="slidenum">
              <a:rPr lang="en-GB" altLang="en-NL" sz="1200" smtClean="0">
                <a:solidFill>
                  <a:srgbClr val="000000"/>
                </a:solidFill>
              </a:rPr>
              <a:pPr/>
              <a:t>95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4323" name="Text Box 1">
            <a:extLst>
              <a:ext uri="{FF2B5EF4-FFF2-40B4-BE49-F238E27FC236}">
                <a16:creationId xmlns:a16="http://schemas.microsoft.com/office/drawing/2014/main" id="{9F24B1DE-CB39-E78E-718A-F8CFFD622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4F13801-8879-B440-A345-74B7B7AF19E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95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4324" name="Text Box 2">
            <a:extLst>
              <a:ext uri="{FF2B5EF4-FFF2-40B4-BE49-F238E27FC236}">
                <a16:creationId xmlns:a16="http://schemas.microsoft.com/office/drawing/2014/main" id="{55E66250-1C02-501D-2A63-EEAE12206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73993C4-B188-CA42-8E68-514EC0C6FB6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95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4325" name="Text Box 3">
            <a:extLst>
              <a:ext uri="{FF2B5EF4-FFF2-40B4-BE49-F238E27FC236}">
                <a16:creationId xmlns:a16="http://schemas.microsoft.com/office/drawing/2014/main" id="{7D11E1AB-31CB-904A-44D1-EAEA6B441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748DCD2-2560-F74A-BE7F-4F145BC7A3B3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95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4326" name="Text Box 4">
            <a:extLst>
              <a:ext uri="{FF2B5EF4-FFF2-40B4-BE49-F238E27FC236}">
                <a16:creationId xmlns:a16="http://schemas.microsoft.com/office/drawing/2014/main" id="{36615C9A-5916-40A0-6308-6ADE2184B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D1DC829-CE46-7841-A732-DECDD1DF74D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95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4327" name="Text Box 5">
            <a:extLst>
              <a:ext uri="{FF2B5EF4-FFF2-40B4-BE49-F238E27FC236}">
                <a16:creationId xmlns:a16="http://schemas.microsoft.com/office/drawing/2014/main" id="{EE74BB4A-9D3F-1D1F-048D-37ADCA545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184328" name="Text Box 6">
            <a:extLst>
              <a:ext uri="{FF2B5EF4-FFF2-40B4-BE49-F238E27FC236}">
                <a16:creationId xmlns:a16="http://schemas.microsoft.com/office/drawing/2014/main" id="{F6321DD6-5FA2-E13E-067C-685869EFB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424827318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5">
            <a:extLst>
              <a:ext uri="{FF2B5EF4-FFF2-40B4-BE49-F238E27FC236}">
                <a16:creationId xmlns:a16="http://schemas.microsoft.com/office/drawing/2014/main" id="{5564B49C-1616-4E14-F657-FBE960D5F77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EA17F602-1CC5-834A-8D56-3AF3295031DE}" type="slidenum">
              <a:rPr lang="en-GB" altLang="en-NL" sz="1200" smtClean="0">
                <a:solidFill>
                  <a:srgbClr val="000000"/>
                </a:solidFill>
              </a:rPr>
              <a:pPr/>
              <a:t>96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4323" name="Text Box 1">
            <a:extLst>
              <a:ext uri="{FF2B5EF4-FFF2-40B4-BE49-F238E27FC236}">
                <a16:creationId xmlns:a16="http://schemas.microsoft.com/office/drawing/2014/main" id="{9F24B1DE-CB39-E78E-718A-F8CFFD622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4F13801-8879-B440-A345-74B7B7AF19E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96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4324" name="Text Box 2">
            <a:extLst>
              <a:ext uri="{FF2B5EF4-FFF2-40B4-BE49-F238E27FC236}">
                <a16:creationId xmlns:a16="http://schemas.microsoft.com/office/drawing/2014/main" id="{55E66250-1C02-501D-2A63-EEAE12206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73993C4-B188-CA42-8E68-514EC0C6FB6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96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4325" name="Text Box 3">
            <a:extLst>
              <a:ext uri="{FF2B5EF4-FFF2-40B4-BE49-F238E27FC236}">
                <a16:creationId xmlns:a16="http://schemas.microsoft.com/office/drawing/2014/main" id="{7D11E1AB-31CB-904A-44D1-EAEA6B441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748DCD2-2560-F74A-BE7F-4F145BC7A3B3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96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4326" name="Text Box 4">
            <a:extLst>
              <a:ext uri="{FF2B5EF4-FFF2-40B4-BE49-F238E27FC236}">
                <a16:creationId xmlns:a16="http://schemas.microsoft.com/office/drawing/2014/main" id="{36615C9A-5916-40A0-6308-6ADE2184B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D1DC829-CE46-7841-A732-DECDD1DF74D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96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4327" name="Text Box 5">
            <a:extLst>
              <a:ext uri="{FF2B5EF4-FFF2-40B4-BE49-F238E27FC236}">
                <a16:creationId xmlns:a16="http://schemas.microsoft.com/office/drawing/2014/main" id="{EE74BB4A-9D3F-1D1F-048D-37ADCA545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184328" name="Text Box 6">
            <a:extLst>
              <a:ext uri="{FF2B5EF4-FFF2-40B4-BE49-F238E27FC236}">
                <a16:creationId xmlns:a16="http://schemas.microsoft.com/office/drawing/2014/main" id="{F6321DD6-5FA2-E13E-067C-685869EFB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544275397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5">
            <a:extLst>
              <a:ext uri="{FF2B5EF4-FFF2-40B4-BE49-F238E27FC236}">
                <a16:creationId xmlns:a16="http://schemas.microsoft.com/office/drawing/2014/main" id="{9126A34E-FE36-8410-FB98-509C520C7AB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436B643A-8744-E149-83D3-346B2A303EDE}" type="slidenum">
              <a:rPr lang="en-GB" altLang="en-NL" sz="1200" smtClean="0">
                <a:solidFill>
                  <a:srgbClr val="000000"/>
                </a:solidFill>
              </a:rPr>
              <a:pPr/>
              <a:t>97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6371" name="Text Box 1">
            <a:extLst>
              <a:ext uri="{FF2B5EF4-FFF2-40B4-BE49-F238E27FC236}">
                <a16:creationId xmlns:a16="http://schemas.microsoft.com/office/drawing/2014/main" id="{D7ADF3A5-4956-7EF2-7C42-02584CEF4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91EF7DC-E1F9-F944-9AF9-D21DCFF23FA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97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6372" name="Text Box 2">
            <a:extLst>
              <a:ext uri="{FF2B5EF4-FFF2-40B4-BE49-F238E27FC236}">
                <a16:creationId xmlns:a16="http://schemas.microsoft.com/office/drawing/2014/main" id="{79523A94-6289-3A7B-194E-6B8C2824C2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C53BDC4-65E7-0244-9AC9-AE9824E5BB67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97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6373" name="Text Box 3">
            <a:extLst>
              <a:ext uri="{FF2B5EF4-FFF2-40B4-BE49-F238E27FC236}">
                <a16:creationId xmlns:a16="http://schemas.microsoft.com/office/drawing/2014/main" id="{CCA98872-41EB-B041-AEE8-EE8BEEFA2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2B79523-D886-064A-BFE3-E41DAFC4BF28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97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6374" name="Text Box 4">
            <a:extLst>
              <a:ext uri="{FF2B5EF4-FFF2-40B4-BE49-F238E27FC236}">
                <a16:creationId xmlns:a16="http://schemas.microsoft.com/office/drawing/2014/main" id="{9A30D99E-F5AD-421D-53E0-699B09500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0774471-90F5-C94E-B626-2BFD18094A3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97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6375" name="Text Box 5">
            <a:extLst>
              <a:ext uri="{FF2B5EF4-FFF2-40B4-BE49-F238E27FC236}">
                <a16:creationId xmlns:a16="http://schemas.microsoft.com/office/drawing/2014/main" id="{F1B41359-028B-07E8-6088-F1354103D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186376" name="Text Box 6">
            <a:extLst>
              <a:ext uri="{FF2B5EF4-FFF2-40B4-BE49-F238E27FC236}">
                <a16:creationId xmlns:a16="http://schemas.microsoft.com/office/drawing/2014/main" id="{5C978B26-7A7F-7D59-6DFB-3F7FA57BA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5">
            <a:extLst>
              <a:ext uri="{FF2B5EF4-FFF2-40B4-BE49-F238E27FC236}">
                <a16:creationId xmlns:a16="http://schemas.microsoft.com/office/drawing/2014/main" id="{9D3900D3-3185-030E-F2E3-76803222851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C7C5F936-3084-FA49-B2DF-8BB03A87776E}" type="slidenum">
              <a:rPr lang="en-GB" altLang="en-NL" sz="1200" smtClean="0">
                <a:solidFill>
                  <a:srgbClr val="000000"/>
                </a:solidFill>
              </a:rPr>
              <a:pPr/>
              <a:t>98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8419" name="Text Box 1">
            <a:extLst>
              <a:ext uri="{FF2B5EF4-FFF2-40B4-BE49-F238E27FC236}">
                <a16:creationId xmlns:a16="http://schemas.microsoft.com/office/drawing/2014/main" id="{0AAAD836-BCA1-607F-50A7-A5F1BAEFA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D609DAE-6BB8-7247-B93F-27AA9A4305A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98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8420" name="Text Box 2">
            <a:extLst>
              <a:ext uri="{FF2B5EF4-FFF2-40B4-BE49-F238E27FC236}">
                <a16:creationId xmlns:a16="http://schemas.microsoft.com/office/drawing/2014/main" id="{DD9CCCB9-5064-AF26-5030-E496FB60D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62E23E3-F4A0-304C-A9C6-6239351FC03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98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8421" name="Text Box 3">
            <a:extLst>
              <a:ext uri="{FF2B5EF4-FFF2-40B4-BE49-F238E27FC236}">
                <a16:creationId xmlns:a16="http://schemas.microsoft.com/office/drawing/2014/main" id="{65E67887-62B7-0409-10A6-CE16F1EC8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0F53BE2-0BE3-FC43-9D2E-9819C86EFA39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98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8422" name="Text Box 4">
            <a:extLst>
              <a:ext uri="{FF2B5EF4-FFF2-40B4-BE49-F238E27FC236}">
                <a16:creationId xmlns:a16="http://schemas.microsoft.com/office/drawing/2014/main" id="{8A73DC81-CF52-941D-3B77-6A610DB36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A7886D5-EF8B-6441-BA41-1E418705B65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98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88423" name="Text Box 5">
            <a:extLst>
              <a:ext uri="{FF2B5EF4-FFF2-40B4-BE49-F238E27FC236}">
                <a16:creationId xmlns:a16="http://schemas.microsoft.com/office/drawing/2014/main" id="{18EBCC05-2454-FB50-ADCF-02FBF63FF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188424" name="Text Box 6">
            <a:extLst>
              <a:ext uri="{FF2B5EF4-FFF2-40B4-BE49-F238E27FC236}">
                <a16:creationId xmlns:a16="http://schemas.microsoft.com/office/drawing/2014/main" id="{F9E92BFC-B7C5-7F2D-1A37-7FBBAC486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5">
            <a:extLst>
              <a:ext uri="{FF2B5EF4-FFF2-40B4-BE49-F238E27FC236}">
                <a16:creationId xmlns:a16="http://schemas.microsoft.com/office/drawing/2014/main" id="{417243B3-12BB-8F01-74BE-11DDF8FE22B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F2A390FA-23A3-9C42-8149-9DF08374BAB6}" type="slidenum">
              <a:rPr lang="en-GB" altLang="en-NL" sz="1200" smtClean="0">
                <a:solidFill>
                  <a:srgbClr val="000000"/>
                </a:solidFill>
              </a:rPr>
              <a:pPr/>
              <a:t>99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90467" name="Text Box 1">
            <a:extLst>
              <a:ext uri="{FF2B5EF4-FFF2-40B4-BE49-F238E27FC236}">
                <a16:creationId xmlns:a16="http://schemas.microsoft.com/office/drawing/2014/main" id="{D47F3A39-1902-B2DD-A7D6-B17EE2554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F09236C-E8E3-DC4B-8A9A-B26FDB1FDC1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99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90468" name="Text Box 2">
            <a:extLst>
              <a:ext uri="{FF2B5EF4-FFF2-40B4-BE49-F238E27FC236}">
                <a16:creationId xmlns:a16="http://schemas.microsoft.com/office/drawing/2014/main" id="{4FA98A58-F968-443C-2788-12366425B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BFE8EE9-2062-EF4D-814C-7B625BF1AE8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99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90469" name="Text Box 3">
            <a:extLst>
              <a:ext uri="{FF2B5EF4-FFF2-40B4-BE49-F238E27FC236}">
                <a16:creationId xmlns:a16="http://schemas.microsoft.com/office/drawing/2014/main" id="{009C2808-65D9-6C93-EAF8-4ECBCC709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B331975-8FB3-3A42-8907-06B8CB6AD7D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99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90470" name="Text Box 4">
            <a:extLst>
              <a:ext uri="{FF2B5EF4-FFF2-40B4-BE49-F238E27FC236}">
                <a16:creationId xmlns:a16="http://schemas.microsoft.com/office/drawing/2014/main" id="{AD49C893-57A0-B177-8568-665C212F1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F0DA4EF-EC61-B94D-A999-6590E7252FF8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99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190471" name="Text Box 5">
            <a:extLst>
              <a:ext uri="{FF2B5EF4-FFF2-40B4-BE49-F238E27FC236}">
                <a16:creationId xmlns:a16="http://schemas.microsoft.com/office/drawing/2014/main" id="{D312D5E2-6279-09C6-C2CD-B0FB10749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190472" name="Text Box 6">
            <a:extLst>
              <a:ext uri="{FF2B5EF4-FFF2-40B4-BE49-F238E27FC236}">
                <a16:creationId xmlns:a16="http://schemas.microsoft.com/office/drawing/2014/main" id="{18B14FE4-8859-ED9C-F655-5325D0DCC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A381C141-3AA4-DBC8-1A43-43EA4B3DA2C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4A5DCF-D51F-1B40-B676-7B5B1DA9DFC0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8767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A5825514-FEEC-210D-0D40-FF3CFFCE45D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0DDC5-EF60-994B-B6E9-FA2A10136E60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2177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81825" y="314325"/>
            <a:ext cx="1943100" cy="5929313"/>
          </a:xfrm>
        </p:spPr>
        <p:txBody>
          <a:bodyPr vert="eaVert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314325"/>
            <a:ext cx="5678487" cy="5929313"/>
          </a:xfr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75ECD449-068B-CEA8-0406-59C5BA608E1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786B99-3147-254A-9E04-A2262F295CF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414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D0D71277-5AD4-6F22-A229-65C71CEB6C9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64CF7-2B29-364E-848F-0A571DADE0E0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1787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F1C1C70F-749F-4AC5-A62A-2A9A2674CEF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AB034-7817-164E-B8FE-005215D22EA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3837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06D4724C-B5F7-BA02-AD6D-FF72B8DB46F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F9F05-7084-8E4A-B3D8-388DCA56D7FB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0978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22725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2325" y="1604963"/>
            <a:ext cx="4024313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8FBB7A55-3278-4558-159E-6545C752A5E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8ACC3-9C7A-FD4B-B50C-A05D3772552E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67674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C3C1B1E8-1278-772F-BE9B-0BA6B2C3D01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C6BE39-472D-C94C-A515-3FB0DA7BD27B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25262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Rectangle 14">
            <a:extLst>
              <a:ext uri="{FF2B5EF4-FFF2-40B4-BE49-F238E27FC236}">
                <a16:creationId xmlns:a16="http://schemas.microsoft.com/office/drawing/2014/main" id="{35400247-3AAA-7AB6-0EE1-06D5A927DD5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F858A-4B6D-7A40-92F2-6CF9B72B50A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7313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>
            <a:extLst>
              <a:ext uri="{FF2B5EF4-FFF2-40B4-BE49-F238E27FC236}">
                <a16:creationId xmlns:a16="http://schemas.microsoft.com/office/drawing/2014/main" id="{61283F27-5F5B-0FFB-1A82-CB1D7DB6B5B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88085C-9804-5142-9DA2-77695E8F1D2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1911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4A8995A2-929B-ADBE-F435-859BC693ADB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4288DE-26E9-3C40-AB77-3BB1AEBBDE4E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0781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51A63914-7FED-4CE1-CD6B-47EBCC652D1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B8691-9274-BA40-A16F-5BEE856C941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07087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FDA03C3B-505D-ABF4-4462-26209239A0D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DD52E3-821E-A44A-B7FE-306CB92940C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28353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4D42458F-819A-F331-E4E8-87112B451C5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7F5C28-EB4D-D444-AC40-A7B9FC511620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75298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4325" y="1525588"/>
            <a:ext cx="2068513" cy="4575175"/>
          </a:xfrm>
        </p:spPr>
        <p:txBody>
          <a:bodyPr vert="eaVert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5588"/>
            <a:ext cx="6054725" cy="4575175"/>
          </a:xfr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6225F17F-E58E-3850-9B54-DA0BD1012B0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56CC3-2EB5-0D40-9E35-49C5356E82C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2815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0D0A3B-5033-08D6-3133-D4A321CA3AE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6AAFD4-CD6B-0DD7-F843-FB9D30BD7D4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F01A37-AA6A-B6DD-C30E-AF0D563C5D9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E4676-7D42-EA48-A23C-3E7359F4505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7674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DDD739-D7C9-335B-5CBA-EE8F475233F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CCA4CF-324D-0127-2A41-A1ED63B6783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B85536-A6E1-AABE-6E2A-34A0863442D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C3B825-ACD1-544C-B91C-E70BB923B65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12213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3189BE-3412-0FFB-A91E-62ADB3B8D2D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1D58F0-80E4-FE6E-1954-9593D91CD48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2B0BE1-29AE-9C6F-6AE8-B601E517BD7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4405E6-436D-5441-AF50-23ACEB89CF6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75980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5425" cy="3970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4963"/>
            <a:ext cx="4035425" cy="3970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02AFD6E-5B09-3EF9-93C2-883217D02C0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3267A359-CED5-D798-F899-B0F0B5BFD53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CA9EA37-385B-771B-3632-FA750524046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A6F57-87B4-804F-9D9F-BDC20B04DD8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25222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BCF8CB9-0BDA-1AB2-AEE8-E0B493C556A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AE1C997-424C-9E2F-ED1E-0ABA077334E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5F692469-E305-CD4B-67A0-510380A95DA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95056A-F42D-584B-A8A7-77EEEE5F018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15642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E1AE2C3-D918-8464-2BF0-112E2523E89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30F6882-CCE4-8D90-1031-2ED8E1E8DC3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C307602-AC1F-86CC-A04A-88B52343045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98822-B5CE-E649-A05C-B591513AA50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07362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AF5F950F-1238-462C-40C9-026AB08F23A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1D1457E-A072-BB6C-6991-520C7520713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3FD8D3D-5502-8710-6BD3-D7FEB7C971F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1DE849-59CE-B14E-AF86-50A09166F49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3619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6A9E7603-D46F-9408-497C-DC76C1B1DEF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3B6DB3-77D2-BB4C-9A15-252FF2BD8727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50915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173B1C4-6B0C-E153-A7A7-4B802851D74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126DD44-4DCB-4106-BA03-448F6311283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9982A5B-58E4-46D4-31D2-67E40A364C7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ED6B01-9899-514C-9A76-169B896EA80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47598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85AF59D-0AFB-A751-9582-E6E7EBE474F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A0A55FA-FA33-8B0A-9F42-4B95EEE4B04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670FE7A-20C1-1C18-9364-EFB7027FA30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B64EC-24CD-FD49-AB1E-7B7679950D4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25018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D25BFF-4F89-3A10-4DEA-EBEB46A6AAE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114617-1199-FFD0-F3BA-F0EB337D087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E1A505-7806-03AF-D7B4-6F6318B50C9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30A696-DCE6-A349-9DBE-B4F55F9C889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59083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4638" y="273050"/>
            <a:ext cx="2055812" cy="5302250"/>
          </a:xfrm>
        </p:spPr>
        <p:txBody>
          <a:bodyPr vert="eaVert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5038" cy="5302250"/>
          </a:xfr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B73BB5-222E-BFC0-3F51-867B8A4E724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058D18-E130-7A6B-1534-F21149E85BF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13C25B-E347-1C1D-37B9-0B834383EB0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F37D06-F7E2-9248-9ADF-7087D1C4949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25514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0EC991-71B4-E775-C7F9-FC791DD3C9D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5427C0-5CB1-159D-2637-82FC553879D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88B8A2-161D-658D-9674-7C5B0F88AF4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9959F-1895-D545-9E51-504010DC3E4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88873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6BA605-CD30-768A-4B4A-8CFADCE9EC9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D6B9C6-3F6E-298D-410C-198865A56EE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2A13A8-A0E2-BF35-4E79-A51C8AAE2EC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42B30-6F9C-3B4C-A470-1046E79F6EB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55459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7AD927-4F88-CD58-02A9-3C449460726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D0B399-7C6E-5BD4-E4FC-60FDB265716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464045-A007-E2B6-B34B-621C5655339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E40D3-7737-914C-BF62-0981DC34112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76707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3973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7012" cy="3973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8DF6F4C-3B07-1B4B-9015-7A69445B4AD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B13C662-F76B-4A7C-59C7-FAEB1591449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1995E5E-C132-800D-49BF-C5383A79039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4B924-BB22-9946-899F-BDA975E9EC7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80492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A2D12773-CA32-1295-AFFC-15E0C13FB6F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D12E3689-9B04-97E7-7394-9CA6C1ECDB4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E1BD52BA-1AB8-2174-FE58-92B2BABCE0A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57E10-AF76-CB48-B2CD-EF7ED4288F6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59590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017EE80-6689-FB64-928C-613CE7BEB22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F9F474-5D4A-36FC-BE65-F42C659811C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835F62C-11D9-2674-49A5-CEF2703E176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F9208-0590-0245-9F07-66D3BD9562E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1044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794125" cy="4225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9213" y="2017713"/>
            <a:ext cx="3795712" cy="4225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83D29BE2-7656-EE35-B36F-15132E631C1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5BA92-9B1E-CF47-8DD4-5555AB9CDAC9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38629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D098B621-BD31-E541-50B3-2EABAD5684C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A2CAB52-C5CD-5A58-C978-EB60A0205BB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6FFED4B-8521-6D14-561C-5B0A92FF966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75CDE-A741-6842-8EBD-42A1B1C7067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45118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3436C91-1D84-6F4A-7ED1-03CE128751E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D97EBC8-0D80-FE3D-2321-D7EA201385C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79BB071-ED5C-1583-8C6E-EC53FAF1C52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ACE110-AF49-7F4A-96EE-994B32817E6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39852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F9DB04A-BF57-3537-CF0E-40FD41FD95F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A89B584-F88A-34F5-CCDC-BBC05695F7B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D81DA5C-101A-9793-D4BD-436A7CABF4B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115ED-4B00-2846-950D-4719669DB13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67205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DD0E27-5C11-D183-CE07-8715DD8267D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990DEA-EE07-BF97-B9D1-70E7617744D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A3EC3A-740A-4957-8EC7-188D8A3852B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6B4F6-7F19-BB46-81EB-591769E9BDF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61064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7813" y="273050"/>
            <a:ext cx="2055812" cy="5305425"/>
          </a:xfrm>
        </p:spPr>
        <p:txBody>
          <a:bodyPr vert="eaVert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8213" cy="5305425"/>
          </a:xfr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22A1E6-E4F3-4249-A3FB-B967D5710C2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BEB739-9CF5-0F33-D6CF-0B925B87E99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C103F0-C8E9-AEC6-4060-A2ADD8CA688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51BC8-150B-5649-8934-AF7586D7C8C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2114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8385AC3F-4641-3604-6FD6-975886184B3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31A6C8-0BFA-9840-B13A-E2B64A5C49D3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8373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030F8138-843D-814C-4F8E-2899F6F45B0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EFAE4-B601-0D4B-ADEE-8B313E5A7D66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6762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1AD5A613-AD9B-6994-A5AD-AADA89C34B9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E09156-2019-D748-9E82-01BE70A647CC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8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82B98E35-DE79-3A0B-9B2F-CD82D890141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B56C6-C71D-8249-B9F0-D1A0F4B49F8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1323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33AED339-D56E-8DFE-12F6-B8E5528835A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EF3EA-421E-8445-AB60-F8F19D82AF1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8376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3113CA94-0889-20F0-AD2A-D4F9574C8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513" y="1098550"/>
            <a:ext cx="438150" cy="474663"/>
          </a:xfrm>
          <a:prstGeom prst="rect">
            <a:avLst/>
          </a:prstGeom>
          <a:solidFill>
            <a:srgbClr val="FFCF0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051" name="Rectangle 2">
            <a:extLst>
              <a:ext uri="{FF2B5EF4-FFF2-40B4-BE49-F238E27FC236}">
                <a16:creationId xmlns:a16="http://schemas.microsoft.com/office/drawing/2014/main" id="{C117568B-B1F0-C21C-BEBE-EAB644945C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FCF0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052" name="Rectangle 3">
            <a:extLst>
              <a:ext uri="{FF2B5EF4-FFF2-40B4-BE49-F238E27FC236}">
                <a16:creationId xmlns:a16="http://schemas.microsoft.com/office/drawing/2014/main" id="{91BDE438-B40B-2F2D-47A2-4C69543CF3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38" y="1520825"/>
            <a:ext cx="422275" cy="474663"/>
          </a:xfrm>
          <a:prstGeom prst="rect">
            <a:avLst/>
          </a:prstGeom>
          <a:solidFill>
            <a:srgbClr val="33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053" name="Rectangle 4">
            <a:extLst>
              <a:ext uri="{FF2B5EF4-FFF2-40B4-BE49-F238E27FC236}">
                <a16:creationId xmlns:a16="http://schemas.microsoft.com/office/drawing/2014/main" id="{F6DCA045-5675-CBFE-0F42-272E6D11D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3333CC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054" name="Rectangle 5">
            <a:extLst>
              <a:ext uri="{FF2B5EF4-FFF2-40B4-BE49-F238E27FC236}">
                <a16:creationId xmlns:a16="http://schemas.microsoft.com/office/drawing/2014/main" id="{7E1BA733-CC6C-AD06-3634-8248D9EB5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FFFFFF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055" name="Rectangle 6">
            <a:extLst>
              <a:ext uri="{FF2B5EF4-FFF2-40B4-BE49-F238E27FC236}">
                <a16:creationId xmlns:a16="http://schemas.microsoft.com/office/drawing/2014/main" id="{406AC525-E956-1711-999F-94036D6433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990600"/>
            <a:ext cx="31750" cy="1052513"/>
          </a:xfrm>
          <a:prstGeom prst="rect">
            <a:avLst/>
          </a:prstGeom>
          <a:solidFill>
            <a:srgbClr val="1C1C1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056" name="Rectangle 7">
            <a:extLst>
              <a:ext uri="{FF2B5EF4-FFF2-40B4-BE49-F238E27FC236}">
                <a16:creationId xmlns:a16="http://schemas.microsoft.com/office/drawing/2014/main" id="{2C39CA95-A966-5CE4-0E8C-0C53D9CEC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1C1C1C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057" name="Rectangle 8">
            <a:extLst>
              <a:ext uri="{FF2B5EF4-FFF2-40B4-BE49-F238E27FC236}">
                <a16:creationId xmlns:a16="http://schemas.microsoft.com/office/drawing/2014/main" id="{8AC367A9-0437-3C37-0422-03B0A92941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314325"/>
            <a:ext cx="7762875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NL"/>
              <a:t>Kliknij, aby edytować format tekstu tytułu</a:t>
            </a:r>
          </a:p>
        </p:txBody>
      </p:sp>
      <p:sp>
        <p:nvSpPr>
          <p:cNvPr id="2058" name="Rectangle 9">
            <a:extLst>
              <a:ext uri="{FF2B5EF4-FFF2-40B4-BE49-F238E27FC236}">
                <a16:creationId xmlns:a16="http://schemas.microsoft.com/office/drawing/2014/main" id="{E3FEF4CF-F5C3-F8E7-D479-814853E03E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42237" cy="422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NL"/>
              <a:t>Kliknij, aby edytować format tekstu konspektu</a:t>
            </a:r>
          </a:p>
          <a:p>
            <a:pPr lvl="1"/>
            <a:r>
              <a:rPr lang="en-GB" altLang="en-NL"/>
              <a:t>Drugi poziom konspektu</a:t>
            </a:r>
          </a:p>
          <a:p>
            <a:pPr lvl="2"/>
            <a:r>
              <a:rPr lang="en-GB" altLang="en-NL"/>
              <a:t>Trzeci poziom konspektu</a:t>
            </a:r>
          </a:p>
          <a:p>
            <a:pPr lvl="3"/>
            <a:r>
              <a:rPr lang="en-GB" altLang="en-NL"/>
              <a:t>Czwarty poziom konspektu</a:t>
            </a:r>
          </a:p>
          <a:p>
            <a:pPr lvl="4"/>
            <a:r>
              <a:rPr lang="en-GB" altLang="en-NL"/>
              <a:t>Piąty poziom konspektu</a:t>
            </a:r>
          </a:p>
          <a:p>
            <a:pPr lvl="4"/>
            <a:r>
              <a:rPr lang="en-GB" altLang="en-NL"/>
              <a:t>Szósty poziom konspektu</a:t>
            </a:r>
          </a:p>
          <a:p>
            <a:pPr lvl="4"/>
            <a:r>
              <a:rPr lang="en-GB" altLang="en-NL"/>
              <a:t>Siódmy poziom konspektu</a:t>
            </a:r>
          </a:p>
        </p:txBody>
      </p:sp>
      <p:sp>
        <p:nvSpPr>
          <p:cNvPr id="2059" name="Text Box 10">
            <a:extLst>
              <a:ext uri="{FF2B5EF4-FFF2-40B4-BE49-F238E27FC236}">
                <a16:creationId xmlns:a16="http://schemas.microsoft.com/office/drawing/2014/main" id="{9782E543-12F6-4220-42FC-8C7451691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6305550"/>
            <a:ext cx="18907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060" name="Text Box 11">
            <a:extLst>
              <a:ext uri="{FF2B5EF4-FFF2-40B4-BE49-F238E27FC236}">
                <a16:creationId xmlns:a16="http://schemas.microsoft.com/office/drawing/2014/main" id="{6B22909F-B585-A12A-C9B0-2606D345F8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6299200"/>
            <a:ext cx="28749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1036" name="Rectangle 12">
            <a:extLst>
              <a:ext uri="{FF2B5EF4-FFF2-40B4-BE49-F238E27FC236}">
                <a16:creationId xmlns:a16="http://schemas.microsoft.com/office/drawing/2014/main" id="{010900CF-C4C6-FC29-A674-3F4BE85FBE0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781800" y="6297613"/>
            <a:ext cx="1874838" cy="4524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defRPr>
                <a:solidFill>
                  <a:srgbClr val="FFFFFF"/>
                </a:solidFill>
                <a:latin typeface="Times New Roman" pitchFamily="9" charset="0"/>
                <a:ea typeface="Arial Unicode MS" pitchFamily="9" charset="0"/>
                <a:cs typeface="Arial Unicode MS" pitchFamily="9" charset="0"/>
              </a:defRPr>
            </a:lvl1pPr>
          </a:lstStyle>
          <a:p>
            <a:pPr>
              <a:defRPr/>
            </a:pPr>
            <a:fld id="{E3CA5014-7937-2C43-B71E-2C0B6E86E259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hf hdr="0" ftr="0" dt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333399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333399"/>
          </a:solidFill>
          <a:latin typeface="Tahoma" pitchFamily="-103" charset="0"/>
          <a:ea typeface="Arial Unicode MS" pitchFamily="-103" charset="0"/>
          <a:cs typeface="Arial Unicode MS" pitchFamily="-103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333399"/>
          </a:solidFill>
          <a:latin typeface="Tahoma" pitchFamily="-103" charset="0"/>
          <a:ea typeface="Arial Unicode MS" pitchFamily="-103" charset="0"/>
          <a:cs typeface="Arial Unicode MS" pitchFamily="-103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333399"/>
          </a:solidFill>
          <a:latin typeface="Tahoma" pitchFamily="-103" charset="0"/>
          <a:ea typeface="Arial Unicode MS" pitchFamily="-103" charset="0"/>
          <a:cs typeface="Arial Unicode MS" pitchFamily="-103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333399"/>
          </a:solidFill>
          <a:latin typeface="Tahoma" pitchFamily="-103" charset="0"/>
          <a:ea typeface="Arial Unicode MS" pitchFamily="-103" charset="0"/>
          <a:cs typeface="Arial Unicode MS" pitchFamily="-103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3" charset="0"/>
        <a:defRPr sz="4400">
          <a:solidFill>
            <a:srgbClr val="333399"/>
          </a:solidFill>
          <a:latin typeface="Tahoma" pitchFamily="-103" charset="0"/>
          <a:ea typeface="Arial Unicode MS" pitchFamily="-103" charset="0"/>
          <a:cs typeface="Arial Unicode MS" pitchFamily="-103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3" charset="0"/>
        <a:defRPr sz="4400">
          <a:solidFill>
            <a:srgbClr val="333399"/>
          </a:solidFill>
          <a:latin typeface="Tahoma" pitchFamily="-103" charset="0"/>
          <a:ea typeface="Arial Unicode MS" pitchFamily="-103" charset="0"/>
          <a:cs typeface="Arial Unicode MS" pitchFamily="-103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3" charset="0"/>
        <a:defRPr sz="4400">
          <a:solidFill>
            <a:srgbClr val="333399"/>
          </a:solidFill>
          <a:latin typeface="Tahoma" pitchFamily="-103" charset="0"/>
          <a:ea typeface="Arial Unicode MS" pitchFamily="-103" charset="0"/>
          <a:cs typeface="Arial Unicode MS" pitchFamily="-103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3" charset="0"/>
        <a:defRPr sz="4400">
          <a:solidFill>
            <a:srgbClr val="333399"/>
          </a:solidFill>
          <a:latin typeface="Tahoma" pitchFamily="-103" charset="0"/>
          <a:ea typeface="Arial Unicode MS" pitchFamily="-103" charset="0"/>
          <a:cs typeface="Arial Unicode MS" pitchFamily="-103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3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3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3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3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1">
            <a:extLst>
              <a:ext uri="{FF2B5EF4-FFF2-40B4-BE49-F238E27FC236}">
                <a16:creationId xmlns:a16="http://schemas.microsoft.com/office/drawing/2014/main" id="{9B72AB7C-FFEE-3B33-93CA-E4062D74DE19}"/>
              </a:ext>
            </a:extLst>
          </p:cNvPr>
          <p:cNvGrpSpPr>
            <a:grpSpLocks/>
          </p:cNvGrpSpPr>
          <p:nvPr/>
        </p:nvGrpSpPr>
        <p:grpSpPr bwMode="auto">
          <a:xfrm>
            <a:off x="0" y="2438400"/>
            <a:ext cx="8996363" cy="1039813"/>
            <a:chOff x="0" y="1536"/>
            <a:chExt cx="5667" cy="655"/>
          </a:xfrm>
        </p:grpSpPr>
        <p:grpSp>
          <p:nvGrpSpPr>
            <p:cNvPr id="3080" name="Group 2">
              <a:extLst>
                <a:ext uri="{FF2B5EF4-FFF2-40B4-BE49-F238E27FC236}">
                  <a16:creationId xmlns:a16="http://schemas.microsoft.com/office/drawing/2014/main" id="{68AD076C-37B9-3133-0EA6-E9184BF7C5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3" y="1604"/>
              <a:ext cx="437" cy="290"/>
              <a:chOff x="183" y="1604"/>
              <a:chExt cx="437" cy="290"/>
            </a:xfrm>
          </p:grpSpPr>
          <p:sp>
            <p:nvSpPr>
              <p:cNvPr id="3087" name="Rectangle 3">
                <a:extLst>
                  <a:ext uri="{FF2B5EF4-FFF2-40B4-BE49-F238E27FC236}">
                    <a16:creationId xmlns:a16="http://schemas.microsoft.com/office/drawing/2014/main" id="{C0C38F34-C14F-0749-F646-81954AC844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" y="1604"/>
                <a:ext cx="268" cy="290"/>
              </a:xfrm>
              <a:prstGeom prst="rect">
                <a:avLst/>
              </a:prstGeom>
              <a:solidFill>
                <a:srgbClr val="33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NL"/>
              </a:p>
            </p:txBody>
          </p:sp>
          <p:sp>
            <p:nvSpPr>
              <p:cNvPr id="3088" name="Rectangle 4">
                <a:extLst>
                  <a:ext uri="{FF2B5EF4-FFF2-40B4-BE49-F238E27FC236}">
                    <a16:creationId xmlns:a16="http://schemas.microsoft.com/office/drawing/2014/main" id="{9EDC1E07-69D9-1211-D3B2-84158BCEF5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" y="1604"/>
                <a:ext cx="199" cy="290"/>
              </a:xfrm>
              <a:prstGeom prst="rect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3333CC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NL"/>
              </a:p>
            </p:txBody>
          </p:sp>
        </p:grpSp>
        <p:grpSp>
          <p:nvGrpSpPr>
            <p:cNvPr id="3081" name="Group 5">
              <a:extLst>
                <a:ext uri="{FF2B5EF4-FFF2-40B4-BE49-F238E27FC236}">
                  <a16:creationId xmlns:a16="http://schemas.microsoft.com/office/drawing/2014/main" id="{A3190DD6-9546-D323-7230-BDC2FC2F1E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1" y="1867"/>
              <a:ext cx="453" cy="290"/>
              <a:chOff x="261" y="1867"/>
              <a:chExt cx="453" cy="290"/>
            </a:xfrm>
          </p:grpSpPr>
          <p:sp>
            <p:nvSpPr>
              <p:cNvPr id="3085" name="Rectangle 6">
                <a:extLst>
                  <a:ext uri="{FF2B5EF4-FFF2-40B4-BE49-F238E27FC236}">
                    <a16:creationId xmlns:a16="http://schemas.microsoft.com/office/drawing/2014/main" id="{4184DBE6-2B6F-C5EC-4504-B8FF4580DB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" y="1867"/>
                <a:ext cx="258" cy="290"/>
              </a:xfrm>
              <a:prstGeom prst="rect">
                <a:avLst/>
              </a:prstGeom>
              <a:solidFill>
                <a:srgbClr val="FFC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NL"/>
              </a:p>
            </p:txBody>
          </p:sp>
          <p:sp>
            <p:nvSpPr>
              <p:cNvPr id="3086" name="Rectangle 7">
                <a:extLst>
                  <a:ext uri="{FF2B5EF4-FFF2-40B4-BE49-F238E27FC236}">
                    <a16:creationId xmlns:a16="http://schemas.microsoft.com/office/drawing/2014/main" id="{A087A143-8D88-04D1-1A50-1FE2CEE138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" y="1867"/>
                <a:ext cx="224" cy="290"/>
              </a:xfrm>
              <a:prstGeom prst="rect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FFCF0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NL"/>
              </a:p>
            </p:txBody>
          </p:sp>
        </p:grpSp>
        <p:sp>
          <p:nvSpPr>
            <p:cNvPr id="3082" name="Rectangle 8">
              <a:extLst>
                <a:ext uri="{FF2B5EF4-FFF2-40B4-BE49-F238E27FC236}">
                  <a16:creationId xmlns:a16="http://schemas.microsoft.com/office/drawing/2014/main" id="{DC401276-DF10-A4F1-0FB3-183597D26F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822"/>
              <a:ext cx="348" cy="259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NL"/>
            </a:p>
          </p:txBody>
        </p:sp>
        <p:sp>
          <p:nvSpPr>
            <p:cNvPr id="3083" name="Rectangle 9">
              <a:extLst>
                <a:ext uri="{FF2B5EF4-FFF2-40B4-BE49-F238E27FC236}">
                  <a16:creationId xmlns:a16="http://schemas.microsoft.com/office/drawing/2014/main" id="{7EF24B03-6837-9C60-15CE-B25D6B06CC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" y="1536"/>
              <a:ext cx="15" cy="655"/>
            </a:xfrm>
            <a:prstGeom prst="rect">
              <a:avLst/>
            </a:prstGeom>
            <a:solidFill>
              <a:srgbClr val="1C1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NL"/>
            </a:p>
          </p:txBody>
        </p:sp>
        <p:sp>
          <p:nvSpPr>
            <p:cNvPr id="3084" name="Rectangle 10">
              <a:extLst>
                <a:ext uri="{FF2B5EF4-FFF2-40B4-BE49-F238E27FC236}">
                  <a16:creationId xmlns:a16="http://schemas.microsoft.com/office/drawing/2014/main" id="{33CA1B86-2BB5-1F00-EC16-8485D2CB940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99" y="2050"/>
              <a:ext cx="5468" cy="3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1C1C1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NL"/>
            </a:p>
          </p:txBody>
        </p:sp>
      </p:grpSp>
      <p:sp>
        <p:nvSpPr>
          <p:cNvPr id="3075" name="Rectangle 11">
            <a:extLst>
              <a:ext uri="{FF2B5EF4-FFF2-40B4-BE49-F238E27FC236}">
                <a16:creationId xmlns:a16="http://schemas.microsoft.com/office/drawing/2014/main" id="{22F29EFC-ADA5-C3C5-1936-8F4F121E7A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525588"/>
            <a:ext cx="7742238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NL"/>
              <a:t>Kliknij, aby edytować format tekstu tytułu</a:t>
            </a:r>
          </a:p>
        </p:txBody>
      </p:sp>
      <p:sp>
        <p:nvSpPr>
          <p:cNvPr id="3076" name="Text Box 12">
            <a:extLst>
              <a:ext uri="{FF2B5EF4-FFF2-40B4-BE49-F238E27FC236}">
                <a16:creationId xmlns:a16="http://schemas.microsoft.com/office/drawing/2014/main" id="{0A9714B5-757A-693C-AD5E-F35555463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6248400"/>
            <a:ext cx="189071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077" name="Text Box 13">
            <a:extLst>
              <a:ext uri="{FF2B5EF4-FFF2-40B4-BE49-F238E27FC236}">
                <a16:creationId xmlns:a16="http://schemas.microsoft.com/office/drawing/2014/main" id="{84B48154-D8DF-7ACA-6BBB-2FAE0A8D2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6248400"/>
            <a:ext cx="2874963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2062" name="Rectangle 14">
            <a:extLst>
              <a:ext uri="{FF2B5EF4-FFF2-40B4-BE49-F238E27FC236}">
                <a16:creationId xmlns:a16="http://schemas.microsoft.com/office/drawing/2014/main" id="{DFB3A992-81BF-C6ED-240B-47F60A9CC75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858000" y="6248400"/>
            <a:ext cx="1874838" cy="4270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defRPr sz="1400">
                <a:solidFill>
                  <a:srgbClr val="000000"/>
                </a:solidFill>
                <a:latin typeface="Tahoma" pitchFamily="9" charset="0"/>
                <a:ea typeface="Tahoma" pitchFamily="9" charset="0"/>
                <a:cs typeface="Tahoma" pitchFamily="9" charset="0"/>
              </a:defRPr>
            </a:lvl1pPr>
          </a:lstStyle>
          <a:p>
            <a:pPr>
              <a:defRPr/>
            </a:pPr>
            <a:fld id="{F9C54374-37A4-9F47-92FE-F3CC61BCFE13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3079" name="Rectangle 15">
            <a:extLst>
              <a:ext uri="{FF2B5EF4-FFF2-40B4-BE49-F238E27FC236}">
                <a16:creationId xmlns:a16="http://schemas.microsoft.com/office/drawing/2014/main" id="{6EEF6217-D262-10A2-6021-172BAAF3DC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99438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NL"/>
              <a:t>Kliknij, aby edytować format tekstu konspektu</a:t>
            </a:r>
          </a:p>
          <a:p>
            <a:pPr lvl="1"/>
            <a:r>
              <a:rPr lang="en-GB" altLang="en-NL"/>
              <a:t>Drugi poziom konspektu</a:t>
            </a:r>
          </a:p>
          <a:p>
            <a:pPr lvl="2"/>
            <a:r>
              <a:rPr lang="en-GB" altLang="en-NL"/>
              <a:t>Trzeci poziom konspektu</a:t>
            </a:r>
          </a:p>
          <a:p>
            <a:pPr lvl="3"/>
            <a:r>
              <a:rPr lang="en-GB" altLang="en-NL"/>
              <a:t>Czwarty poziom konspektu</a:t>
            </a:r>
          </a:p>
          <a:p>
            <a:pPr lvl="4"/>
            <a:r>
              <a:rPr lang="en-GB" altLang="en-NL"/>
              <a:t>Piąty poziom konspektu</a:t>
            </a:r>
          </a:p>
          <a:p>
            <a:pPr lvl="4"/>
            <a:r>
              <a:rPr lang="en-GB" altLang="en-NL"/>
              <a:t>Szósty poziom konspektu</a:t>
            </a:r>
          </a:p>
          <a:p>
            <a:pPr lvl="4"/>
            <a:r>
              <a:rPr lang="en-GB" altLang="en-NL"/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hdr="0" ftr="0" dt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333399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333399"/>
          </a:solidFill>
          <a:latin typeface="Tahoma" pitchFamily="-103" charset="0"/>
          <a:ea typeface="Arial Unicode MS" pitchFamily="-103" charset="0"/>
          <a:cs typeface="Arial Unicode MS" pitchFamily="-103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333399"/>
          </a:solidFill>
          <a:latin typeface="Tahoma" pitchFamily="-103" charset="0"/>
          <a:ea typeface="Arial Unicode MS" pitchFamily="-103" charset="0"/>
          <a:cs typeface="Arial Unicode MS" pitchFamily="-103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333399"/>
          </a:solidFill>
          <a:latin typeface="Tahoma" pitchFamily="-103" charset="0"/>
          <a:ea typeface="Arial Unicode MS" pitchFamily="-103" charset="0"/>
          <a:cs typeface="Arial Unicode MS" pitchFamily="-103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333399"/>
          </a:solidFill>
          <a:latin typeface="Tahoma" pitchFamily="-103" charset="0"/>
          <a:ea typeface="Arial Unicode MS" pitchFamily="-103" charset="0"/>
          <a:cs typeface="Arial Unicode MS" pitchFamily="-103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3" charset="0"/>
        <a:defRPr sz="4400">
          <a:solidFill>
            <a:srgbClr val="333399"/>
          </a:solidFill>
          <a:latin typeface="Tahoma" pitchFamily="-103" charset="0"/>
          <a:ea typeface="Arial Unicode MS" pitchFamily="-103" charset="0"/>
          <a:cs typeface="Arial Unicode MS" pitchFamily="-103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3" charset="0"/>
        <a:defRPr sz="4400">
          <a:solidFill>
            <a:srgbClr val="333399"/>
          </a:solidFill>
          <a:latin typeface="Tahoma" pitchFamily="-103" charset="0"/>
          <a:ea typeface="Arial Unicode MS" pitchFamily="-103" charset="0"/>
          <a:cs typeface="Arial Unicode MS" pitchFamily="-103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3" charset="0"/>
        <a:defRPr sz="4400">
          <a:solidFill>
            <a:srgbClr val="333399"/>
          </a:solidFill>
          <a:latin typeface="Tahoma" pitchFamily="-103" charset="0"/>
          <a:ea typeface="Arial Unicode MS" pitchFamily="-103" charset="0"/>
          <a:cs typeface="Arial Unicode MS" pitchFamily="-103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3" charset="0"/>
        <a:defRPr sz="4400">
          <a:solidFill>
            <a:srgbClr val="333399"/>
          </a:solidFill>
          <a:latin typeface="Tahoma" pitchFamily="-103" charset="0"/>
          <a:ea typeface="Arial Unicode MS" pitchFamily="-103" charset="0"/>
          <a:cs typeface="Arial Unicode MS" pitchFamily="-103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3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3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3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3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F7639D80-68BB-4963-6380-F39BFA218A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325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NL"/>
              <a:t>Kliknij, aby edytować format tekstu tytułu</a:t>
            </a:r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F32AF7E2-C4C9-9ECE-E4BA-A0035F9B40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325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NL"/>
              <a:t>Kliknij, aby edytować format tekstu konspektu</a:t>
            </a:r>
          </a:p>
          <a:p>
            <a:pPr lvl="1"/>
            <a:r>
              <a:rPr lang="en-GB" altLang="en-NL"/>
              <a:t>Drugi poziom konspektu</a:t>
            </a:r>
          </a:p>
          <a:p>
            <a:pPr lvl="2"/>
            <a:r>
              <a:rPr lang="en-GB" altLang="en-NL"/>
              <a:t>Trzeci poziom konspektu</a:t>
            </a:r>
          </a:p>
          <a:p>
            <a:pPr lvl="3"/>
            <a:r>
              <a:rPr lang="en-GB" altLang="en-NL"/>
              <a:t>Czwarty poziom konspektu</a:t>
            </a:r>
          </a:p>
          <a:p>
            <a:pPr lvl="4"/>
            <a:r>
              <a:rPr lang="en-GB" altLang="en-NL"/>
              <a:t>Piąty poziom konspektu</a:t>
            </a:r>
          </a:p>
          <a:p>
            <a:pPr lvl="4"/>
            <a:r>
              <a:rPr lang="en-GB" altLang="en-NL"/>
              <a:t>Szósty poziom konspektu</a:t>
            </a:r>
          </a:p>
          <a:p>
            <a:pPr lvl="4"/>
            <a:r>
              <a:rPr lang="en-GB" altLang="en-NL"/>
              <a:t>Siódmy poziom konspektu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1882DB86-7913-924B-CA58-832355486478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6813"/>
            <a:ext cx="2124075" cy="4667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defRPr>
                <a:solidFill>
                  <a:srgbClr val="000000"/>
                </a:solidFill>
                <a:latin typeface="Times New Roman" pitchFamily="9" charset="0"/>
                <a:ea typeface="Tahoma" pitchFamily="9" charset="0"/>
                <a:cs typeface="Tahoma" pitchFamily="9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EF609B5D-16F9-AE2B-E187-0AC95018B10B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7375" y="6246813"/>
            <a:ext cx="2892425" cy="4667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defRPr>
                <a:solidFill>
                  <a:srgbClr val="000000"/>
                </a:solidFill>
                <a:latin typeface="Times New Roman" pitchFamily="9" charset="0"/>
                <a:ea typeface="Tahoma" pitchFamily="9" charset="0"/>
                <a:cs typeface="Tahoma" pitchFamily="9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30DEEC16-470B-A8B0-08A8-504099F2715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6375" y="6246813"/>
            <a:ext cx="2124075" cy="4667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defRPr>
                <a:solidFill>
                  <a:srgbClr val="000000"/>
                </a:solidFill>
                <a:latin typeface="Times New Roman" pitchFamily="9" charset="0"/>
                <a:ea typeface="Tahoma" pitchFamily="9" charset="0"/>
                <a:cs typeface="Tahoma" pitchFamily="9" charset="0"/>
              </a:defRPr>
            </a:lvl1pPr>
          </a:lstStyle>
          <a:p>
            <a:pPr>
              <a:defRPr/>
            </a:pPr>
            <a:fld id="{C91017BA-FD0A-FF46-A810-E90ABAED4A1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hdr="0" ftr="0" dt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333399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333399"/>
          </a:solidFill>
          <a:latin typeface="Tahoma" pitchFamily="-103" charset="0"/>
          <a:ea typeface="Arial Unicode MS" pitchFamily="-103" charset="0"/>
          <a:cs typeface="Arial Unicode MS" pitchFamily="-103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333399"/>
          </a:solidFill>
          <a:latin typeface="Tahoma" pitchFamily="-103" charset="0"/>
          <a:ea typeface="Arial Unicode MS" pitchFamily="-103" charset="0"/>
          <a:cs typeface="Arial Unicode MS" pitchFamily="-103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333399"/>
          </a:solidFill>
          <a:latin typeface="Tahoma" pitchFamily="-103" charset="0"/>
          <a:ea typeface="Arial Unicode MS" pitchFamily="-103" charset="0"/>
          <a:cs typeface="Arial Unicode MS" pitchFamily="-103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333399"/>
          </a:solidFill>
          <a:latin typeface="Tahoma" pitchFamily="-103" charset="0"/>
          <a:ea typeface="Arial Unicode MS" pitchFamily="-103" charset="0"/>
          <a:cs typeface="Arial Unicode MS" pitchFamily="-103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3" charset="0"/>
        <a:defRPr sz="4400">
          <a:solidFill>
            <a:srgbClr val="333399"/>
          </a:solidFill>
          <a:latin typeface="Tahoma" pitchFamily="-103" charset="0"/>
          <a:ea typeface="Arial Unicode MS" pitchFamily="-103" charset="0"/>
          <a:cs typeface="Arial Unicode MS" pitchFamily="-103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3" charset="0"/>
        <a:defRPr sz="4400">
          <a:solidFill>
            <a:srgbClr val="333399"/>
          </a:solidFill>
          <a:latin typeface="Tahoma" pitchFamily="-103" charset="0"/>
          <a:ea typeface="Arial Unicode MS" pitchFamily="-103" charset="0"/>
          <a:cs typeface="Arial Unicode MS" pitchFamily="-103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3" charset="0"/>
        <a:defRPr sz="4400">
          <a:solidFill>
            <a:srgbClr val="333399"/>
          </a:solidFill>
          <a:latin typeface="Tahoma" pitchFamily="-103" charset="0"/>
          <a:ea typeface="Arial Unicode MS" pitchFamily="-103" charset="0"/>
          <a:cs typeface="Arial Unicode MS" pitchFamily="-103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3" charset="0"/>
        <a:defRPr sz="4400">
          <a:solidFill>
            <a:srgbClr val="333399"/>
          </a:solidFill>
          <a:latin typeface="Tahoma" pitchFamily="-103" charset="0"/>
          <a:ea typeface="Arial Unicode MS" pitchFamily="-103" charset="0"/>
          <a:cs typeface="Arial Unicode MS" pitchFamily="-103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3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3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3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3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>
            <a:extLst>
              <a:ext uri="{FF2B5EF4-FFF2-40B4-BE49-F238E27FC236}">
                <a16:creationId xmlns:a16="http://schemas.microsoft.com/office/drawing/2014/main" id="{A4772523-92D1-BC18-242A-F836A1EF98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6425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NL"/>
              <a:t>Kliknij, aby edytować format tekstu tytułu</a:t>
            </a: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5A3957FC-5BA5-379B-57D0-3EFCB34E5A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6425" cy="397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NL"/>
              <a:t>Kliknij, aby edytować format tekstu konspektu</a:t>
            </a:r>
          </a:p>
          <a:p>
            <a:pPr lvl="1"/>
            <a:r>
              <a:rPr lang="en-GB" altLang="en-NL"/>
              <a:t>Drugi poziom konspektu</a:t>
            </a:r>
          </a:p>
          <a:p>
            <a:pPr lvl="2"/>
            <a:r>
              <a:rPr lang="en-GB" altLang="en-NL"/>
              <a:t>Trzeci poziom konspektu</a:t>
            </a:r>
          </a:p>
          <a:p>
            <a:pPr lvl="3"/>
            <a:r>
              <a:rPr lang="en-GB" altLang="en-NL"/>
              <a:t>Czwarty poziom konspektu</a:t>
            </a:r>
          </a:p>
          <a:p>
            <a:pPr lvl="4"/>
            <a:r>
              <a:rPr lang="en-GB" altLang="en-NL"/>
              <a:t>Piąty poziom konspektu</a:t>
            </a:r>
          </a:p>
          <a:p>
            <a:pPr lvl="4"/>
            <a:r>
              <a:rPr lang="en-GB" altLang="en-NL"/>
              <a:t>Szósty poziom konspektu</a:t>
            </a:r>
          </a:p>
          <a:p>
            <a:pPr lvl="4"/>
            <a:r>
              <a:rPr lang="en-GB" altLang="en-NL"/>
              <a:t>Siódmy poziom konspektu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42C4FE86-CC18-3DE0-AAE0-B2C6B0D7155B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6813"/>
            <a:ext cx="2127250" cy="4699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defRPr>
                <a:solidFill>
                  <a:srgbClr val="000000"/>
                </a:solidFill>
                <a:latin typeface="Times New Roman" pitchFamily="9" charset="0"/>
                <a:ea typeface="Tahoma" pitchFamily="9" charset="0"/>
                <a:cs typeface="Tahoma" pitchFamily="9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283F2E6B-5B86-2C49-48B9-F89F6D5E8838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7375" y="6246813"/>
            <a:ext cx="2895600" cy="4699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defRPr>
                <a:solidFill>
                  <a:srgbClr val="000000"/>
                </a:solidFill>
                <a:latin typeface="Times New Roman" pitchFamily="9" charset="0"/>
                <a:ea typeface="Tahoma" pitchFamily="9" charset="0"/>
                <a:cs typeface="Tahoma" pitchFamily="9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2DCAFB16-0D5E-B62D-A793-060DF2AB612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6375" y="6246813"/>
            <a:ext cx="2127250" cy="4699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defRPr>
                <a:solidFill>
                  <a:srgbClr val="000000"/>
                </a:solidFill>
                <a:latin typeface="Times New Roman" pitchFamily="9" charset="0"/>
                <a:ea typeface="Tahoma" pitchFamily="9" charset="0"/>
                <a:cs typeface="Tahoma" pitchFamily="9" charset="0"/>
              </a:defRPr>
            </a:lvl1pPr>
          </a:lstStyle>
          <a:p>
            <a:pPr>
              <a:defRPr/>
            </a:pPr>
            <a:fld id="{ECBFBDC7-714C-BE4F-AA71-7696032BFB2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hdr="0" ftr="0" dt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333399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333399"/>
          </a:solidFill>
          <a:latin typeface="Tahoma" pitchFamily="-103" charset="0"/>
          <a:ea typeface="Arial Unicode MS" pitchFamily="-103" charset="0"/>
          <a:cs typeface="Arial Unicode MS" pitchFamily="-103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333399"/>
          </a:solidFill>
          <a:latin typeface="Tahoma" pitchFamily="-103" charset="0"/>
          <a:ea typeface="Arial Unicode MS" pitchFamily="-103" charset="0"/>
          <a:cs typeface="Arial Unicode MS" pitchFamily="-103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333399"/>
          </a:solidFill>
          <a:latin typeface="Tahoma" pitchFamily="-103" charset="0"/>
          <a:ea typeface="Arial Unicode MS" pitchFamily="-103" charset="0"/>
          <a:cs typeface="Arial Unicode MS" pitchFamily="-103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333399"/>
          </a:solidFill>
          <a:latin typeface="Tahoma" pitchFamily="-103" charset="0"/>
          <a:ea typeface="Arial Unicode MS" pitchFamily="-103" charset="0"/>
          <a:cs typeface="Arial Unicode MS" pitchFamily="-103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3" charset="0"/>
        <a:defRPr sz="4400">
          <a:solidFill>
            <a:srgbClr val="333399"/>
          </a:solidFill>
          <a:latin typeface="Tahoma" pitchFamily="-103" charset="0"/>
          <a:ea typeface="Arial Unicode MS" pitchFamily="-103" charset="0"/>
          <a:cs typeface="Arial Unicode MS" pitchFamily="-103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3" charset="0"/>
        <a:defRPr sz="4400">
          <a:solidFill>
            <a:srgbClr val="333399"/>
          </a:solidFill>
          <a:latin typeface="Tahoma" pitchFamily="-103" charset="0"/>
          <a:ea typeface="Arial Unicode MS" pitchFamily="-103" charset="0"/>
          <a:cs typeface="Arial Unicode MS" pitchFamily="-103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3" charset="0"/>
        <a:defRPr sz="4400">
          <a:solidFill>
            <a:srgbClr val="333399"/>
          </a:solidFill>
          <a:latin typeface="Tahoma" pitchFamily="-103" charset="0"/>
          <a:ea typeface="Arial Unicode MS" pitchFamily="-103" charset="0"/>
          <a:cs typeface="Arial Unicode MS" pitchFamily="-103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3" charset="0"/>
        <a:defRPr sz="4400">
          <a:solidFill>
            <a:srgbClr val="333399"/>
          </a:solidFill>
          <a:latin typeface="Tahoma" pitchFamily="-103" charset="0"/>
          <a:ea typeface="Arial Unicode MS" pitchFamily="-103" charset="0"/>
          <a:cs typeface="Arial Unicode MS" pitchFamily="-103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3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3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3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3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tiff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5.png"/><Relationship Id="rId4" Type="http://schemas.openxmlformats.org/officeDocument/2006/relationships/image" Target="../media/image76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5.png"/><Relationship Id="rId4" Type="http://schemas.openxmlformats.org/officeDocument/2006/relationships/image" Target="../media/image76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2.jpe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6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26.png"/><Relationship Id="rId4" Type="http://schemas.openxmlformats.org/officeDocument/2006/relationships/image" Target="../media/image86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26.png"/><Relationship Id="rId4" Type="http://schemas.openxmlformats.org/officeDocument/2006/relationships/image" Target="../media/image8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>
            <a:extLst>
              <a:ext uri="{FF2B5EF4-FFF2-40B4-BE49-F238E27FC236}">
                <a16:creationId xmlns:a16="http://schemas.microsoft.com/office/drawing/2014/main" id="{D8F6B410-C5B7-69A2-1F5F-EB4026AC7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96975"/>
            <a:ext cx="8443912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eaLnBrk="1" hangingPunct="1">
              <a:buSzPct val="100000"/>
            </a:pPr>
            <a:r>
              <a:rPr lang="en-GB" altLang="en-NL" sz="4400" b="1" dirty="0">
                <a:solidFill>
                  <a:srgbClr val="563CFF"/>
                </a:solidFill>
                <a:latin typeface="Tahoma" panose="020B0604030504040204" pitchFamily="34" charset="0"/>
              </a:rPr>
              <a:t>G</a:t>
            </a:r>
            <a:r>
              <a:rPr lang="en-GB" altLang="en-NL" sz="4400" dirty="0">
                <a:solidFill>
                  <a:srgbClr val="FF0000"/>
                </a:solidFill>
                <a:latin typeface="Tahoma" panose="020B0604030504040204" pitchFamily="34" charset="0"/>
              </a:rPr>
              <a:t>raf </a:t>
            </a:r>
            <a:r>
              <a:rPr lang="en-GB" altLang="en-NL" sz="4400" b="1" dirty="0">
                <a:solidFill>
                  <a:srgbClr val="563CFF"/>
                </a:solidFill>
                <a:latin typeface="Tahoma" panose="020B0604030504040204" pitchFamily="34" charset="0"/>
              </a:rPr>
              <a:t>Z</a:t>
            </a:r>
            <a:r>
              <a:rPr lang="en-GB" altLang="en-NL" sz="4400" dirty="0">
                <a:solidFill>
                  <a:srgbClr val="FF0000"/>
                </a:solidFill>
                <a:latin typeface="Tahoma" panose="020B0604030504040204" pitchFamily="34" charset="0"/>
              </a:rPr>
              <a:t>eppelin:</a:t>
            </a:r>
          </a:p>
          <a:p>
            <a:pPr algn="ctr" eaLnBrk="1" hangingPunct="1">
              <a:buSzPct val="100000"/>
            </a:pPr>
            <a:endParaRPr lang="en-GB" altLang="en-NL" sz="4400" dirty="0">
              <a:solidFill>
                <a:srgbClr val="FF0000"/>
              </a:solidFill>
              <a:latin typeface="Tahoma" panose="020B0604030504040204" pitchFamily="34" charset="0"/>
            </a:endParaRPr>
          </a:p>
          <a:p>
            <a:pPr algn="ctr" eaLnBrk="1" hangingPunct="1">
              <a:buSzPct val="100000"/>
            </a:pPr>
            <a:r>
              <a:rPr lang="en-GB" altLang="en-NL" sz="4400" b="1" dirty="0" err="1">
                <a:solidFill>
                  <a:srgbClr val="563CFF"/>
                </a:solidFill>
                <a:latin typeface="Tahoma" panose="020B0604030504040204" pitchFamily="34" charset="0"/>
              </a:rPr>
              <a:t>S</a:t>
            </a:r>
            <a:r>
              <a:rPr lang="en-GB" altLang="en-NL" sz="4400" dirty="0" err="1">
                <a:solidFill>
                  <a:srgbClr val="FF0000"/>
                </a:solidFill>
                <a:latin typeface="Tahoma" panose="020B0604030504040204" pitchFamily="34" charset="0"/>
              </a:rPr>
              <a:t>üd</a:t>
            </a:r>
            <a:r>
              <a:rPr lang="en-GB" altLang="en-NL" sz="4400" b="1" dirty="0" err="1">
                <a:solidFill>
                  <a:srgbClr val="563CFF"/>
                </a:solidFill>
                <a:latin typeface="Tahoma" panose="020B0604030504040204" pitchFamily="34" charset="0"/>
              </a:rPr>
              <a:t>A</a:t>
            </a:r>
            <a:r>
              <a:rPr lang="en-GB" altLang="en-NL" sz="4400" dirty="0" err="1">
                <a:solidFill>
                  <a:srgbClr val="FF0000"/>
                </a:solidFill>
                <a:latin typeface="Tahoma" panose="020B0604030504040204" pitchFamily="34" charset="0"/>
              </a:rPr>
              <a:t>merika</a:t>
            </a:r>
            <a:r>
              <a:rPr lang="en-GB" altLang="en-NL" sz="4400" b="1" dirty="0" err="1">
                <a:solidFill>
                  <a:srgbClr val="563CFF"/>
                </a:solidFill>
                <a:latin typeface="Tahoma" panose="020B0604030504040204" pitchFamily="34" charset="0"/>
              </a:rPr>
              <a:t>F</a:t>
            </a:r>
            <a:r>
              <a:rPr lang="en-GB" altLang="en-NL" sz="4400" dirty="0" err="1">
                <a:solidFill>
                  <a:srgbClr val="FF0000"/>
                </a:solidFill>
                <a:latin typeface="Tahoma" panose="020B0604030504040204" pitchFamily="34" charset="0"/>
              </a:rPr>
              <a:t>ahrt</a:t>
            </a:r>
            <a:r>
              <a:rPr lang="en-GB" altLang="en-NL" sz="4400" dirty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en-GB" altLang="en-NL" sz="4400" b="1" dirty="0">
                <a:solidFill>
                  <a:srgbClr val="563CFF"/>
                </a:solidFill>
                <a:latin typeface="Tahoma" panose="020B0604030504040204" pitchFamily="34" charset="0"/>
              </a:rPr>
              <a:t>1930</a:t>
            </a:r>
          </a:p>
          <a:p>
            <a:pPr algn="ctr" eaLnBrk="1" hangingPunct="1">
              <a:buSzPct val="100000"/>
            </a:pPr>
            <a:r>
              <a:rPr lang="en-GB" altLang="en-NL" sz="4400" b="1" dirty="0">
                <a:solidFill>
                  <a:srgbClr val="563CFF"/>
                </a:solidFill>
                <a:latin typeface="Tahoma" panose="020B0604030504040204" pitchFamily="34" charset="0"/>
              </a:rPr>
              <a:t>I</a:t>
            </a:r>
          </a:p>
          <a:p>
            <a:pPr algn="ctr" eaLnBrk="1" hangingPunct="1">
              <a:buSzPct val="100000"/>
            </a:pPr>
            <a:endParaRPr lang="en-US" altLang="en-NL" sz="4400" baseline="30000" dirty="0">
              <a:solidFill>
                <a:srgbClr val="333399"/>
              </a:solidFill>
              <a:latin typeface="Tahoma" panose="020B0604030504040204" pitchFamily="34" charset="0"/>
            </a:endParaRPr>
          </a:p>
          <a:p>
            <a:pPr algn="ctr" eaLnBrk="1" hangingPunct="1">
              <a:buSzPct val="100000"/>
            </a:pPr>
            <a:r>
              <a:rPr lang="en-GB" altLang="en-NL" sz="2800" dirty="0" err="1">
                <a:solidFill>
                  <a:srgbClr val="333399"/>
                </a:solidFill>
                <a:latin typeface="Tahoma" panose="020B0604030504040204" pitchFamily="34" charset="0"/>
              </a:rPr>
              <a:t>Dik</a:t>
            </a:r>
            <a:r>
              <a:rPr lang="en-GB" altLang="en-NL" sz="2800" dirty="0">
                <a:solidFill>
                  <a:srgbClr val="333399"/>
                </a:solidFill>
                <a:latin typeface="Tahoma" panose="020B0604030504040204" pitchFamily="34" charset="0"/>
              </a:rPr>
              <a:t> Bakker</a:t>
            </a:r>
            <a:endParaRPr lang="en-GB" altLang="en-NL" sz="2800" baseline="30000" dirty="0">
              <a:solidFill>
                <a:srgbClr val="333399"/>
              </a:solidFill>
              <a:latin typeface="Tahoma" panose="020B0604030504040204" pitchFamily="34" charset="0"/>
            </a:endParaRPr>
          </a:p>
        </p:txBody>
      </p:sp>
      <p:sp>
        <p:nvSpPr>
          <p:cNvPr id="8195" name="Tijdelijke aanduiding voor dianummer 1">
            <a:extLst>
              <a:ext uri="{FF2B5EF4-FFF2-40B4-BE49-F238E27FC236}">
                <a16:creationId xmlns:a16="http://schemas.microsoft.com/office/drawing/2014/main" id="{393CC98D-CD62-750A-2C29-D0A8BBF6A0A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61E0397A-2419-AB46-95CF-E96E46B07740}" type="slidenum">
              <a:rPr lang="nl-NL" altLang="en-NL" smtClean="0">
                <a:latin typeface="Tahoma" panose="020B0604030504040204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pPr/>
              <a:t>1</a:t>
            </a:fld>
            <a:endParaRPr lang="nl-NL" altLang="en-NL">
              <a:latin typeface="Tahoma" panose="020B0604030504040204" pitchFamily="34" charset="0"/>
              <a:ea typeface="Arial Unicode MS" panose="020B0604020202020204" pitchFamily="34" charset="-128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2">
            <a:extLst>
              <a:ext uri="{FF2B5EF4-FFF2-40B4-BE49-F238E27FC236}">
                <a16:creationId xmlns:a16="http://schemas.microsoft.com/office/drawing/2014/main" id="{C0A4E1D6-CEA3-5CE5-37A5-CD727202C2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0BAE9A8-B8B4-CA4F-8794-0279E6FC69B5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10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6626" name="Tijdelijke aanduiding voor dianummer 2">
            <a:extLst>
              <a:ext uri="{FF2B5EF4-FFF2-40B4-BE49-F238E27FC236}">
                <a16:creationId xmlns:a16="http://schemas.microsoft.com/office/drawing/2014/main" id="{D57B0DA4-6AA4-5794-C45B-1AF271FE1FD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2F84AD36-40F3-D246-9A8D-A454DF89EB66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10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E356B7F5-7DE3-FB8C-5BFF-B0A15C257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Ontwikkeling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van de Zeppelins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CD80630-3B7F-8BE6-5D76-A9B6988D2AB6}"/>
              </a:ext>
            </a:extLst>
          </p:cNvPr>
          <p:cNvSpPr txBox="1"/>
          <p:nvPr/>
        </p:nvSpPr>
        <p:spPr>
          <a:xfrm>
            <a:off x="900113" y="2060575"/>
            <a:ext cx="712787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1900 – 1908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: Proefmodellen LZ1 – LZ4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Text Box 2">
            <a:extLst>
              <a:ext uri="{FF2B5EF4-FFF2-40B4-BE49-F238E27FC236}">
                <a16:creationId xmlns:a16="http://schemas.microsoft.com/office/drawing/2014/main" id="{545B31BB-E373-8B93-E9B7-8E316B2FA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1" y="5599510"/>
            <a:ext cx="1418035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86AAE6A-3582-C940-8555-37557B6B1588}" type="slidenum">
              <a:rPr lang="nl-NL" altLang="en-NL" sz="105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100</a:t>
            </a:fld>
            <a:endParaRPr lang="nl-NL" altLang="en-NL" sz="105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91490" name="Tijdelijke aanduiding voor dianummer 1">
            <a:extLst>
              <a:ext uri="{FF2B5EF4-FFF2-40B4-BE49-F238E27FC236}">
                <a16:creationId xmlns:a16="http://schemas.microsoft.com/office/drawing/2014/main" id="{F0D27716-D7FB-8936-5050-EB88D62631D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7AF459CA-E302-C947-9A69-25AD1EE621DA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100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91491" name="Rectangle 2">
            <a:extLst>
              <a:ext uri="{FF2B5EF4-FFF2-40B4-BE49-F238E27FC236}">
                <a16:creationId xmlns:a16="http://schemas.microsoft.com/office/drawing/2014/main" id="{A259E98E-E1E2-15FC-21B2-0E0DEAE72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9" y="296453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 sz="1800"/>
          </a:p>
        </p:txBody>
      </p:sp>
      <p:sp>
        <p:nvSpPr>
          <p:cNvPr id="191492" name="Rectangle 3">
            <a:extLst>
              <a:ext uri="{FF2B5EF4-FFF2-40B4-BE49-F238E27FC236}">
                <a16:creationId xmlns:a16="http://schemas.microsoft.com/office/drawing/2014/main" id="{84BE71C6-5700-4D46-972D-F9AE3DCA04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9" y="400276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 sz="1800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CBA902D3-4C2A-39AC-0C82-A72357FDF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1329929"/>
            <a:ext cx="5543550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 anchor="b"/>
          <a:lstStyle/>
          <a:p>
            <a:pP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27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Speciale</a:t>
            </a: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en-US" sz="27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tarieven</a:t>
            </a: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: </a:t>
            </a:r>
            <a:r>
              <a:rPr lang="en-US" sz="27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Duitsland</a:t>
            </a:r>
            <a:endParaRPr lang="en-GB" sz="27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89C4944A-155D-264B-9C71-1A4C69746CD0}"/>
              </a:ext>
            </a:extLst>
          </p:cNvPr>
          <p:cNvGraphicFramePr>
            <a:graphicFrameLocks noGrp="1"/>
          </p:cNvGraphicFramePr>
          <p:nvPr/>
        </p:nvGraphicFramePr>
        <p:xfrm>
          <a:off x="1925242" y="3213498"/>
          <a:ext cx="4879181" cy="16740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63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63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63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4804">
                <a:tc>
                  <a:txBody>
                    <a:bodyPr/>
                    <a:lstStyle/>
                    <a:p>
                      <a:r>
                        <a:rPr lang="nl-NL" sz="1500" cap="small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Bestemming</a:t>
                      </a:r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500" cap="small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Brief</a:t>
                      </a:r>
                      <a:endParaRPr lang="en-NL" sz="1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500" cap="small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Kaart</a:t>
                      </a:r>
                      <a:endParaRPr lang="en-NL" sz="1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804">
                <a:tc>
                  <a:txBody>
                    <a:bodyPr/>
                    <a:lstStyle/>
                    <a:p>
                      <a:r>
                        <a:rPr lang="nl-NL" sz="1500" cap="small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Spanje</a:t>
                      </a:r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Mark</a:t>
                      </a:r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Mark</a:t>
                      </a:r>
                      <a:endParaRPr lang="en-NL" sz="1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804">
                <a:tc>
                  <a:txBody>
                    <a:bodyPr/>
                    <a:lstStyle/>
                    <a:p>
                      <a:r>
                        <a:rPr lang="nl-NL" sz="1500" cap="small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Zuid-Amerika</a:t>
                      </a:r>
                      <a:endParaRPr lang="en-NL" sz="1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Mark</a:t>
                      </a:r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Mark</a:t>
                      </a:r>
                      <a:endParaRPr lang="en-NL" sz="1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4804">
                <a:tc>
                  <a:txBody>
                    <a:bodyPr/>
                    <a:lstStyle/>
                    <a:p>
                      <a:r>
                        <a:rPr lang="nl-NL" sz="1500" b="1" cap="small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Noord-Amerika</a:t>
                      </a:r>
                      <a:endParaRPr lang="en-NL" sz="15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5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Mark</a:t>
                      </a:r>
                      <a:endParaRPr lang="en-NL" sz="15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5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Mark</a:t>
                      </a:r>
                      <a:endParaRPr lang="en-NL" sz="15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4804">
                <a:tc>
                  <a:txBody>
                    <a:bodyPr/>
                    <a:lstStyle/>
                    <a:p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endParaRPr lang="en-NL" sz="1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kstvak 1">
            <a:extLst>
              <a:ext uri="{FF2B5EF4-FFF2-40B4-BE49-F238E27FC236}">
                <a16:creationId xmlns:a16="http://schemas.microsoft.com/office/drawing/2014/main" id="{5832D2B0-1254-1EDC-68DD-AB7A8D7C3D3D}"/>
              </a:ext>
            </a:extLst>
          </p:cNvPr>
          <p:cNvSpPr txBox="1"/>
          <p:nvPr/>
        </p:nvSpPr>
        <p:spPr>
          <a:xfrm>
            <a:off x="1818086" y="2619375"/>
            <a:ext cx="5507831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sz="18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Vanaf </a:t>
            </a:r>
            <a:r>
              <a:rPr lang="nl-NL" sz="1800" b="1" dirty="0" err="1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Friedrichshafen</a:t>
            </a:r>
            <a:r>
              <a:rPr lang="nl-NL" sz="18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:</a:t>
            </a:r>
            <a:endParaRPr lang="nl-NL" sz="1800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Text Box 2">
            <a:extLst>
              <a:ext uri="{FF2B5EF4-FFF2-40B4-BE49-F238E27FC236}">
                <a16:creationId xmlns:a16="http://schemas.microsoft.com/office/drawing/2014/main" id="{4098658C-1DFA-CC1C-A31D-659E2C231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1" y="5599510"/>
            <a:ext cx="1418035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2EC5774-3545-C34A-8613-BDDBE395DDB2}" type="slidenum">
              <a:rPr lang="nl-NL" altLang="en-NL" sz="105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101</a:t>
            </a:fld>
            <a:endParaRPr lang="nl-NL" altLang="en-NL" sz="105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93538" name="Tijdelijke aanduiding voor dianummer 1">
            <a:extLst>
              <a:ext uri="{FF2B5EF4-FFF2-40B4-BE49-F238E27FC236}">
                <a16:creationId xmlns:a16="http://schemas.microsoft.com/office/drawing/2014/main" id="{54EEA74A-895E-4FD6-54F1-C7DF583FD74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4E3AD436-34A4-6B4B-967C-3905F42B9BF6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101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93539" name="Rectangle 2">
            <a:extLst>
              <a:ext uri="{FF2B5EF4-FFF2-40B4-BE49-F238E27FC236}">
                <a16:creationId xmlns:a16="http://schemas.microsoft.com/office/drawing/2014/main" id="{BD4B3BF4-B554-7A3A-CCD0-C37AFB88B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9" y="296453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 sz="1800"/>
          </a:p>
        </p:txBody>
      </p:sp>
      <p:sp>
        <p:nvSpPr>
          <p:cNvPr id="193540" name="Rectangle 3">
            <a:extLst>
              <a:ext uri="{FF2B5EF4-FFF2-40B4-BE49-F238E27FC236}">
                <a16:creationId xmlns:a16="http://schemas.microsoft.com/office/drawing/2014/main" id="{14FCBE2D-384A-029A-1C7E-093120CEB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9" y="400276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 sz="1800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49A178D5-E8C4-8706-91C0-C4A49645E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1329929"/>
            <a:ext cx="5543550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 anchor="b"/>
          <a:lstStyle/>
          <a:p>
            <a:pP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27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Speciale</a:t>
            </a: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en-US" sz="27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tarieven</a:t>
            </a: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: </a:t>
            </a:r>
            <a:r>
              <a:rPr lang="en-US" sz="27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Duitsland</a:t>
            </a:r>
            <a:endParaRPr lang="en-GB" sz="27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5C9257FA-569F-46D6-B79E-77852E06CEB8}"/>
              </a:ext>
            </a:extLst>
          </p:cNvPr>
          <p:cNvGraphicFramePr>
            <a:graphicFrameLocks noGrp="1"/>
          </p:cNvGraphicFramePr>
          <p:nvPr/>
        </p:nvGraphicFramePr>
        <p:xfrm>
          <a:off x="1925242" y="3213498"/>
          <a:ext cx="4879181" cy="16740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63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63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63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4804">
                <a:tc>
                  <a:txBody>
                    <a:bodyPr/>
                    <a:lstStyle/>
                    <a:p>
                      <a:r>
                        <a:rPr lang="nl-NL" sz="1500" cap="small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Bestemming</a:t>
                      </a:r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500" cap="small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Brief</a:t>
                      </a:r>
                      <a:endParaRPr lang="en-NL" sz="1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500" cap="small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Kaart</a:t>
                      </a:r>
                      <a:endParaRPr lang="en-NL" sz="1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804">
                <a:tc>
                  <a:txBody>
                    <a:bodyPr/>
                    <a:lstStyle/>
                    <a:p>
                      <a:r>
                        <a:rPr lang="nl-NL" sz="1500" cap="small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Spanje</a:t>
                      </a:r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Mark</a:t>
                      </a:r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Mark</a:t>
                      </a:r>
                      <a:endParaRPr lang="en-NL" sz="1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804">
                <a:tc>
                  <a:txBody>
                    <a:bodyPr/>
                    <a:lstStyle/>
                    <a:p>
                      <a:r>
                        <a:rPr lang="nl-NL" sz="1500" cap="small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Zuid-Amerika</a:t>
                      </a:r>
                      <a:endParaRPr lang="en-NL" sz="1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Mark</a:t>
                      </a:r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Mark</a:t>
                      </a:r>
                      <a:endParaRPr lang="en-NL" sz="1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4804">
                <a:tc>
                  <a:txBody>
                    <a:bodyPr/>
                    <a:lstStyle/>
                    <a:p>
                      <a:r>
                        <a:rPr lang="nl-NL" sz="1500" cap="small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Noord-Amerika</a:t>
                      </a:r>
                      <a:endParaRPr lang="en-NL" sz="1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Mark</a:t>
                      </a:r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Mark</a:t>
                      </a:r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4804">
                <a:tc>
                  <a:txBody>
                    <a:bodyPr/>
                    <a:lstStyle/>
                    <a:p>
                      <a:r>
                        <a:rPr lang="nl-NL" sz="1500" b="1" cap="small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Friedrichshafen</a:t>
                      </a:r>
                      <a:endParaRPr lang="en-NL" sz="15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5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Mark</a:t>
                      </a:r>
                      <a:endParaRPr lang="en-NL" sz="15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5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Mark</a:t>
                      </a:r>
                      <a:endParaRPr lang="en-NL" sz="15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kstvak 1">
            <a:extLst>
              <a:ext uri="{FF2B5EF4-FFF2-40B4-BE49-F238E27FC236}">
                <a16:creationId xmlns:a16="http://schemas.microsoft.com/office/drawing/2014/main" id="{151F5027-E5B0-EE0B-F636-9623F29DADC3}"/>
              </a:ext>
            </a:extLst>
          </p:cNvPr>
          <p:cNvSpPr txBox="1"/>
          <p:nvPr/>
        </p:nvSpPr>
        <p:spPr>
          <a:xfrm>
            <a:off x="1818086" y="2619375"/>
            <a:ext cx="5507831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sz="18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Vanaf </a:t>
            </a:r>
            <a:r>
              <a:rPr lang="nl-NL" sz="1800" b="1" dirty="0" err="1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Friedrichshafen</a:t>
            </a:r>
            <a:r>
              <a:rPr lang="nl-NL" sz="18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:</a:t>
            </a:r>
            <a:endParaRPr lang="nl-NL" sz="1800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Text Box 2">
            <a:extLst>
              <a:ext uri="{FF2B5EF4-FFF2-40B4-BE49-F238E27FC236}">
                <a16:creationId xmlns:a16="http://schemas.microsoft.com/office/drawing/2014/main" id="{315127D4-2D85-572F-816E-D99772FFB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1" y="5599510"/>
            <a:ext cx="1418035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366E20B-B7A1-4E4C-A7EC-73C065B09A96}" type="slidenum">
              <a:rPr lang="nl-NL" altLang="en-NL" sz="105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102</a:t>
            </a:fld>
            <a:endParaRPr lang="nl-NL" altLang="en-NL" sz="105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95586" name="Tijdelijke aanduiding voor dianummer 1">
            <a:extLst>
              <a:ext uri="{FF2B5EF4-FFF2-40B4-BE49-F238E27FC236}">
                <a16:creationId xmlns:a16="http://schemas.microsoft.com/office/drawing/2014/main" id="{BCC05166-BD57-0FE4-599B-2E2B4264186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7AC66D20-BEAB-CD45-A879-59CD7E8FC69F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102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95587" name="Rectangle 2">
            <a:extLst>
              <a:ext uri="{FF2B5EF4-FFF2-40B4-BE49-F238E27FC236}">
                <a16:creationId xmlns:a16="http://schemas.microsoft.com/office/drawing/2014/main" id="{437D7241-9180-9C08-7F03-5931F999B6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9" y="296453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 sz="1800"/>
          </a:p>
        </p:txBody>
      </p:sp>
      <p:sp>
        <p:nvSpPr>
          <p:cNvPr id="195588" name="Rectangle 3">
            <a:extLst>
              <a:ext uri="{FF2B5EF4-FFF2-40B4-BE49-F238E27FC236}">
                <a16:creationId xmlns:a16="http://schemas.microsoft.com/office/drawing/2014/main" id="{3AAA1A45-1B9E-69A6-D4C1-7A4675B356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9" y="400276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 sz="1800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7CDBB019-0646-B592-0CBD-17531FB55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1329929"/>
            <a:ext cx="5543550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 anchor="b"/>
          <a:lstStyle/>
          <a:p>
            <a:pP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27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Speciale</a:t>
            </a: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en-US" sz="27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tarieven</a:t>
            </a: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: </a:t>
            </a:r>
            <a:r>
              <a:rPr lang="en-US" sz="27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Duitsland</a:t>
            </a:r>
            <a:endParaRPr lang="en-GB" sz="27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7" name="Tekstvak 1">
            <a:extLst>
              <a:ext uri="{FF2B5EF4-FFF2-40B4-BE49-F238E27FC236}">
                <a16:creationId xmlns:a16="http://schemas.microsoft.com/office/drawing/2014/main" id="{314F8554-7C69-7CB1-D062-54D1F8D31BED}"/>
              </a:ext>
            </a:extLst>
          </p:cNvPr>
          <p:cNvSpPr txBox="1"/>
          <p:nvPr/>
        </p:nvSpPr>
        <p:spPr>
          <a:xfrm>
            <a:off x="1818086" y="2619375"/>
            <a:ext cx="5507831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sz="18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Vanaf </a:t>
            </a:r>
            <a:r>
              <a:rPr lang="nl-NL" sz="1800" b="1" dirty="0" err="1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Friedrichshafen</a:t>
            </a:r>
            <a:r>
              <a:rPr lang="nl-NL" sz="18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:</a:t>
            </a:r>
            <a:endParaRPr lang="nl-NL" sz="1800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0E4F3387-0502-2BF8-1C6F-C2F33660D690}"/>
              </a:ext>
            </a:extLst>
          </p:cNvPr>
          <p:cNvGraphicFramePr>
            <a:graphicFrameLocks noGrp="1"/>
          </p:cNvGraphicFramePr>
          <p:nvPr/>
        </p:nvGraphicFramePr>
        <p:xfrm>
          <a:off x="1925242" y="3213498"/>
          <a:ext cx="4879181" cy="16740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63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63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63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4804">
                <a:tc>
                  <a:txBody>
                    <a:bodyPr/>
                    <a:lstStyle/>
                    <a:p>
                      <a:r>
                        <a:rPr lang="nl-NL" sz="1500" cap="small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Bestemming</a:t>
                      </a:r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500" cap="small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Brief</a:t>
                      </a:r>
                      <a:endParaRPr lang="en-NL" sz="1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500" cap="small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Kaart</a:t>
                      </a:r>
                      <a:endParaRPr lang="en-NL" sz="1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804">
                <a:tc>
                  <a:txBody>
                    <a:bodyPr/>
                    <a:lstStyle/>
                    <a:p>
                      <a:r>
                        <a:rPr lang="nl-NL" sz="1500" cap="small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Spanje</a:t>
                      </a:r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Mark</a:t>
                      </a:r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Mark</a:t>
                      </a:r>
                      <a:endParaRPr lang="en-NL" sz="1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804">
                <a:tc>
                  <a:txBody>
                    <a:bodyPr/>
                    <a:lstStyle/>
                    <a:p>
                      <a:r>
                        <a:rPr lang="nl-NL" sz="1500" cap="small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Zuid-Amerika</a:t>
                      </a:r>
                      <a:endParaRPr lang="en-NL" sz="1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Mark</a:t>
                      </a:r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Mark</a:t>
                      </a:r>
                      <a:endParaRPr lang="en-NL" sz="1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4804">
                <a:tc>
                  <a:txBody>
                    <a:bodyPr/>
                    <a:lstStyle/>
                    <a:p>
                      <a:r>
                        <a:rPr lang="nl-NL" sz="1500" cap="small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Noord-Amerika</a:t>
                      </a:r>
                      <a:endParaRPr lang="en-NL" sz="1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Mark</a:t>
                      </a:r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Mark</a:t>
                      </a:r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4804">
                <a:tc>
                  <a:txBody>
                    <a:bodyPr/>
                    <a:lstStyle/>
                    <a:p>
                      <a:r>
                        <a:rPr lang="nl-NL" sz="1500" b="0" cap="small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Friedrichshafen</a:t>
                      </a:r>
                      <a:endParaRPr lang="en-NL" sz="15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500" b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Mark</a:t>
                      </a:r>
                      <a:endParaRPr lang="en-NL" sz="15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5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Mark</a:t>
                      </a:r>
                      <a:endParaRPr lang="en-NL" sz="15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kstvak 1">
            <a:extLst>
              <a:ext uri="{FF2B5EF4-FFF2-40B4-BE49-F238E27FC236}">
                <a16:creationId xmlns:a16="http://schemas.microsoft.com/office/drawing/2014/main" id="{30C6EBAB-B911-B9A1-A566-3B46BBE6E49B}"/>
              </a:ext>
            </a:extLst>
          </p:cNvPr>
          <p:cNvSpPr txBox="1"/>
          <p:nvPr/>
        </p:nvSpPr>
        <p:spPr>
          <a:xfrm>
            <a:off x="1818086" y="5080397"/>
            <a:ext cx="5507831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sz="18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Bedrag boven normale tarief gaat naar </a:t>
            </a:r>
            <a:r>
              <a:rPr lang="nl-NL" sz="18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DELAG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Text Box 2">
            <a:extLst>
              <a:ext uri="{FF2B5EF4-FFF2-40B4-BE49-F238E27FC236}">
                <a16:creationId xmlns:a16="http://schemas.microsoft.com/office/drawing/2014/main" id="{A05F2F3A-7D21-D2A4-F907-7B276A622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1" y="5599510"/>
            <a:ext cx="1418035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868BD01-A807-5F4D-AEB3-7AF87C397E05}" type="slidenum">
              <a:rPr lang="nl-NL" altLang="en-NL" sz="105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103</a:t>
            </a:fld>
            <a:endParaRPr lang="nl-NL" altLang="en-NL" sz="105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97634" name="Tijdelijke aanduiding voor dianummer 1">
            <a:extLst>
              <a:ext uri="{FF2B5EF4-FFF2-40B4-BE49-F238E27FC236}">
                <a16:creationId xmlns:a16="http://schemas.microsoft.com/office/drawing/2014/main" id="{C4AF78AE-4DA3-172B-59D0-45E6CE2CFB4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A8C7CA24-D90C-F54A-995B-DD072D422ACC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103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DC1BAE78-FC40-D417-2293-B11633A1C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1329929"/>
            <a:ext cx="5543550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 anchor="b"/>
          <a:lstStyle/>
          <a:p>
            <a:pP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2700" dirty="0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Friedrichshafen - Sevilla</a:t>
            </a:r>
            <a:endParaRPr lang="en-GB" sz="2700" dirty="0">
              <a:solidFill>
                <a:srgbClr val="FF0000"/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197636" name="Picture 3">
            <a:extLst>
              <a:ext uri="{FF2B5EF4-FFF2-40B4-BE49-F238E27FC236}">
                <a16:creationId xmlns:a16="http://schemas.microsoft.com/office/drawing/2014/main" id="{35967A61-8B1E-421C-AB9C-4B4163FB8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4" y="2416969"/>
            <a:ext cx="4104085" cy="229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Text Box 2">
            <a:extLst>
              <a:ext uri="{FF2B5EF4-FFF2-40B4-BE49-F238E27FC236}">
                <a16:creationId xmlns:a16="http://schemas.microsoft.com/office/drawing/2014/main" id="{A05F2F3A-7D21-D2A4-F907-7B276A622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1" y="5599510"/>
            <a:ext cx="1418035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868BD01-A807-5F4D-AEB3-7AF87C397E05}" type="slidenum">
              <a:rPr lang="nl-NL" altLang="en-NL" sz="105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104</a:t>
            </a:fld>
            <a:endParaRPr lang="nl-NL" altLang="en-NL" sz="105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97634" name="Tijdelijke aanduiding voor dianummer 1">
            <a:extLst>
              <a:ext uri="{FF2B5EF4-FFF2-40B4-BE49-F238E27FC236}">
                <a16:creationId xmlns:a16="http://schemas.microsoft.com/office/drawing/2014/main" id="{C4AF78AE-4DA3-172B-59D0-45E6CE2CFB4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A8C7CA24-D90C-F54A-995B-DD072D422ACC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104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DC1BAE78-FC40-D417-2293-B11633A1C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1329929"/>
            <a:ext cx="5543550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 anchor="b"/>
          <a:lstStyle/>
          <a:p>
            <a:pP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2700" dirty="0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Friedrichshafen - Sevilla</a:t>
            </a:r>
            <a:endParaRPr lang="en-GB" sz="2700" dirty="0">
              <a:solidFill>
                <a:srgbClr val="FF0000"/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197636" name="Picture 3">
            <a:extLst>
              <a:ext uri="{FF2B5EF4-FFF2-40B4-BE49-F238E27FC236}">
                <a16:creationId xmlns:a16="http://schemas.microsoft.com/office/drawing/2014/main" id="{35967A61-8B1E-421C-AB9C-4B4163FB8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4" y="2416969"/>
            <a:ext cx="4104085" cy="229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2580F33-57C0-EF14-815D-E2B74AB6EC28}"/>
              </a:ext>
            </a:extLst>
          </p:cNvPr>
          <p:cNvSpPr/>
          <p:nvPr/>
        </p:nvSpPr>
        <p:spPr bwMode="auto">
          <a:xfrm>
            <a:off x="1436165" y="2370630"/>
            <a:ext cx="1690121" cy="701744"/>
          </a:xfrm>
          <a:prstGeom prst="rect">
            <a:avLst/>
          </a:prstGeom>
          <a:solidFill>
            <a:srgbClr val="FF0000">
              <a:alpha val="2464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336947">
              <a:buClr>
                <a:srgbClr val="000000"/>
              </a:buClr>
              <a:buSzPct val="100000"/>
            </a:pPr>
            <a:endParaRPr lang="en-NL" sz="1800">
              <a:latin typeface="Times New Roman" pitchFamily="-103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A0B7CD-C3F3-5E7F-E717-A81110095FC2}"/>
              </a:ext>
            </a:extLst>
          </p:cNvPr>
          <p:cNvSpPr/>
          <p:nvPr/>
        </p:nvSpPr>
        <p:spPr bwMode="auto">
          <a:xfrm>
            <a:off x="3869923" y="3915054"/>
            <a:ext cx="1690121" cy="701744"/>
          </a:xfrm>
          <a:prstGeom prst="rect">
            <a:avLst/>
          </a:prstGeom>
          <a:solidFill>
            <a:srgbClr val="FF0000">
              <a:alpha val="2464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336947">
              <a:buClr>
                <a:srgbClr val="000000"/>
              </a:buClr>
              <a:buSzPct val="100000"/>
            </a:pPr>
            <a:endParaRPr lang="en-NL" sz="1800">
              <a:latin typeface="Times New Roman" pitchFamily="-103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4879772-BD7D-708F-7E32-AD07ACE8A90D}"/>
              </a:ext>
            </a:extLst>
          </p:cNvPr>
          <p:cNvCxnSpPr/>
          <p:nvPr/>
        </p:nvCxnSpPr>
        <p:spPr bwMode="auto">
          <a:xfrm>
            <a:off x="3126285" y="3072373"/>
            <a:ext cx="743637" cy="842681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8303653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Text Box 2">
            <a:extLst>
              <a:ext uri="{FF2B5EF4-FFF2-40B4-BE49-F238E27FC236}">
                <a16:creationId xmlns:a16="http://schemas.microsoft.com/office/drawing/2014/main" id="{3B62660A-924F-2E99-7357-A8F6E1212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1" y="5599510"/>
            <a:ext cx="1418035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10E41F4-8AEC-6340-B169-F54227457699}" type="slidenum">
              <a:rPr lang="nl-NL" altLang="en-NL" sz="105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105</a:t>
            </a:fld>
            <a:endParaRPr lang="nl-NL" altLang="en-NL" sz="105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99682" name="Tijdelijke aanduiding voor dianummer 1">
            <a:extLst>
              <a:ext uri="{FF2B5EF4-FFF2-40B4-BE49-F238E27FC236}">
                <a16:creationId xmlns:a16="http://schemas.microsoft.com/office/drawing/2014/main" id="{20E1815F-7ED2-9B70-0961-9D175FA0E6C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068E5E03-768F-DF41-915E-88D52CA49B56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105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610DDE0B-CF3E-963E-1A53-D35B8CB6D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1329929"/>
            <a:ext cx="5543550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 anchor="b"/>
          <a:lstStyle/>
          <a:p>
            <a:pP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Friedrichshafen - Sevilla</a:t>
            </a:r>
            <a:endParaRPr lang="en-GB" sz="27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199684" name="Picture 3">
            <a:extLst>
              <a:ext uri="{FF2B5EF4-FFF2-40B4-BE49-F238E27FC236}">
                <a16:creationId xmlns:a16="http://schemas.microsoft.com/office/drawing/2014/main" id="{16395658-4589-3EC1-2CEF-BA3B24062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4" y="2416969"/>
            <a:ext cx="4104085" cy="229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685" name="Picture 5">
            <a:extLst>
              <a:ext uri="{FF2B5EF4-FFF2-40B4-BE49-F238E27FC236}">
                <a16:creationId xmlns:a16="http://schemas.microsoft.com/office/drawing/2014/main" id="{DCDC2AAB-E85A-2012-0E26-2F1F79B92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516" y="2416969"/>
            <a:ext cx="1684734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2B09C89-8291-3E9B-16ED-A8FD86F9FF7E}"/>
              </a:ext>
            </a:extLst>
          </p:cNvPr>
          <p:cNvSpPr/>
          <p:nvPr/>
        </p:nvSpPr>
        <p:spPr bwMode="auto">
          <a:xfrm rot="21051683">
            <a:off x="6354198" y="3374994"/>
            <a:ext cx="1134126" cy="324036"/>
          </a:xfrm>
          <a:prstGeom prst="rect">
            <a:avLst/>
          </a:prstGeom>
          <a:solidFill>
            <a:srgbClr val="FF0000">
              <a:alpha val="2464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336947">
              <a:buClr>
                <a:srgbClr val="000000"/>
              </a:buClr>
              <a:buSzPct val="100000"/>
            </a:pPr>
            <a:endParaRPr lang="en-NL" sz="1800">
              <a:latin typeface="Times New Roman" pitchFamily="-1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6638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Text Box 2">
            <a:extLst>
              <a:ext uri="{FF2B5EF4-FFF2-40B4-BE49-F238E27FC236}">
                <a16:creationId xmlns:a16="http://schemas.microsoft.com/office/drawing/2014/main" id="{D41A3B39-DFE1-D9EF-7031-AC052691E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1" y="5599510"/>
            <a:ext cx="1418035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9606167-A7B9-234D-A07D-9F59668C2E89}" type="slidenum">
              <a:rPr lang="nl-NL" altLang="en-NL" sz="105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106</a:t>
            </a:fld>
            <a:endParaRPr lang="nl-NL" altLang="en-NL" sz="105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01730" name="Tijdelijke aanduiding voor dianummer 1">
            <a:extLst>
              <a:ext uri="{FF2B5EF4-FFF2-40B4-BE49-F238E27FC236}">
                <a16:creationId xmlns:a16="http://schemas.microsoft.com/office/drawing/2014/main" id="{72938E12-E3A7-672C-2456-86C8D5B8D40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1153B005-B414-594C-8E69-0FC812FF499D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106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EE972539-7C06-FE3D-2FE7-60408D003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1329929"/>
            <a:ext cx="5543550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 anchor="b"/>
          <a:lstStyle/>
          <a:p>
            <a:pP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Friedrichshafen - Sevilla</a:t>
            </a:r>
            <a:endParaRPr lang="en-GB" sz="27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201732" name="Picture 3">
            <a:extLst>
              <a:ext uri="{FF2B5EF4-FFF2-40B4-BE49-F238E27FC236}">
                <a16:creationId xmlns:a16="http://schemas.microsoft.com/office/drawing/2014/main" id="{58F2B31B-4BA4-0A9A-9658-C9894FB50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4" y="2416969"/>
            <a:ext cx="4104085" cy="229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3" name="Picture 5">
            <a:extLst>
              <a:ext uri="{FF2B5EF4-FFF2-40B4-BE49-F238E27FC236}">
                <a16:creationId xmlns:a16="http://schemas.microsoft.com/office/drawing/2014/main" id="{FE4C3C22-34AD-AE6A-7813-DD81500F4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516" y="2416969"/>
            <a:ext cx="1684734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4" name="Picture 6">
            <a:extLst>
              <a:ext uri="{FF2B5EF4-FFF2-40B4-BE49-F238E27FC236}">
                <a16:creationId xmlns:a16="http://schemas.microsoft.com/office/drawing/2014/main" id="{89289C40-B06E-6B1C-4CFE-5AEE8BB7B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517" y="4374357"/>
            <a:ext cx="1406128" cy="137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Text Box 2">
            <a:extLst>
              <a:ext uri="{FF2B5EF4-FFF2-40B4-BE49-F238E27FC236}">
                <a16:creationId xmlns:a16="http://schemas.microsoft.com/office/drawing/2014/main" id="{8EA41076-B339-B8BA-665C-2A717B82A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1" y="5599510"/>
            <a:ext cx="1418035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D1CF360-0CFD-4640-9222-1B10AFC0A960}" type="slidenum">
              <a:rPr lang="nl-NL" altLang="en-NL" sz="105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107</a:t>
            </a:fld>
            <a:endParaRPr lang="nl-NL" altLang="en-NL" sz="105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03778" name="Tijdelijke aanduiding voor dianummer 1">
            <a:extLst>
              <a:ext uri="{FF2B5EF4-FFF2-40B4-BE49-F238E27FC236}">
                <a16:creationId xmlns:a16="http://schemas.microsoft.com/office/drawing/2014/main" id="{F4997360-6969-F60D-A4F4-CD50C989DDA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1020D6E8-D35C-0D49-913E-0082CAB55A24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107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A0684C64-B437-AE4C-E3DE-ED12F06C0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1329929"/>
            <a:ext cx="5543550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 anchor="b"/>
          <a:lstStyle/>
          <a:p>
            <a:pP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Friedrichshafen - Sevilla</a:t>
            </a:r>
            <a:endParaRPr lang="en-GB" sz="27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203780" name="Picture 3">
            <a:extLst>
              <a:ext uri="{FF2B5EF4-FFF2-40B4-BE49-F238E27FC236}">
                <a16:creationId xmlns:a16="http://schemas.microsoft.com/office/drawing/2014/main" id="{80628E7A-368C-0332-7207-37C0AEFAF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4" y="2416969"/>
            <a:ext cx="4104085" cy="229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1" name="Picture 4">
            <a:extLst>
              <a:ext uri="{FF2B5EF4-FFF2-40B4-BE49-F238E27FC236}">
                <a16:creationId xmlns:a16="http://schemas.microsoft.com/office/drawing/2014/main" id="{7179120D-9A17-87C0-AC5D-72F1EB584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4" y="4797030"/>
            <a:ext cx="4104085" cy="97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2" name="Picture 5">
            <a:extLst>
              <a:ext uri="{FF2B5EF4-FFF2-40B4-BE49-F238E27FC236}">
                <a16:creationId xmlns:a16="http://schemas.microsoft.com/office/drawing/2014/main" id="{850D092E-1B1C-2EC8-1119-416583512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516" y="2416969"/>
            <a:ext cx="1684734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3" name="Picture 6">
            <a:extLst>
              <a:ext uri="{FF2B5EF4-FFF2-40B4-BE49-F238E27FC236}">
                <a16:creationId xmlns:a16="http://schemas.microsoft.com/office/drawing/2014/main" id="{F5B83B80-588B-6D49-0F6D-B1FBAEF8B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517" y="4374357"/>
            <a:ext cx="1406128" cy="137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CB91A7C-772C-23C1-FC4F-9C50CD3EF337}"/>
              </a:ext>
            </a:extLst>
          </p:cNvPr>
          <p:cNvSpPr/>
          <p:nvPr/>
        </p:nvSpPr>
        <p:spPr bwMode="auto">
          <a:xfrm>
            <a:off x="2519772" y="4938713"/>
            <a:ext cx="1134126" cy="508515"/>
          </a:xfrm>
          <a:prstGeom prst="rect">
            <a:avLst/>
          </a:prstGeom>
          <a:solidFill>
            <a:srgbClr val="FF0000">
              <a:alpha val="2464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336947">
              <a:buClr>
                <a:srgbClr val="000000"/>
              </a:buClr>
              <a:buSzPct val="100000"/>
            </a:pPr>
            <a:endParaRPr lang="en-NL" sz="1800">
              <a:latin typeface="Times New Roman" pitchFamily="-103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Text Box 2">
            <a:extLst>
              <a:ext uri="{FF2B5EF4-FFF2-40B4-BE49-F238E27FC236}">
                <a16:creationId xmlns:a16="http://schemas.microsoft.com/office/drawing/2014/main" id="{8EA41076-B339-B8BA-665C-2A717B82A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1" y="5599510"/>
            <a:ext cx="1418035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D1CF360-0CFD-4640-9222-1B10AFC0A960}" type="slidenum">
              <a:rPr lang="nl-NL" altLang="en-NL" sz="105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108</a:t>
            </a:fld>
            <a:endParaRPr lang="nl-NL" altLang="en-NL" sz="105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03778" name="Tijdelijke aanduiding voor dianummer 1">
            <a:extLst>
              <a:ext uri="{FF2B5EF4-FFF2-40B4-BE49-F238E27FC236}">
                <a16:creationId xmlns:a16="http://schemas.microsoft.com/office/drawing/2014/main" id="{F4997360-6969-F60D-A4F4-CD50C989DDA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1020D6E8-D35C-0D49-913E-0082CAB55A24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108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A0684C64-B437-AE4C-E3DE-ED12F06C0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1329929"/>
            <a:ext cx="5543550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 anchor="b"/>
          <a:lstStyle/>
          <a:p>
            <a:pP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Friedrichshafen - Sevilla</a:t>
            </a:r>
            <a:endParaRPr lang="en-GB" sz="27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203780" name="Picture 3">
            <a:extLst>
              <a:ext uri="{FF2B5EF4-FFF2-40B4-BE49-F238E27FC236}">
                <a16:creationId xmlns:a16="http://schemas.microsoft.com/office/drawing/2014/main" id="{80628E7A-368C-0332-7207-37C0AEFAF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4" y="2416969"/>
            <a:ext cx="4104085" cy="229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1" name="Picture 4">
            <a:extLst>
              <a:ext uri="{FF2B5EF4-FFF2-40B4-BE49-F238E27FC236}">
                <a16:creationId xmlns:a16="http://schemas.microsoft.com/office/drawing/2014/main" id="{7179120D-9A17-87C0-AC5D-72F1EB584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4" y="4797030"/>
            <a:ext cx="4104085" cy="97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2" name="Picture 5">
            <a:extLst>
              <a:ext uri="{FF2B5EF4-FFF2-40B4-BE49-F238E27FC236}">
                <a16:creationId xmlns:a16="http://schemas.microsoft.com/office/drawing/2014/main" id="{850D092E-1B1C-2EC8-1119-416583512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516" y="2416969"/>
            <a:ext cx="1684734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3" name="Picture 6">
            <a:extLst>
              <a:ext uri="{FF2B5EF4-FFF2-40B4-BE49-F238E27FC236}">
                <a16:creationId xmlns:a16="http://schemas.microsoft.com/office/drawing/2014/main" id="{F5B83B80-588B-6D49-0F6D-B1FBAEF8B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517" y="4374357"/>
            <a:ext cx="1406128" cy="137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CB91A7C-772C-23C1-FC4F-9C50CD3EF337}"/>
              </a:ext>
            </a:extLst>
          </p:cNvPr>
          <p:cNvSpPr/>
          <p:nvPr/>
        </p:nvSpPr>
        <p:spPr bwMode="auto">
          <a:xfrm>
            <a:off x="3059832" y="4810695"/>
            <a:ext cx="1134126" cy="508515"/>
          </a:xfrm>
          <a:prstGeom prst="rect">
            <a:avLst/>
          </a:prstGeom>
          <a:solidFill>
            <a:srgbClr val="FF0000">
              <a:alpha val="2464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336947">
              <a:buClr>
                <a:srgbClr val="000000"/>
              </a:buClr>
              <a:buSzPct val="100000"/>
            </a:pPr>
            <a:endParaRPr lang="en-NL" sz="1800">
              <a:latin typeface="Times New Roman" pitchFamily="-103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9DD0D5-9F38-2C77-FFCA-CAC403198688}"/>
              </a:ext>
            </a:extLst>
          </p:cNvPr>
          <p:cNvSpPr/>
          <p:nvPr/>
        </p:nvSpPr>
        <p:spPr bwMode="auto">
          <a:xfrm>
            <a:off x="3923928" y="3969060"/>
            <a:ext cx="1620180" cy="508515"/>
          </a:xfrm>
          <a:prstGeom prst="rect">
            <a:avLst/>
          </a:prstGeom>
          <a:solidFill>
            <a:srgbClr val="FF0000">
              <a:alpha val="2464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336947">
              <a:buClr>
                <a:srgbClr val="000000"/>
              </a:buClr>
              <a:buSzPct val="100000"/>
            </a:pPr>
            <a:endParaRPr lang="en-NL" sz="1800">
              <a:latin typeface="Times New Roman" pitchFamily="-1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60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Text Box 2">
            <a:extLst>
              <a:ext uri="{FF2B5EF4-FFF2-40B4-BE49-F238E27FC236}">
                <a16:creationId xmlns:a16="http://schemas.microsoft.com/office/drawing/2014/main" id="{96CF41AF-8504-92D0-5C02-E8820D777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1" y="5599510"/>
            <a:ext cx="1418035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D57A5D55-72A2-7240-8DD7-32026D2850C2}" type="slidenum">
              <a:rPr lang="nl-NL" altLang="en-NL" sz="105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109</a:t>
            </a:fld>
            <a:endParaRPr lang="nl-NL" altLang="en-NL" sz="105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05826" name="Tijdelijke aanduiding voor dianummer 1">
            <a:extLst>
              <a:ext uri="{FF2B5EF4-FFF2-40B4-BE49-F238E27FC236}">
                <a16:creationId xmlns:a16="http://schemas.microsoft.com/office/drawing/2014/main" id="{996D04E8-FCC9-CDA0-47B1-A6EB1989ADA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D815F943-69AB-2A4F-B1E6-4F0BEB391FFE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109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05827" name="Rectangle 2">
            <a:extLst>
              <a:ext uri="{FF2B5EF4-FFF2-40B4-BE49-F238E27FC236}">
                <a16:creationId xmlns:a16="http://schemas.microsoft.com/office/drawing/2014/main" id="{DC113854-D3A8-D718-3E0B-BFAC9537C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9" y="296453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 sz="1800"/>
          </a:p>
        </p:txBody>
      </p:sp>
      <p:sp>
        <p:nvSpPr>
          <p:cNvPr id="205828" name="Rectangle 3">
            <a:extLst>
              <a:ext uri="{FF2B5EF4-FFF2-40B4-BE49-F238E27FC236}">
                <a16:creationId xmlns:a16="http://schemas.microsoft.com/office/drawing/2014/main" id="{DAEB553B-2630-CA56-3AA3-6B9C2578E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9" y="400276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 sz="1800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F149DA8B-A810-D77C-3D33-7D8EA61C5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1329929"/>
            <a:ext cx="5543550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 anchor="b"/>
          <a:lstStyle/>
          <a:p>
            <a:pP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LZ127 </a:t>
            </a:r>
            <a:r>
              <a:rPr lang="en-US" sz="27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boven</a:t>
            </a: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Sevilla</a:t>
            </a:r>
            <a:endParaRPr lang="en-GB" sz="27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205830" name="Picture 6" descr="A vintage photo of an old building&#10;&#10;Description automatically generated">
            <a:extLst>
              <a:ext uri="{FF2B5EF4-FFF2-40B4-BE49-F238E27FC236}">
                <a16:creationId xmlns:a16="http://schemas.microsoft.com/office/drawing/2014/main" id="{5C7D004D-D3A1-DB57-382C-B74CD6FC6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767" y="2474119"/>
            <a:ext cx="5274469" cy="3125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2">
            <a:extLst>
              <a:ext uri="{FF2B5EF4-FFF2-40B4-BE49-F238E27FC236}">
                <a16:creationId xmlns:a16="http://schemas.microsoft.com/office/drawing/2014/main" id="{34ACCE70-4540-4899-8256-7C78B190E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EA30FDE-8827-3C40-89E7-4F3B5EEEFCC1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11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8674" name="Tijdelijke aanduiding voor dianummer 2">
            <a:extLst>
              <a:ext uri="{FF2B5EF4-FFF2-40B4-BE49-F238E27FC236}">
                <a16:creationId xmlns:a16="http://schemas.microsoft.com/office/drawing/2014/main" id="{CE09C6F3-0A52-3115-3E89-94967092D09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138AD5C2-C988-5D41-83EA-946BDDB6FCFB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11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1CCE31A3-226D-224E-372A-095091A68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Ontwikkeling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van de Zeppelins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8C05289F-1657-3BFD-9950-0CD7E8EAFDEA}"/>
              </a:ext>
            </a:extLst>
          </p:cNvPr>
          <p:cNvSpPr txBox="1"/>
          <p:nvPr/>
        </p:nvSpPr>
        <p:spPr>
          <a:xfrm>
            <a:off x="900113" y="2060575"/>
            <a:ext cx="712787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1900 – 1908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: Proefmodellen LZ1 – LZ4</a:t>
            </a:r>
          </a:p>
        </p:txBody>
      </p:sp>
      <p:pic>
        <p:nvPicPr>
          <p:cNvPr id="28677" name="Picture 4">
            <a:extLst>
              <a:ext uri="{FF2B5EF4-FFF2-40B4-BE49-F238E27FC236}">
                <a16:creationId xmlns:a16="http://schemas.microsoft.com/office/drawing/2014/main" id="{43C3E357-02F6-0D94-A8C6-E62D763B7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689225"/>
            <a:ext cx="4319588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Text Box 2">
            <a:extLst>
              <a:ext uri="{FF2B5EF4-FFF2-40B4-BE49-F238E27FC236}">
                <a16:creationId xmlns:a16="http://schemas.microsoft.com/office/drawing/2014/main" id="{FB022085-9D49-F931-6BA3-A1A502525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1" y="5599510"/>
            <a:ext cx="1418035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DE28FE8-F271-244B-A63C-572C43D73742}" type="slidenum">
              <a:rPr lang="nl-NL" altLang="en-NL" sz="105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110</a:t>
            </a:fld>
            <a:endParaRPr lang="nl-NL" altLang="en-NL" sz="105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07874" name="Tijdelijke aanduiding voor dianummer 1">
            <a:extLst>
              <a:ext uri="{FF2B5EF4-FFF2-40B4-BE49-F238E27FC236}">
                <a16:creationId xmlns:a16="http://schemas.microsoft.com/office/drawing/2014/main" id="{77EC3AD8-1E97-BC37-BB33-18E84C678A8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F2623056-B9BC-F44C-A370-5B048E0B4BBE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110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07875" name="Rectangle 2">
            <a:extLst>
              <a:ext uri="{FF2B5EF4-FFF2-40B4-BE49-F238E27FC236}">
                <a16:creationId xmlns:a16="http://schemas.microsoft.com/office/drawing/2014/main" id="{92A0CFB0-FE8D-DF5D-4036-E5DC21857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9" y="296453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 sz="1800"/>
          </a:p>
        </p:txBody>
      </p:sp>
      <p:sp>
        <p:nvSpPr>
          <p:cNvPr id="207876" name="Rectangle 3">
            <a:extLst>
              <a:ext uri="{FF2B5EF4-FFF2-40B4-BE49-F238E27FC236}">
                <a16:creationId xmlns:a16="http://schemas.microsoft.com/office/drawing/2014/main" id="{C2888C01-2406-415A-7707-6DB9C5D73D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9" y="400276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 sz="1800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63932DE2-FCA5-9B05-A351-561975AF0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1329929"/>
            <a:ext cx="5543550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 anchor="b"/>
          <a:lstStyle/>
          <a:p>
            <a:pP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LZ127 </a:t>
            </a:r>
            <a:r>
              <a:rPr lang="en-US" sz="27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geland</a:t>
            </a: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in Sevilla</a:t>
            </a:r>
            <a:endParaRPr lang="en-GB" sz="27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207878" name="Picture 5">
            <a:extLst>
              <a:ext uri="{FF2B5EF4-FFF2-40B4-BE49-F238E27FC236}">
                <a16:creationId xmlns:a16="http://schemas.microsoft.com/office/drawing/2014/main" id="{872918DA-39E6-9C84-886E-17464004E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007" y="2332436"/>
            <a:ext cx="4769644" cy="358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Text Box 2">
            <a:extLst>
              <a:ext uri="{FF2B5EF4-FFF2-40B4-BE49-F238E27FC236}">
                <a16:creationId xmlns:a16="http://schemas.microsoft.com/office/drawing/2014/main" id="{DB4A203D-C7A9-CD01-AF06-63B44D2A7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1" y="5599510"/>
            <a:ext cx="1418035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B014BA4-F374-E24B-9ACB-A70E36692742}" type="slidenum">
              <a:rPr lang="nl-NL" altLang="en-NL" sz="105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111</a:t>
            </a:fld>
            <a:endParaRPr lang="nl-NL" altLang="en-NL" sz="105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09922" name="Tijdelijke aanduiding voor dianummer 1">
            <a:extLst>
              <a:ext uri="{FF2B5EF4-FFF2-40B4-BE49-F238E27FC236}">
                <a16:creationId xmlns:a16="http://schemas.microsoft.com/office/drawing/2014/main" id="{086BBC12-F872-CF4C-9746-7EC844AC7F1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279308C7-948A-1B46-9CF6-B586F418862B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111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09923" name="Rectangle 2">
            <a:extLst>
              <a:ext uri="{FF2B5EF4-FFF2-40B4-BE49-F238E27FC236}">
                <a16:creationId xmlns:a16="http://schemas.microsoft.com/office/drawing/2014/main" id="{DAF1A7A2-4764-AED3-37EE-815B31333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9" y="296453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 sz="1800"/>
          </a:p>
        </p:txBody>
      </p:sp>
      <p:sp>
        <p:nvSpPr>
          <p:cNvPr id="209924" name="Rectangle 3">
            <a:extLst>
              <a:ext uri="{FF2B5EF4-FFF2-40B4-BE49-F238E27FC236}">
                <a16:creationId xmlns:a16="http://schemas.microsoft.com/office/drawing/2014/main" id="{0461F6C9-50D7-5EDA-C132-49D05468A0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9" y="400276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 sz="1800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926C5CD6-55ED-96B8-459E-BFB47B28D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1329929"/>
            <a:ext cx="5543550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 anchor="b"/>
          <a:lstStyle/>
          <a:p>
            <a:pP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LZ127 </a:t>
            </a:r>
            <a:r>
              <a:rPr lang="en-US" sz="27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geland</a:t>
            </a: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in Sevilla</a:t>
            </a:r>
            <a:endParaRPr lang="en-GB" sz="27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209926" name="Picture 5">
            <a:extLst>
              <a:ext uri="{FF2B5EF4-FFF2-40B4-BE49-F238E27FC236}">
                <a16:creationId xmlns:a16="http://schemas.microsoft.com/office/drawing/2014/main" id="{21A61020-5E86-0FC5-7729-F71F93878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007" y="2332436"/>
            <a:ext cx="2750344" cy="206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27" name="Picture 7">
            <a:extLst>
              <a:ext uri="{FF2B5EF4-FFF2-40B4-BE49-F238E27FC236}">
                <a16:creationId xmlns:a16="http://schemas.microsoft.com/office/drawing/2014/main" id="{B53AAFF9-F352-99CF-B29A-8FC408D15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1" y="3612356"/>
            <a:ext cx="1188244" cy="138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448935-632A-3159-AE89-AFC1EAEEC0C6}"/>
              </a:ext>
            </a:extLst>
          </p:cNvPr>
          <p:cNvSpPr txBox="1"/>
          <p:nvPr/>
        </p:nvSpPr>
        <p:spPr>
          <a:xfrm>
            <a:off x="3762376" y="5103019"/>
            <a:ext cx="434445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NL" sz="1800" kern="0" dirty="0">
                <a:solidFill>
                  <a:schemeClr val="accent6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Infante </a:t>
            </a:r>
            <a:r>
              <a:rPr lang="en-NL" sz="1800" b="1" kern="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Alfonso de Orleans y Borbón</a:t>
            </a:r>
            <a:r>
              <a:rPr lang="en-NL" sz="1800" dirty="0">
                <a:solidFill>
                  <a:srgbClr val="FF0000"/>
                </a:solidFill>
                <a:latin typeface="+mj-lt"/>
                <a:ea typeface="Arial Unicode MS" pitchFamily="-89" charset="0"/>
                <a:cs typeface="Arial Unicode MS" pitchFamily="-89" charset="0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Text Box 2">
            <a:extLst>
              <a:ext uri="{FF2B5EF4-FFF2-40B4-BE49-F238E27FC236}">
                <a16:creationId xmlns:a16="http://schemas.microsoft.com/office/drawing/2014/main" id="{3C2AF04A-2D08-78EE-C5D6-406CF95F1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1" y="5599510"/>
            <a:ext cx="1418035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78DF084-F77F-574C-9C41-0610ED214F7A}" type="slidenum">
              <a:rPr lang="nl-NL" altLang="en-NL" sz="105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112</a:t>
            </a:fld>
            <a:endParaRPr lang="nl-NL" altLang="en-NL" sz="105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11970" name="Tijdelijke aanduiding voor dianummer 1">
            <a:extLst>
              <a:ext uri="{FF2B5EF4-FFF2-40B4-BE49-F238E27FC236}">
                <a16:creationId xmlns:a16="http://schemas.microsoft.com/office/drawing/2014/main" id="{E886719A-5CC3-32B0-6F5B-C0DC9F5F457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DEDE8F1E-6919-7B4B-AEF8-1112FEF2F1D8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112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11971" name="Rectangle 2">
            <a:extLst>
              <a:ext uri="{FF2B5EF4-FFF2-40B4-BE49-F238E27FC236}">
                <a16:creationId xmlns:a16="http://schemas.microsoft.com/office/drawing/2014/main" id="{80107C68-492F-F269-4E39-448DD3F41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9" y="296453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 sz="1800"/>
          </a:p>
        </p:txBody>
      </p:sp>
      <p:sp>
        <p:nvSpPr>
          <p:cNvPr id="211972" name="Rectangle 3">
            <a:extLst>
              <a:ext uri="{FF2B5EF4-FFF2-40B4-BE49-F238E27FC236}">
                <a16:creationId xmlns:a16="http://schemas.microsoft.com/office/drawing/2014/main" id="{D51219BF-4E6B-E903-B593-7A27CB324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9" y="400276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 sz="1800"/>
          </a:p>
        </p:txBody>
      </p:sp>
      <p:sp>
        <p:nvSpPr>
          <p:cNvPr id="9" name="Tekstvak 1">
            <a:extLst>
              <a:ext uri="{FF2B5EF4-FFF2-40B4-BE49-F238E27FC236}">
                <a16:creationId xmlns:a16="http://schemas.microsoft.com/office/drawing/2014/main" id="{3358C967-6337-77E8-A08A-8662648921DE}"/>
              </a:ext>
            </a:extLst>
          </p:cNvPr>
          <p:cNvSpPr txBox="1"/>
          <p:nvPr/>
        </p:nvSpPr>
        <p:spPr>
          <a:xfrm>
            <a:off x="2519362" y="3221832"/>
            <a:ext cx="4806554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sz="3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2. POST UIT SPANJE</a:t>
            </a:r>
            <a:endParaRPr lang="nl-NL" sz="3000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Text Box 2">
            <a:extLst>
              <a:ext uri="{FF2B5EF4-FFF2-40B4-BE49-F238E27FC236}">
                <a16:creationId xmlns:a16="http://schemas.microsoft.com/office/drawing/2014/main" id="{103AB498-AD1F-967A-D86C-92C03BEAE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1" y="5599510"/>
            <a:ext cx="1418035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67229A5-D962-8049-ADE5-0A42AEBCA65A}" type="slidenum">
              <a:rPr lang="nl-NL" altLang="en-NL" sz="105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113</a:t>
            </a:fld>
            <a:endParaRPr lang="nl-NL" altLang="en-NL" sz="105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14018" name="Tijdelijke aanduiding voor dianummer 1">
            <a:extLst>
              <a:ext uri="{FF2B5EF4-FFF2-40B4-BE49-F238E27FC236}">
                <a16:creationId xmlns:a16="http://schemas.microsoft.com/office/drawing/2014/main" id="{8B9C1C85-597C-FDF3-1FEE-BFCEC65E62C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F95CF66C-FB41-3C4C-AAB0-80D8EFBF0348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113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14019" name="Rectangle 2">
            <a:extLst>
              <a:ext uri="{FF2B5EF4-FFF2-40B4-BE49-F238E27FC236}">
                <a16:creationId xmlns:a16="http://schemas.microsoft.com/office/drawing/2014/main" id="{2F4206EF-FA81-4CA1-8F18-DCACF2C8F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9" y="296453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 sz="1800"/>
          </a:p>
        </p:txBody>
      </p:sp>
      <p:sp>
        <p:nvSpPr>
          <p:cNvPr id="214020" name="Rectangle 3">
            <a:extLst>
              <a:ext uri="{FF2B5EF4-FFF2-40B4-BE49-F238E27FC236}">
                <a16:creationId xmlns:a16="http://schemas.microsoft.com/office/drawing/2014/main" id="{63924E9A-1A59-AE47-ABD5-632B47A1D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9" y="400276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 sz="1800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9EB44613-3442-9AD9-D2BA-7C1037A69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1329929"/>
            <a:ext cx="5543550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 anchor="b"/>
          <a:lstStyle/>
          <a:p>
            <a:pP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27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Speciale</a:t>
            </a: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en-US" sz="27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tarieven</a:t>
            </a: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: </a:t>
            </a:r>
            <a:r>
              <a:rPr lang="en-US" sz="27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Spanje</a:t>
            </a:r>
            <a:endParaRPr lang="en-GB" sz="27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7" name="Tekstvak 1">
            <a:extLst>
              <a:ext uri="{FF2B5EF4-FFF2-40B4-BE49-F238E27FC236}">
                <a16:creationId xmlns:a16="http://schemas.microsoft.com/office/drawing/2014/main" id="{80386122-463B-DE34-2D91-1993D69BE1D3}"/>
              </a:ext>
            </a:extLst>
          </p:cNvPr>
          <p:cNvSpPr txBox="1"/>
          <p:nvPr/>
        </p:nvSpPr>
        <p:spPr>
          <a:xfrm>
            <a:off x="1818086" y="2457450"/>
            <a:ext cx="5507831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sz="18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Vanaf Sevilla:</a:t>
            </a:r>
            <a:endParaRPr lang="nl-NL" sz="1800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Text Box 2">
            <a:extLst>
              <a:ext uri="{FF2B5EF4-FFF2-40B4-BE49-F238E27FC236}">
                <a16:creationId xmlns:a16="http://schemas.microsoft.com/office/drawing/2014/main" id="{CAC85837-C28F-070A-B199-F447C0F5B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1" y="5599510"/>
            <a:ext cx="1418035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5446CCD-2D67-6E47-BCA9-F9ACE5E64297}" type="slidenum">
              <a:rPr lang="nl-NL" altLang="en-NL" sz="105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114</a:t>
            </a:fld>
            <a:endParaRPr lang="nl-NL" altLang="en-NL" sz="105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16066" name="Tijdelijke aanduiding voor dianummer 1">
            <a:extLst>
              <a:ext uri="{FF2B5EF4-FFF2-40B4-BE49-F238E27FC236}">
                <a16:creationId xmlns:a16="http://schemas.microsoft.com/office/drawing/2014/main" id="{A9DA6E9B-F610-69B5-B649-48645130D4F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B4381116-14B1-5B47-A920-649A071B6821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114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16067" name="Rectangle 2">
            <a:extLst>
              <a:ext uri="{FF2B5EF4-FFF2-40B4-BE49-F238E27FC236}">
                <a16:creationId xmlns:a16="http://schemas.microsoft.com/office/drawing/2014/main" id="{C979F51F-1594-985E-2277-8B9ABDF1CD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9" y="296453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 sz="1800"/>
          </a:p>
        </p:txBody>
      </p:sp>
      <p:sp>
        <p:nvSpPr>
          <p:cNvPr id="216068" name="Rectangle 3">
            <a:extLst>
              <a:ext uri="{FF2B5EF4-FFF2-40B4-BE49-F238E27FC236}">
                <a16:creationId xmlns:a16="http://schemas.microsoft.com/office/drawing/2014/main" id="{8EA1EA93-6786-04D9-60F9-934170DD7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9" y="400276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 sz="1800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84C09827-D03C-4A32-2F48-B6BA6D890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1329929"/>
            <a:ext cx="5543550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 anchor="b"/>
          <a:lstStyle/>
          <a:p>
            <a:pP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27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Speciale</a:t>
            </a: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en-US" sz="27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tarieven</a:t>
            </a: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: </a:t>
            </a:r>
            <a:r>
              <a:rPr lang="en-US" sz="27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Spanje</a:t>
            </a:r>
            <a:endParaRPr lang="en-GB" sz="27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7" name="Tekstvak 1">
            <a:extLst>
              <a:ext uri="{FF2B5EF4-FFF2-40B4-BE49-F238E27FC236}">
                <a16:creationId xmlns:a16="http://schemas.microsoft.com/office/drawing/2014/main" id="{D419215E-22D4-5F1A-DAC5-D2D385E54AB2}"/>
              </a:ext>
            </a:extLst>
          </p:cNvPr>
          <p:cNvSpPr txBox="1"/>
          <p:nvPr/>
        </p:nvSpPr>
        <p:spPr>
          <a:xfrm>
            <a:off x="1818086" y="2457450"/>
            <a:ext cx="5507831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sz="18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Vanaf Sevilla:</a:t>
            </a:r>
            <a:endParaRPr lang="nl-NL" sz="1800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31971BFD-463D-D71F-513A-1904A2FD85A8}"/>
              </a:ext>
            </a:extLst>
          </p:cNvPr>
          <p:cNvGraphicFramePr>
            <a:graphicFrameLocks noGrp="1"/>
          </p:cNvGraphicFramePr>
          <p:nvPr/>
        </p:nvGraphicFramePr>
        <p:xfrm>
          <a:off x="1925242" y="2943226"/>
          <a:ext cx="4879181" cy="16740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63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63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63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4804">
                <a:tc>
                  <a:txBody>
                    <a:bodyPr/>
                    <a:lstStyle/>
                    <a:p>
                      <a:r>
                        <a:rPr lang="nl-NL" sz="1500" cap="small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Bestemming</a:t>
                      </a:r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500" cap="small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Brief</a:t>
                      </a:r>
                      <a:endParaRPr lang="en-NL" sz="1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500" cap="small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Kaart</a:t>
                      </a:r>
                      <a:endParaRPr lang="en-NL" sz="1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804">
                <a:tc>
                  <a:txBody>
                    <a:bodyPr/>
                    <a:lstStyle/>
                    <a:p>
                      <a:r>
                        <a:rPr lang="nl-NL" sz="1500" b="1" cap="small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Zuid-Amerika</a:t>
                      </a:r>
                      <a:endParaRPr lang="en-NL" sz="15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5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pesetas</a:t>
                      </a:r>
                      <a:endParaRPr lang="en-NL" sz="15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5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pesetas</a:t>
                      </a:r>
                      <a:endParaRPr lang="en-NL" sz="15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804">
                <a:tc>
                  <a:txBody>
                    <a:bodyPr/>
                    <a:lstStyle/>
                    <a:p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4804">
                <a:tc>
                  <a:txBody>
                    <a:bodyPr/>
                    <a:lstStyle/>
                    <a:p>
                      <a:endParaRPr lang="en-NL" sz="15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4804">
                <a:tc>
                  <a:txBody>
                    <a:bodyPr/>
                    <a:lstStyle/>
                    <a:p>
                      <a:endParaRPr lang="en-NL" sz="15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Text Box 2">
            <a:extLst>
              <a:ext uri="{FF2B5EF4-FFF2-40B4-BE49-F238E27FC236}">
                <a16:creationId xmlns:a16="http://schemas.microsoft.com/office/drawing/2014/main" id="{3682DAA1-2295-44D2-EC5F-547FBED62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1" y="5599510"/>
            <a:ext cx="1418035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A2F7889-ABC7-3E4E-B776-67014E6C77FD}" type="slidenum">
              <a:rPr lang="nl-NL" altLang="en-NL" sz="105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115</a:t>
            </a:fld>
            <a:endParaRPr lang="nl-NL" altLang="en-NL" sz="105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18114" name="Tijdelijke aanduiding voor dianummer 1">
            <a:extLst>
              <a:ext uri="{FF2B5EF4-FFF2-40B4-BE49-F238E27FC236}">
                <a16:creationId xmlns:a16="http://schemas.microsoft.com/office/drawing/2014/main" id="{C3B68439-8F30-928F-5146-1638265876A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019BAF77-441B-6742-A9DC-4D8623FE0C80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115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18115" name="Rectangle 2">
            <a:extLst>
              <a:ext uri="{FF2B5EF4-FFF2-40B4-BE49-F238E27FC236}">
                <a16:creationId xmlns:a16="http://schemas.microsoft.com/office/drawing/2014/main" id="{EC970215-8FEB-7917-6832-4B0AC3EBA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9" y="296453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 sz="1800"/>
          </a:p>
        </p:txBody>
      </p:sp>
      <p:sp>
        <p:nvSpPr>
          <p:cNvPr id="218116" name="Rectangle 3">
            <a:extLst>
              <a:ext uri="{FF2B5EF4-FFF2-40B4-BE49-F238E27FC236}">
                <a16:creationId xmlns:a16="http://schemas.microsoft.com/office/drawing/2014/main" id="{17889C50-6484-4501-F9D8-8881A269D3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9" y="400276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 sz="1800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1DA2691E-E6AB-75CD-2E51-943DEDA5A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1329929"/>
            <a:ext cx="5543550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 anchor="b"/>
          <a:lstStyle/>
          <a:p>
            <a:pP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27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Speciale</a:t>
            </a: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en-US" sz="27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tarieven</a:t>
            </a: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: </a:t>
            </a:r>
            <a:r>
              <a:rPr lang="en-US" sz="27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Spanje</a:t>
            </a:r>
            <a:endParaRPr lang="en-GB" sz="27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7" name="Tekstvak 1">
            <a:extLst>
              <a:ext uri="{FF2B5EF4-FFF2-40B4-BE49-F238E27FC236}">
                <a16:creationId xmlns:a16="http://schemas.microsoft.com/office/drawing/2014/main" id="{B41D3DAF-B54B-D81F-9AFF-B1C6CE53EEEA}"/>
              </a:ext>
            </a:extLst>
          </p:cNvPr>
          <p:cNvSpPr txBox="1"/>
          <p:nvPr/>
        </p:nvSpPr>
        <p:spPr>
          <a:xfrm>
            <a:off x="1818086" y="2457450"/>
            <a:ext cx="5507831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sz="18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Vanaf Sevilla:</a:t>
            </a:r>
            <a:endParaRPr lang="nl-NL" sz="1800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D957C152-2061-A933-24C4-9AA06C4BF051}"/>
              </a:ext>
            </a:extLst>
          </p:cNvPr>
          <p:cNvGraphicFramePr>
            <a:graphicFrameLocks noGrp="1"/>
          </p:cNvGraphicFramePr>
          <p:nvPr/>
        </p:nvGraphicFramePr>
        <p:xfrm>
          <a:off x="1925242" y="2943226"/>
          <a:ext cx="4879181" cy="16740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63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63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63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4804">
                <a:tc>
                  <a:txBody>
                    <a:bodyPr/>
                    <a:lstStyle/>
                    <a:p>
                      <a:r>
                        <a:rPr lang="nl-NL" sz="1500" cap="small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Bestemming</a:t>
                      </a:r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500" cap="small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Brief</a:t>
                      </a:r>
                      <a:endParaRPr lang="en-NL" sz="1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500" cap="small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Kaart</a:t>
                      </a:r>
                      <a:endParaRPr lang="en-NL" sz="1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804">
                <a:tc>
                  <a:txBody>
                    <a:bodyPr/>
                    <a:lstStyle/>
                    <a:p>
                      <a:r>
                        <a:rPr lang="nl-NL" sz="1500" cap="small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Zuid-Amerika</a:t>
                      </a:r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pesetas</a:t>
                      </a:r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pesetas</a:t>
                      </a:r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804">
                <a:tc>
                  <a:txBody>
                    <a:bodyPr/>
                    <a:lstStyle/>
                    <a:p>
                      <a:r>
                        <a:rPr lang="nl-NL" sz="1500" b="1" cap="small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Noord-Amerika</a:t>
                      </a:r>
                      <a:endParaRPr lang="en-NL" sz="15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5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 pesetas</a:t>
                      </a:r>
                      <a:endParaRPr lang="en-NL" sz="15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5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pesetas</a:t>
                      </a:r>
                      <a:endParaRPr lang="en-NL" sz="15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4804">
                <a:tc>
                  <a:txBody>
                    <a:bodyPr/>
                    <a:lstStyle/>
                    <a:p>
                      <a:endParaRPr lang="en-NL" sz="15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4804">
                <a:tc>
                  <a:txBody>
                    <a:bodyPr/>
                    <a:lstStyle/>
                    <a:p>
                      <a:endParaRPr lang="en-NL" sz="15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Text Box 2">
            <a:extLst>
              <a:ext uri="{FF2B5EF4-FFF2-40B4-BE49-F238E27FC236}">
                <a16:creationId xmlns:a16="http://schemas.microsoft.com/office/drawing/2014/main" id="{8E98732D-E10F-91ED-CCB1-A36BE2010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1" y="5599510"/>
            <a:ext cx="1418035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9A930A8-0ECB-8F43-A3E8-B39859302E5B}" type="slidenum">
              <a:rPr lang="nl-NL" altLang="en-NL" sz="105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116</a:t>
            </a:fld>
            <a:endParaRPr lang="nl-NL" altLang="en-NL" sz="105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20162" name="Tijdelijke aanduiding voor dianummer 1">
            <a:extLst>
              <a:ext uri="{FF2B5EF4-FFF2-40B4-BE49-F238E27FC236}">
                <a16:creationId xmlns:a16="http://schemas.microsoft.com/office/drawing/2014/main" id="{619FE160-1825-DD0B-DD4E-F785B5BC50E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2A418D16-FC26-F747-904B-EBC702D89210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116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20163" name="Rectangle 2">
            <a:extLst>
              <a:ext uri="{FF2B5EF4-FFF2-40B4-BE49-F238E27FC236}">
                <a16:creationId xmlns:a16="http://schemas.microsoft.com/office/drawing/2014/main" id="{B50E0010-696C-1609-8785-07C0CA585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9" y="296453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 sz="1800"/>
          </a:p>
        </p:txBody>
      </p:sp>
      <p:sp>
        <p:nvSpPr>
          <p:cNvPr id="220164" name="Rectangle 3">
            <a:extLst>
              <a:ext uri="{FF2B5EF4-FFF2-40B4-BE49-F238E27FC236}">
                <a16:creationId xmlns:a16="http://schemas.microsoft.com/office/drawing/2014/main" id="{10E41F57-FB17-8539-C60F-36D946800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9" y="400276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 sz="1800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2740B590-1DBF-77A8-E020-6541DD924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1329929"/>
            <a:ext cx="5543550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 anchor="b"/>
          <a:lstStyle/>
          <a:p>
            <a:pP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27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Speciale</a:t>
            </a: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en-US" sz="27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tarieven</a:t>
            </a: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: </a:t>
            </a:r>
            <a:r>
              <a:rPr lang="en-US" sz="27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Spanje</a:t>
            </a:r>
            <a:endParaRPr lang="en-GB" sz="27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7" name="Tekstvak 1">
            <a:extLst>
              <a:ext uri="{FF2B5EF4-FFF2-40B4-BE49-F238E27FC236}">
                <a16:creationId xmlns:a16="http://schemas.microsoft.com/office/drawing/2014/main" id="{BCF9FE54-6D4B-FE0C-6D56-287993609791}"/>
              </a:ext>
            </a:extLst>
          </p:cNvPr>
          <p:cNvSpPr txBox="1"/>
          <p:nvPr/>
        </p:nvSpPr>
        <p:spPr>
          <a:xfrm>
            <a:off x="1818086" y="2457450"/>
            <a:ext cx="5507831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sz="18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Vanaf Sevilla:</a:t>
            </a:r>
            <a:endParaRPr lang="nl-NL" sz="1800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519FFA11-9A9A-1C45-DD5B-CFFD19B8F912}"/>
              </a:ext>
            </a:extLst>
          </p:cNvPr>
          <p:cNvGraphicFramePr>
            <a:graphicFrameLocks noGrp="1"/>
          </p:cNvGraphicFramePr>
          <p:nvPr/>
        </p:nvGraphicFramePr>
        <p:xfrm>
          <a:off x="1925242" y="2943226"/>
          <a:ext cx="4879181" cy="16740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63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63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63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4804">
                <a:tc>
                  <a:txBody>
                    <a:bodyPr/>
                    <a:lstStyle/>
                    <a:p>
                      <a:r>
                        <a:rPr lang="nl-NL" sz="1500" cap="small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Bestemming</a:t>
                      </a:r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500" cap="small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Brief</a:t>
                      </a:r>
                      <a:endParaRPr lang="en-NL" sz="1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500" cap="small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Kaart</a:t>
                      </a:r>
                      <a:endParaRPr lang="en-NL" sz="1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804">
                <a:tc>
                  <a:txBody>
                    <a:bodyPr/>
                    <a:lstStyle/>
                    <a:p>
                      <a:r>
                        <a:rPr lang="nl-NL" sz="1500" cap="small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Zuid-Amerika</a:t>
                      </a:r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pesetas</a:t>
                      </a:r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pesetas</a:t>
                      </a:r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804">
                <a:tc>
                  <a:txBody>
                    <a:bodyPr/>
                    <a:lstStyle/>
                    <a:p>
                      <a:r>
                        <a:rPr lang="nl-NL" sz="1500" cap="small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Noord-Amerika</a:t>
                      </a:r>
                      <a:endParaRPr lang="en-NL" sz="1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 pesetas</a:t>
                      </a:r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pesetas</a:t>
                      </a:r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4804">
                <a:tc>
                  <a:txBody>
                    <a:bodyPr/>
                    <a:lstStyle/>
                    <a:p>
                      <a:r>
                        <a:rPr lang="nl-NL" sz="1500" b="1" cap="small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Sevilla</a:t>
                      </a:r>
                      <a:endParaRPr lang="en-NL" sz="15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5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 pesetas</a:t>
                      </a:r>
                      <a:endParaRPr lang="en-NL" sz="15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5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pesetas</a:t>
                      </a:r>
                      <a:endParaRPr lang="en-NL" sz="15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4804">
                <a:tc>
                  <a:txBody>
                    <a:bodyPr/>
                    <a:lstStyle/>
                    <a:p>
                      <a:endParaRPr lang="en-NL" sz="15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Text Box 2">
            <a:extLst>
              <a:ext uri="{FF2B5EF4-FFF2-40B4-BE49-F238E27FC236}">
                <a16:creationId xmlns:a16="http://schemas.microsoft.com/office/drawing/2014/main" id="{8E98732D-E10F-91ED-CCB1-A36BE2010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1" y="5599510"/>
            <a:ext cx="1418035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9A930A8-0ECB-8F43-A3E8-B39859302E5B}" type="slidenum">
              <a:rPr lang="nl-NL" altLang="en-NL" sz="105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117</a:t>
            </a:fld>
            <a:endParaRPr lang="nl-NL" altLang="en-NL" sz="105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20162" name="Tijdelijke aanduiding voor dianummer 1">
            <a:extLst>
              <a:ext uri="{FF2B5EF4-FFF2-40B4-BE49-F238E27FC236}">
                <a16:creationId xmlns:a16="http://schemas.microsoft.com/office/drawing/2014/main" id="{619FE160-1825-DD0B-DD4E-F785B5BC50E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2A418D16-FC26-F747-904B-EBC702D89210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117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20163" name="Rectangle 2">
            <a:extLst>
              <a:ext uri="{FF2B5EF4-FFF2-40B4-BE49-F238E27FC236}">
                <a16:creationId xmlns:a16="http://schemas.microsoft.com/office/drawing/2014/main" id="{B50E0010-696C-1609-8785-07C0CA585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9" y="296453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 sz="1800"/>
          </a:p>
        </p:txBody>
      </p:sp>
      <p:sp>
        <p:nvSpPr>
          <p:cNvPr id="220164" name="Rectangle 3">
            <a:extLst>
              <a:ext uri="{FF2B5EF4-FFF2-40B4-BE49-F238E27FC236}">
                <a16:creationId xmlns:a16="http://schemas.microsoft.com/office/drawing/2014/main" id="{10E41F57-FB17-8539-C60F-36D946800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9" y="400276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 sz="1800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2740B590-1DBF-77A8-E020-6541DD924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1329929"/>
            <a:ext cx="5543550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 anchor="b"/>
          <a:lstStyle/>
          <a:p>
            <a:pP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27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Speciale</a:t>
            </a: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en-US" sz="27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tarieven</a:t>
            </a: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: </a:t>
            </a:r>
            <a:r>
              <a:rPr lang="en-US" sz="27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Spanje</a:t>
            </a:r>
            <a:endParaRPr lang="en-GB" sz="27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7" name="Tekstvak 1">
            <a:extLst>
              <a:ext uri="{FF2B5EF4-FFF2-40B4-BE49-F238E27FC236}">
                <a16:creationId xmlns:a16="http://schemas.microsoft.com/office/drawing/2014/main" id="{BCF9FE54-6D4B-FE0C-6D56-287993609791}"/>
              </a:ext>
            </a:extLst>
          </p:cNvPr>
          <p:cNvSpPr txBox="1"/>
          <p:nvPr/>
        </p:nvSpPr>
        <p:spPr>
          <a:xfrm>
            <a:off x="1818086" y="2457450"/>
            <a:ext cx="5507831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sz="18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Vanaf Sevilla:</a:t>
            </a:r>
            <a:endParaRPr lang="nl-NL" sz="1800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519FFA11-9A9A-1C45-DD5B-CFFD19B8F912}"/>
              </a:ext>
            </a:extLst>
          </p:cNvPr>
          <p:cNvGraphicFramePr>
            <a:graphicFrameLocks noGrp="1"/>
          </p:cNvGraphicFramePr>
          <p:nvPr/>
        </p:nvGraphicFramePr>
        <p:xfrm>
          <a:off x="1925242" y="2943226"/>
          <a:ext cx="4879181" cy="16740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63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63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63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4804">
                <a:tc>
                  <a:txBody>
                    <a:bodyPr/>
                    <a:lstStyle/>
                    <a:p>
                      <a:r>
                        <a:rPr lang="nl-NL" sz="1500" cap="small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Bestemming</a:t>
                      </a:r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500" cap="small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Brief</a:t>
                      </a:r>
                      <a:endParaRPr lang="en-NL" sz="1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500" cap="small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Kaart</a:t>
                      </a:r>
                      <a:endParaRPr lang="en-NL" sz="1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804">
                <a:tc>
                  <a:txBody>
                    <a:bodyPr/>
                    <a:lstStyle/>
                    <a:p>
                      <a:r>
                        <a:rPr lang="nl-NL" sz="1500" cap="small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Zuid-Amerika</a:t>
                      </a:r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5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nl-NL" sz="1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pesetas</a:t>
                      </a:r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5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nl-NL" sz="1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pesetas</a:t>
                      </a:r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804">
                <a:tc>
                  <a:txBody>
                    <a:bodyPr/>
                    <a:lstStyle/>
                    <a:p>
                      <a:r>
                        <a:rPr lang="nl-NL" sz="1500" cap="small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Noord-Amerika</a:t>
                      </a:r>
                      <a:endParaRPr lang="en-NL" sz="1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5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nl-NL" sz="1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pesetas</a:t>
                      </a:r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5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nl-NL" sz="1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pesetas</a:t>
                      </a:r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4804">
                <a:tc>
                  <a:txBody>
                    <a:bodyPr/>
                    <a:lstStyle/>
                    <a:p>
                      <a:r>
                        <a:rPr lang="nl-NL" sz="1500" b="0" cap="small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Sevilla</a:t>
                      </a:r>
                      <a:endParaRPr lang="en-NL" sz="15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5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r>
                        <a:rPr lang="nl-NL" sz="15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pesetas</a:t>
                      </a:r>
                      <a:endParaRPr lang="en-NL" sz="15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5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nl-NL" sz="15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pesetas</a:t>
                      </a:r>
                      <a:endParaRPr lang="en-NL" sz="15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4804">
                <a:tc>
                  <a:txBody>
                    <a:bodyPr/>
                    <a:lstStyle/>
                    <a:p>
                      <a:endParaRPr lang="en-NL" sz="15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ekstvak 1">
            <a:extLst>
              <a:ext uri="{FF2B5EF4-FFF2-40B4-BE49-F238E27FC236}">
                <a16:creationId xmlns:a16="http://schemas.microsoft.com/office/drawing/2014/main" id="{1E65DD4B-DB8B-7722-12F2-2329F08AD9D9}"/>
              </a:ext>
            </a:extLst>
          </p:cNvPr>
          <p:cNvSpPr txBox="1"/>
          <p:nvPr/>
        </p:nvSpPr>
        <p:spPr>
          <a:xfrm>
            <a:off x="1932385" y="4918473"/>
            <a:ext cx="4872038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sz="18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Gewoon tarief:           </a:t>
            </a:r>
            <a:r>
              <a:rPr lang="nl-NL" sz="18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0,40				 0,25</a:t>
            </a:r>
          </a:p>
          <a:p>
            <a:pPr eaLnBrk="1" hangingPunct="1">
              <a:defRPr/>
            </a:pPr>
            <a:r>
              <a:rPr lang="nl-NL" sz="18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					    </a:t>
            </a:r>
            <a:r>
              <a:rPr lang="nl-NL" sz="1800" b="1" dirty="0">
                <a:solidFill>
                  <a:srgbClr val="00206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(20-60x)                (16-48x)</a:t>
            </a:r>
          </a:p>
        </p:txBody>
      </p:sp>
    </p:spTree>
    <p:extLst>
      <p:ext uri="{BB962C8B-B14F-4D97-AF65-F5344CB8AC3E}">
        <p14:creationId xmlns:p14="http://schemas.microsoft.com/office/powerpoint/2010/main" val="10996369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Text Box 2">
            <a:extLst>
              <a:ext uri="{FF2B5EF4-FFF2-40B4-BE49-F238E27FC236}">
                <a16:creationId xmlns:a16="http://schemas.microsoft.com/office/drawing/2014/main" id="{4A91436B-9D8F-58D3-BB8B-F2A4C77A8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1" y="5599510"/>
            <a:ext cx="1418035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58A47DA-B7C0-4348-914B-B1A09B03453C}" type="slidenum">
              <a:rPr lang="nl-NL" altLang="en-NL" sz="105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118</a:t>
            </a:fld>
            <a:endParaRPr lang="nl-NL" altLang="en-NL" sz="105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22210" name="Tijdelijke aanduiding voor dianummer 1">
            <a:extLst>
              <a:ext uri="{FF2B5EF4-FFF2-40B4-BE49-F238E27FC236}">
                <a16:creationId xmlns:a16="http://schemas.microsoft.com/office/drawing/2014/main" id="{A0447419-FB83-82AC-E766-58A29A820DA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E1354D0C-B6D1-594F-9E2F-2759F5C08390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118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22211" name="Rectangle 2">
            <a:extLst>
              <a:ext uri="{FF2B5EF4-FFF2-40B4-BE49-F238E27FC236}">
                <a16:creationId xmlns:a16="http://schemas.microsoft.com/office/drawing/2014/main" id="{9DF41F89-3487-2D6C-86EA-5FD77F0AC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9" y="296453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 sz="1800"/>
          </a:p>
        </p:txBody>
      </p:sp>
      <p:sp>
        <p:nvSpPr>
          <p:cNvPr id="222212" name="Rectangle 3">
            <a:extLst>
              <a:ext uri="{FF2B5EF4-FFF2-40B4-BE49-F238E27FC236}">
                <a16:creationId xmlns:a16="http://schemas.microsoft.com/office/drawing/2014/main" id="{08CBA752-DA64-C255-9AAB-303051449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9" y="400276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 sz="1800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4F11C4C9-26E2-353E-EBA4-2D65B2D68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1329929"/>
            <a:ext cx="5543550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 anchor="b"/>
          <a:lstStyle/>
          <a:p>
            <a:pP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27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Speciale</a:t>
            </a: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en-US" sz="27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tarieven</a:t>
            </a: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: </a:t>
            </a:r>
            <a:r>
              <a:rPr lang="en-US" sz="27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Spanje</a:t>
            </a:r>
            <a:endParaRPr lang="en-GB" sz="27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7" name="Tekstvak 1">
            <a:extLst>
              <a:ext uri="{FF2B5EF4-FFF2-40B4-BE49-F238E27FC236}">
                <a16:creationId xmlns:a16="http://schemas.microsoft.com/office/drawing/2014/main" id="{D89D3E71-E0DF-9BB9-246D-8A25DCC74622}"/>
              </a:ext>
            </a:extLst>
          </p:cNvPr>
          <p:cNvSpPr txBox="1"/>
          <p:nvPr/>
        </p:nvSpPr>
        <p:spPr>
          <a:xfrm>
            <a:off x="1818086" y="2457450"/>
            <a:ext cx="5507831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sz="18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Vanaf Sevilla:</a:t>
            </a:r>
            <a:endParaRPr lang="nl-NL" sz="1800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9B70EA2B-BBC4-A264-E820-A50E3715FAFF}"/>
              </a:ext>
            </a:extLst>
          </p:cNvPr>
          <p:cNvGraphicFramePr>
            <a:graphicFrameLocks noGrp="1"/>
          </p:cNvGraphicFramePr>
          <p:nvPr/>
        </p:nvGraphicFramePr>
        <p:xfrm>
          <a:off x="1925242" y="2943225"/>
          <a:ext cx="4879181" cy="17966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63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63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63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4856">
                <a:tc>
                  <a:txBody>
                    <a:bodyPr/>
                    <a:lstStyle/>
                    <a:p>
                      <a:r>
                        <a:rPr lang="nl-NL" sz="1500" cap="small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Bestemming</a:t>
                      </a:r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500" cap="small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Brief</a:t>
                      </a:r>
                      <a:endParaRPr lang="en-NL" sz="1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500" cap="small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Kaart</a:t>
                      </a:r>
                      <a:endParaRPr lang="en-NL" sz="1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856">
                <a:tc>
                  <a:txBody>
                    <a:bodyPr/>
                    <a:lstStyle/>
                    <a:p>
                      <a:r>
                        <a:rPr lang="nl-NL" sz="1500" cap="small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Zuid-Amerika</a:t>
                      </a:r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pesetas</a:t>
                      </a:r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pesetas</a:t>
                      </a:r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856">
                <a:tc>
                  <a:txBody>
                    <a:bodyPr/>
                    <a:lstStyle/>
                    <a:p>
                      <a:r>
                        <a:rPr lang="nl-NL" sz="1500" cap="small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Noord-Amerika</a:t>
                      </a:r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 pesetas</a:t>
                      </a:r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pesetas</a:t>
                      </a:r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4856">
                <a:tc>
                  <a:txBody>
                    <a:bodyPr/>
                    <a:lstStyle/>
                    <a:p>
                      <a:r>
                        <a:rPr lang="nl-NL" sz="1500" b="0" cap="small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Sevilla</a:t>
                      </a:r>
                      <a:endParaRPr lang="en-NL" sz="15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 pesetas</a:t>
                      </a:r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pesetas</a:t>
                      </a:r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27">
                <a:tc>
                  <a:txBody>
                    <a:bodyPr/>
                    <a:lstStyle/>
                    <a:p>
                      <a:r>
                        <a:rPr lang="nl-NL" sz="1500" b="1" cap="small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Sevilla &gt; </a:t>
                      </a:r>
                      <a:r>
                        <a:rPr lang="nl-NL" sz="1500" b="1" cap="small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Friedrichshafen</a:t>
                      </a:r>
                      <a:endParaRPr lang="en-NL" sz="15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5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3,60 pesetas</a:t>
                      </a:r>
                      <a:endParaRPr lang="en-NL" sz="15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5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1,85 pesetas</a:t>
                      </a:r>
                      <a:endParaRPr lang="en-NL" sz="15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56203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Text Box 2">
            <a:extLst>
              <a:ext uri="{FF2B5EF4-FFF2-40B4-BE49-F238E27FC236}">
                <a16:creationId xmlns:a16="http://schemas.microsoft.com/office/drawing/2014/main" id="{4A91436B-9D8F-58D3-BB8B-F2A4C77A8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1" y="5599510"/>
            <a:ext cx="1418035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58A47DA-B7C0-4348-914B-B1A09B03453C}" type="slidenum">
              <a:rPr lang="nl-NL" altLang="en-NL" sz="105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119</a:t>
            </a:fld>
            <a:endParaRPr lang="nl-NL" altLang="en-NL" sz="105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22210" name="Tijdelijke aanduiding voor dianummer 1">
            <a:extLst>
              <a:ext uri="{FF2B5EF4-FFF2-40B4-BE49-F238E27FC236}">
                <a16:creationId xmlns:a16="http://schemas.microsoft.com/office/drawing/2014/main" id="{A0447419-FB83-82AC-E766-58A29A820DA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E1354D0C-B6D1-594F-9E2F-2759F5C08390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119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22211" name="Rectangle 2">
            <a:extLst>
              <a:ext uri="{FF2B5EF4-FFF2-40B4-BE49-F238E27FC236}">
                <a16:creationId xmlns:a16="http://schemas.microsoft.com/office/drawing/2014/main" id="{9DF41F89-3487-2D6C-86EA-5FD77F0AC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9" y="296453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 sz="1800"/>
          </a:p>
        </p:txBody>
      </p:sp>
      <p:sp>
        <p:nvSpPr>
          <p:cNvPr id="222212" name="Rectangle 3">
            <a:extLst>
              <a:ext uri="{FF2B5EF4-FFF2-40B4-BE49-F238E27FC236}">
                <a16:creationId xmlns:a16="http://schemas.microsoft.com/office/drawing/2014/main" id="{08CBA752-DA64-C255-9AAB-303051449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9" y="400276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 sz="1800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4F11C4C9-26E2-353E-EBA4-2D65B2D68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1329929"/>
            <a:ext cx="5543550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 anchor="b"/>
          <a:lstStyle/>
          <a:p>
            <a:pP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27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Speciale</a:t>
            </a: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en-US" sz="27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tarieven</a:t>
            </a: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: </a:t>
            </a:r>
            <a:r>
              <a:rPr lang="en-US" sz="27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Spanje</a:t>
            </a:r>
            <a:endParaRPr lang="en-GB" sz="27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7" name="Tekstvak 1">
            <a:extLst>
              <a:ext uri="{FF2B5EF4-FFF2-40B4-BE49-F238E27FC236}">
                <a16:creationId xmlns:a16="http://schemas.microsoft.com/office/drawing/2014/main" id="{D89D3E71-E0DF-9BB9-246D-8A25DCC74622}"/>
              </a:ext>
            </a:extLst>
          </p:cNvPr>
          <p:cNvSpPr txBox="1"/>
          <p:nvPr/>
        </p:nvSpPr>
        <p:spPr>
          <a:xfrm>
            <a:off x="1818086" y="2457450"/>
            <a:ext cx="5507831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sz="18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Vanaf Sevilla:</a:t>
            </a:r>
            <a:endParaRPr lang="nl-NL" sz="1800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9B70EA2B-BBC4-A264-E820-A50E3715FAFF}"/>
              </a:ext>
            </a:extLst>
          </p:cNvPr>
          <p:cNvGraphicFramePr>
            <a:graphicFrameLocks noGrp="1"/>
          </p:cNvGraphicFramePr>
          <p:nvPr/>
        </p:nvGraphicFramePr>
        <p:xfrm>
          <a:off x="1925242" y="2943225"/>
          <a:ext cx="4879181" cy="17966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63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63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63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4856">
                <a:tc>
                  <a:txBody>
                    <a:bodyPr/>
                    <a:lstStyle/>
                    <a:p>
                      <a:r>
                        <a:rPr lang="nl-NL" sz="1500" cap="small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Bestemming</a:t>
                      </a:r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500" cap="small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Brief</a:t>
                      </a:r>
                      <a:endParaRPr lang="en-NL" sz="1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500" cap="small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Kaart</a:t>
                      </a:r>
                      <a:endParaRPr lang="en-NL" sz="1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856">
                <a:tc>
                  <a:txBody>
                    <a:bodyPr/>
                    <a:lstStyle/>
                    <a:p>
                      <a:r>
                        <a:rPr lang="nl-NL" sz="1500" cap="small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Zuid-Amerika</a:t>
                      </a:r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pesetas</a:t>
                      </a:r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pesetas</a:t>
                      </a:r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856">
                <a:tc>
                  <a:txBody>
                    <a:bodyPr/>
                    <a:lstStyle/>
                    <a:p>
                      <a:r>
                        <a:rPr lang="nl-NL" sz="1500" cap="small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Noord-Amerika</a:t>
                      </a:r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 pesetas</a:t>
                      </a:r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pesetas</a:t>
                      </a:r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4856">
                <a:tc>
                  <a:txBody>
                    <a:bodyPr/>
                    <a:lstStyle/>
                    <a:p>
                      <a:r>
                        <a:rPr lang="nl-NL" sz="1500" b="0" cap="small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Sevilla</a:t>
                      </a:r>
                      <a:endParaRPr lang="en-NL" sz="15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 pesetas</a:t>
                      </a:r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pesetas</a:t>
                      </a:r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27">
                <a:tc>
                  <a:txBody>
                    <a:bodyPr/>
                    <a:lstStyle/>
                    <a:p>
                      <a:r>
                        <a:rPr lang="nl-NL" sz="1500" b="1" cap="small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Sevilla &gt; </a:t>
                      </a:r>
                      <a:r>
                        <a:rPr lang="nl-NL" sz="1500" b="1" cap="small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Friedrichshafen</a:t>
                      </a:r>
                      <a:endParaRPr lang="en-NL" sz="15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5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3,60 pesetas</a:t>
                      </a:r>
                      <a:endParaRPr lang="en-NL" sz="15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5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1,85 pesetas</a:t>
                      </a:r>
                      <a:endParaRPr lang="en-NL" sz="15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ekstvak 1">
            <a:extLst>
              <a:ext uri="{FF2B5EF4-FFF2-40B4-BE49-F238E27FC236}">
                <a16:creationId xmlns:a16="http://schemas.microsoft.com/office/drawing/2014/main" id="{FF929F5C-21EA-9DBA-94FF-4C3189B2327B}"/>
              </a:ext>
            </a:extLst>
          </p:cNvPr>
          <p:cNvSpPr txBox="1"/>
          <p:nvPr/>
        </p:nvSpPr>
        <p:spPr>
          <a:xfrm>
            <a:off x="1932385" y="4918473"/>
            <a:ext cx="4872038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sz="18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Gewoon tarief:           </a:t>
            </a:r>
            <a:r>
              <a:rPr lang="nl-NL" sz="18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0,40				 0,25</a:t>
            </a:r>
          </a:p>
          <a:p>
            <a:pPr eaLnBrk="1" hangingPunct="1">
              <a:defRPr/>
            </a:pPr>
            <a:r>
              <a:rPr lang="nl-NL" sz="18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					        </a:t>
            </a:r>
            <a:r>
              <a:rPr lang="nl-NL" sz="1800" b="1" dirty="0">
                <a:solidFill>
                  <a:srgbClr val="00206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(9x)                      (7x)</a:t>
            </a:r>
          </a:p>
        </p:txBody>
      </p:sp>
    </p:spTree>
    <p:extLst>
      <p:ext uri="{BB962C8B-B14F-4D97-AF65-F5344CB8AC3E}">
        <p14:creationId xmlns:p14="http://schemas.microsoft.com/office/powerpoint/2010/main" val="12909721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2">
            <a:extLst>
              <a:ext uri="{FF2B5EF4-FFF2-40B4-BE49-F238E27FC236}">
                <a16:creationId xmlns:a16="http://schemas.microsoft.com/office/drawing/2014/main" id="{9D323162-BE22-DEF0-A23C-A99E718B9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543718F-FF80-3D46-9391-1325AB3A5F2E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12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0722" name="Tijdelijke aanduiding voor dianummer 2">
            <a:extLst>
              <a:ext uri="{FF2B5EF4-FFF2-40B4-BE49-F238E27FC236}">
                <a16:creationId xmlns:a16="http://schemas.microsoft.com/office/drawing/2014/main" id="{C951FD22-43AD-2001-3379-65580263D21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7AAF57A9-712A-BD48-A050-D1DA03894A56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12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51FE8A9E-6319-1630-4C83-1DC597A10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Ontwikkeling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van de Zeppelins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E479E2ED-7265-9370-5B45-47AF11BFDB4E}"/>
              </a:ext>
            </a:extLst>
          </p:cNvPr>
          <p:cNvSpPr txBox="1"/>
          <p:nvPr/>
        </p:nvSpPr>
        <p:spPr>
          <a:xfrm>
            <a:off x="900113" y="2060575"/>
            <a:ext cx="712787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1900 – 1908: Proefmodellen LZ1 – LZ4</a:t>
            </a:r>
          </a:p>
          <a:p>
            <a:pPr eaLnBrk="1" hangingPunct="1">
              <a:defRPr/>
            </a:pPr>
            <a:endParaRPr lang="nl-NL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1909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: DELAG luchtvaartmaatschappij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Text Box 2">
            <a:extLst>
              <a:ext uri="{FF2B5EF4-FFF2-40B4-BE49-F238E27FC236}">
                <a16:creationId xmlns:a16="http://schemas.microsoft.com/office/drawing/2014/main" id="{15CCC372-27AB-E870-92D5-6F91B1D51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1" y="5599510"/>
            <a:ext cx="1418035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3600D77-FD27-124E-9330-7AC74F8023A0}" type="slidenum">
              <a:rPr lang="nl-NL" altLang="en-NL" sz="105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120</a:t>
            </a:fld>
            <a:endParaRPr lang="nl-NL" altLang="en-NL" sz="105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26306" name="Tijdelijke aanduiding voor dianummer 1">
            <a:extLst>
              <a:ext uri="{FF2B5EF4-FFF2-40B4-BE49-F238E27FC236}">
                <a16:creationId xmlns:a16="http://schemas.microsoft.com/office/drawing/2014/main" id="{2322C243-BB04-FD66-0FB3-674B4CE0697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8FC1AED3-E6AA-974A-84E0-9FFFFBC06715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120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272F36C6-17B6-E3CB-4B00-C7788CA55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1329929"/>
            <a:ext cx="5543550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 anchor="b"/>
          <a:lstStyle/>
          <a:p>
            <a:pP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2700" dirty="0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Sevilla – Pernambuco (Recife)</a:t>
            </a:r>
            <a:endParaRPr lang="en-GB" sz="2700" dirty="0">
              <a:solidFill>
                <a:srgbClr val="FF0000"/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226308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571A20E1-6AA8-614C-B280-925F912BE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316" y="2402681"/>
            <a:ext cx="4157663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Text Box 2">
            <a:extLst>
              <a:ext uri="{FF2B5EF4-FFF2-40B4-BE49-F238E27FC236}">
                <a16:creationId xmlns:a16="http://schemas.microsoft.com/office/drawing/2014/main" id="{15CCC372-27AB-E870-92D5-6F91B1D51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1" y="5599510"/>
            <a:ext cx="1418035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3600D77-FD27-124E-9330-7AC74F8023A0}" type="slidenum">
              <a:rPr lang="nl-NL" altLang="en-NL" sz="105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121</a:t>
            </a:fld>
            <a:endParaRPr lang="nl-NL" altLang="en-NL" sz="105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26306" name="Tijdelijke aanduiding voor dianummer 1">
            <a:extLst>
              <a:ext uri="{FF2B5EF4-FFF2-40B4-BE49-F238E27FC236}">
                <a16:creationId xmlns:a16="http://schemas.microsoft.com/office/drawing/2014/main" id="{2322C243-BB04-FD66-0FB3-674B4CE0697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8FC1AED3-E6AA-974A-84E0-9FFFFBC06715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121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272F36C6-17B6-E3CB-4B00-C7788CA55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1329929"/>
            <a:ext cx="5543550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 anchor="b"/>
          <a:lstStyle/>
          <a:p>
            <a:pP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2700" dirty="0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Sevilla – Pernambuco (Recife)</a:t>
            </a:r>
            <a:endParaRPr lang="en-GB" sz="2700" dirty="0">
              <a:solidFill>
                <a:srgbClr val="FF0000"/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226308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571A20E1-6AA8-614C-B280-925F912BE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814" y="2474653"/>
            <a:ext cx="2754678" cy="2196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0FEEE5-F21D-AEDE-0853-968F3E389D45}"/>
              </a:ext>
            </a:extLst>
          </p:cNvPr>
          <p:cNvSpPr txBox="1"/>
          <p:nvPr/>
        </p:nvSpPr>
        <p:spPr>
          <a:xfrm>
            <a:off x="2081016" y="4743001"/>
            <a:ext cx="4597218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NL" sz="1800" dirty="0">
                <a:solidFill>
                  <a:schemeClr val="accent6">
                    <a:lumMod val="75000"/>
                  </a:schemeClr>
                </a:solidFill>
              </a:rPr>
              <a:t>Spanje als enige van de vier ’landingslanden’ </a:t>
            </a:r>
            <a:r>
              <a:rPr lang="en-NL" sz="1800" dirty="0">
                <a:solidFill>
                  <a:srgbClr val="FF0000"/>
                </a:solidFill>
              </a:rPr>
              <a:t>geen speciale Zeppelin zegels</a:t>
            </a:r>
          </a:p>
        </p:txBody>
      </p:sp>
    </p:spTree>
    <p:extLst>
      <p:ext uri="{BB962C8B-B14F-4D97-AF65-F5344CB8AC3E}">
        <p14:creationId xmlns:p14="http://schemas.microsoft.com/office/powerpoint/2010/main" val="19645979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Text Box 2">
            <a:extLst>
              <a:ext uri="{FF2B5EF4-FFF2-40B4-BE49-F238E27FC236}">
                <a16:creationId xmlns:a16="http://schemas.microsoft.com/office/drawing/2014/main" id="{88E731A5-998E-463C-B8CA-272BC3CA8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1" y="5599510"/>
            <a:ext cx="1418035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FDA3904-4673-1B41-AF4E-E20388530A62}" type="slidenum">
              <a:rPr lang="nl-NL" altLang="en-NL" sz="105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122</a:t>
            </a:fld>
            <a:endParaRPr lang="nl-NL" altLang="en-NL" sz="105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28354" name="Tijdelijke aanduiding voor dianummer 1">
            <a:extLst>
              <a:ext uri="{FF2B5EF4-FFF2-40B4-BE49-F238E27FC236}">
                <a16:creationId xmlns:a16="http://schemas.microsoft.com/office/drawing/2014/main" id="{48F3B07D-F854-2B80-32F5-7D0CFAC5CB4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354AA151-8DC0-664A-BEED-BF3027CEFE81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122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B99C9DC7-F1DD-D813-A1BC-D0DE7A16E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1329929"/>
            <a:ext cx="5543550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 anchor="b"/>
          <a:lstStyle/>
          <a:p>
            <a:pP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Sevilla – Pernambuco (Recife)</a:t>
            </a:r>
            <a:endParaRPr lang="en-GB" sz="27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228356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6B98533F-AFDF-DFB1-7315-7DFED1F2D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316" y="2402681"/>
            <a:ext cx="4157663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57" name="Picture 4">
            <a:extLst>
              <a:ext uri="{FF2B5EF4-FFF2-40B4-BE49-F238E27FC236}">
                <a16:creationId xmlns:a16="http://schemas.microsoft.com/office/drawing/2014/main" id="{943E0A22-E85F-A59C-C37D-CD198A2EF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15050" y="2540794"/>
            <a:ext cx="135255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2C0C50F-DFDF-741C-2919-BC0E281F2785}"/>
              </a:ext>
            </a:extLst>
          </p:cNvPr>
          <p:cNvCxnSpPr>
            <a:cxnSpLocks/>
          </p:cNvCxnSpPr>
          <p:nvPr/>
        </p:nvCxnSpPr>
        <p:spPr bwMode="auto">
          <a:xfrm flipH="1">
            <a:off x="4613316" y="3010198"/>
            <a:ext cx="1686876" cy="1812434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269F142-921A-C94B-ABFA-8956B22361C3}"/>
              </a:ext>
            </a:extLst>
          </p:cNvPr>
          <p:cNvSpPr txBox="1"/>
          <p:nvPr/>
        </p:nvSpPr>
        <p:spPr>
          <a:xfrm>
            <a:off x="6284435" y="4077072"/>
            <a:ext cx="1088824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NL" sz="1800" dirty="0">
                <a:solidFill>
                  <a:srgbClr val="FF0000"/>
                </a:solidFill>
              </a:rPr>
              <a:t>8 peseta’s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Text Box 2">
            <a:extLst>
              <a:ext uri="{FF2B5EF4-FFF2-40B4-BE49-F238E27FC236}">
                <a16:creationId xmlns:a16="http://schemas.microsoft.com/office/drawing/2014/main" id="{C62FE02A-865F-1D4E-14F3-3C26904B3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1" y="5599510"/>
            <a:ext cx="1418035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36334CE-1AED-3742-B6BC-CAEAAB4D8DED}" type="slidenum">
              <a:rPr lang="nl-NL" altLang="en-NL" sz="105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123</a:t>
            </a:fld>
            <a:endParaRPr lang="nl-NL" altLang="en-NL" sz="105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30402" name="Tijdelijke aanduiding voor dianummer 1">
            <a:extLst>
              <a:ext uri="{FF2B5EF4-FFF2-40B4-BE49-F238E27FC236}">
                <a16:creationId xmlns:a16="http://schemas.microsoft.com/office/drawing/2014/main" id="{1BDD362F-8B36-1D25-AC81-CB34C283484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9FB2D246-353B-5142-85FF-E24D58880D13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123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D30E8767-66E5-C298-91D7-32EDEDC1B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1329929"/>
            <a:ext cx="5543550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 anchor="b"/>
          <a:lstStyle/>
          <a:p>
            <a:pP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Sevilla – Pernambuco (Recife)</a:t>
            </a:r>
            <a:endParaRPr lang="en-GB" sz="27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23040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574B347D-8B9A-04E2-2A18-F0E413476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316" y="2402681"/>
            <a:ext cx="4157663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05" name="Picture 4">
            <a:extLst>
              <a:ext uri="{FF2B5EF4-FFF2-40B4-BE49-F238E27FC236}">
                <a16:creationId xmlns:a16="http://schemas.microsoft.com/office/drawing/2014/main" id="{D4677EC3-EF6B-156E-F914-890ECE1F4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15050" y="2540794"/>
            <a:ext cx="135255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06" name="Picture 6">
            <a:extLst>
              <a:ext uri="{FF2B5EF4-FFF2-40B4-BE49-F238E27FC236}">
                <a16:creationId xmlns:a16="http://schemas.microsoft.com/office/drawing/2014/main" id="{7B6135D7-1583-7FFD-50F0-95D6637A2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5227">
            <a:off x="6304360" y="4065986"/>
            <a:ext cx="1156097" cy="119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2">
            <a:extLst>
              <a:ext uri="{FF2B5EF4-FFF2-40B4-BE49-F238E27FC236}">
                <a16:creationId xmlns:a16="http://schemas.microsoft.com/office/drawing/2014/main" id="{3D88B034-F717-5626-F6F0-D2EC405271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1" y="5599510"/>
            <a:ext cx="1418035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42170F3-E237-8444-BB1B-393C62BC11CE}" type="slidenum">
              <a:rPr lang="nl-NL" altLang="en-NL" sz="105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124</a:t>
            </a:fld>
            <a:endParaRPr lang="nl-NL" altLang="en-NL" sz="105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32450" name="Tijdelijke aanduiding voor dianummer 1">
            <a:extLst>
              <a:ext uri="{FF2B5EF4-FFF2-40B4-BE49-F238E27FC236}">
                <a16:creationId xmlns:a16="http://schemas.microsoft.com/office/drawing/2014/main" id="{56D35ECA-39F9-16C4-3BB5-8427C7935BE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CC113110-5E14-A94E-9289-5B9A37009CFC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124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32451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DA087A1E-3FA6-C69E-38DD-30262012F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4" y="2349105"/>
            <a:ext cx="2159794" cy="1721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2452" name="Picture 6" descr="A picture containing floor&#10;&#10;Description automatically generated">
            <a:extLst>
              <a:ext uri="{FF2B5EF4-FFF2-40B4-BE49-F238E27FC236}">
                <a16:creationId xmlns:a16="http://schemas.microsoft.com/office/drawing/2014/main" id="{8C314376-1C7F-817A-7256-35C5A4879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405" y="3552825"/>
            <a:ext cx="283964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2453" name="Picture 8">
            <a:extLst>
              <a:ext uri="{FF2B5EF4-FFF2-40B4-BE49-F238E27FC236}">
                <a16:creationId xmlns:a16="http://schemas.microsoft.com/office/drawing/2014/main" id="{E9AD244A-A8B7-D055-028D-827F087DD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760244" y="2781300"/>
            <a:ext cx="1526554" cy="145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3">
            <a:extLst>
              <a:ext uri="{FF2B5EF4-FFF2-40B4-BE49-F238E27FC236}">
                <a16:creationId xmlns:a16="http://schemas.microsoft.com/office/drawing/2014/main" id="{BF1926F2-CA67-C34A-A7AF-3C2CEB1DB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1329929"/>
            <a:ext cx="5543550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 anchor="b"/>
          <a:lstStyle/>
          <a:p>
            <a:pP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Sevilla – Pernambuco (Recife)</a:t>
            </a:r>
            <a:endParaRPr lang="en-GB" sz="27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Text Box 2">
            <a:extLst>
              <a:ext uri="{FF2B5EF4-FFF2-40B4-BE49-F238E27FC236}">
                <a16:creationId xmlns:a16="http://schemas.microsoft.com/office/drawing/2014/main" id="{67995B8E-1074-6DB2-91F4-76F7B1AB4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1" y="5599510"/>
            <a:ext cx="1418035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454FF98-B164-7C47-8E1B-A23E8BE6C68A}" type="slidenum">
              <a:rPr lang="nl-NL" altLang="en-NL" sz="105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125</a:t>
            </a:fld>
            <a:endParaRPr lang="nl-NL" altLang="en-NL" sz="105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34498" name="Tijdelijke aanduiding voor dianummer 1">
            <a:extLst>
              <a:ext uri="{FF2B5EF4-FFF2-40B4-BE49-F238E27FC236}">
                <a16:creationId xmlns:a16="http://schemas.microsoft.com/office/drawing/2014/main" id="{27603F15-CE6E-A713-35E7-A124FCE714E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7A55CDDB-66D9-3C43-B801-519B682370D0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125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2046B7DF-5A44-412E-CA17-9C431CEB4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1329929"/>
            <a:ext cx="5543550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 anchor="b"/>
          <a:lstStyle/>
          <a:p>
            <a:pP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LZ127 in Pernambuco (</a:t>
            </a:r>
            <a:r>
              <a:rPr lang="en-US" sz="2700" dirty="0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Recife</a:t>
            </a: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)</a:t>
            </a:r>
            <a:endParaRPr lang="en-GB" sz="27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234500" name="Picture 2">
            <a:extLst>
              <a:ext uri="{FF2B5EF4-FFF2-40B4-BE49-F238E27FC236}">
                <a16:creationId xmlns:a16="http://schemas.microsoft.com/office/drawing/2014/main" id="{8B0F3933-A302-34FA-5328-3AD7E142D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14" y="2395539"/>
            <a:ext cx="4399360" cy="337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5" name="Text Box 2">
            <a:extLst>
              <a:ext uri="{FF2B5EF4-FFF2-40B4-BE49-F238E27FC236}">
                <a16:creationId xmlns:a16="http://schemas.microsoft.com/office/drawing/2014/main" id="{8230A395-2185-1EE8-8646-4F6C107DA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1" y="5599510"/>
            <a:ext cx="1418035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23CD58D-71CF-0E4B-86D9-C516249AA53B}" type="slidenum">
              <a:rPr lang="nl-NL" altLang="en-NL" sz="105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126</a:t>
            </a:fld>
            <a:endParaRPr lang="nl-NL" altLang="en-NL" sz="105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36546" name="Tijdelijke aanduiding voor dianummer 1">
            <a:extLst>
              <a:ext uri="{FF2B5EF4-FFF2-40B4-BE49-F238E27FC236}">
                <a16:creationId xmlns:a16="http://schemas.microsoft.com/office/drawing/2014/main" id="{EECDA33C-D447-E732-E9FF-E120A57A2A7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B7AADC74-A5AF-0340-A468-A8CDCE830C54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126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36547" name="Picture 2" descr="A close up of a box&#10;&#10;Description automatically generated">
            <a:extLst>
              <a:ext uri="{FF2B5EF4-FFF2-40B4-BE49-F238E27FC236}">
                <a16:creationId xmlns:a16="http://schemas.microsoft.com/office/drawing/2014/main" id="{5702E4ED-A4A0-9470-AC3A-E65644A9A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2" y="2564606"/>
            <a:ext cx="4319588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396EE41E-B19A-6000-C73A-9AD147CA5C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1329929"/>
            <a:ext cx="5543550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 anchor="b"/>
          <a:lstStyle/>
          <a:p>
            <a:pP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Madrid &gt; </a:t>
            </a:r>
            <a:r>
              <a:rPr lang="en-US" sz="2700" dirty="0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Sevilla -  Rio de Janeiro</a:t>
            </a:r>
            <a:endParaRPr lang="en-GB" sz="2700" dirty="0">
              <a:solidFill>
                <a:srgbClr val="FF0000"/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3" name="Text Box 2">
            <a:extLst>
              <a:ext uri="{FF2B5EF4-FFF2-40B4-BE49-F238E27FC236}">
                <a16:creationId xmlns:a16="http://schemas.microsoft.com/office/drawing/2014/main" id="{3444553E-7E0E-DFED-9CDC-F8C0031E2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1" y="5599510"/>
            <a:ext cx="1418035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B33E21D-947D-384A-AFEF-832F0036415E}" type="slidenum">
              <a:rPr lang="nl-NL" altLang="en-NL" sz="105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127</a:t>
            </a:fld>
            <a:endParaRPr lang="nl-NL" altLang="en-NL" sz="105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38594" name="Tijdelijke aanduiding voor dianummer 1">
            <a:extLst>
              <a:ext uri="{FF2B5EF4-FFF2-40B4-BE49-F238E27FC236}">
                <a16:creationId xmlns:a16="http://schemas.microsoft.com/office/drawing/2014/main" id="{ED6CD756-1C92-B855-17BF-111A33C143E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ADBC0803-520C-DC41-AB4B-841F450CAECE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127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38595" name="Picture 2" descr="A close up of a box&#10;&#10;Description automatically generated">
            <a:extLst>
              <a:ext uri="{FF2B5EF4-FFF2-40B4-BE49-F238E27FC236}">
                <a16:creationId xmlns:a16="http://schemas.microsoft.com/office/drawing/2014/main" id="{0C0AA033-B58B-D04B-D741-9B111E90D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2" y="2564606"/>
            <a:ext cx="4319588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DABC0CBE-95D9-F217-1B46-088371AC1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1329929"/>
            <a:ext cx="5543550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 anchor="b"/>
          <a:lstStyle/>
          <a:p>
            <a:pP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Madrid &gt; Sevilla -  Rio de Janeiro</a:t>
            </a:r>
            <a:endParaRPr lang="en-GB" sz="27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238597" name="Picture 4">
            <a:extLst>
              <a:ext uri="{FF2B5EF4-FFF2-40B4-BE49-F238E27FC236}">
                <a16:creationId xmlns:a16="http://schemas.microsoft.com/office/drawing/2014/main" id="{A48B6191-54CA-E319-E360-2671B026A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810143">
            <a:off x="6245483" y="2653396"/>
            <a:ext cx="1465660" cy="143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770F1579-78A5-B782-2FD5-2745E077571D}"/>
              </a:ext>
            </a:extLst>
          </p:cNvPr>
          <p:cNvCxnSpPr>
            <a:cxnSpLocks/>
          </p:cNvCxnSpPr>
          <p:nvPr/>
        </p:nvCxnSpPr>
        <p:spPr bwMode="auto">
          <a:xfrm flipH="1">
            <a:off x="5481995" y="3861048"/>
            <a:ext cx="1142234" cy="594321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26FA098-4FDB-7C23-54CB-C7AD035A2B08}"/>
              </a:ext>
            </a:extLst>
          </p:cNvPr>
          <p:cNvSpPr txBox="1"/>
          <p:nvPr/>
        </p:nvSpPr>
        <p:spPr>
          <a:xfrm>
            <a:off x="6446453" y="4540913"/>
            <a:ext cx="1088824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NL" sz="1800" dirty="0">
                <a:solidFill>
                  <a:srgbClr val="FF0000"/>
                </a:solidFill>
              </a:rPr>
              <a:t>8 peseta’s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6294B2-15BA-2159-B4B4-0D6724F0FC8C}"/>
              </a:ext>
            </a:extLst>
          </p:cNvPr>
          <p:cNvSpPr/>
          <p:nvPr/>
        </p:nvSpPr>
        <p:spPr bwMode="auto">
          <a:xfrm>
            <a:off x="6354198" y="2834934"/>
            <a:ext cx="1242138" cy="1188132"/>
          </a:xfrm>
          <a:prstGeom prst="rect">
            <a:avLst/>
          </a:prstGeom>
          <a:solidFill>
            <a:srgbClr val="FFFF00">
              <a:alpha val="2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336947">
              <a:buClr>
                <a:srgbClr val="000000"/>
              </a:buClr>
              <a:buSzPct val="100000"/>
            </a:pPr>
            <a:endParaRPr lang="en-NL" sz="1800">
              <a:latin typeface="Times New Roman" pitchFamily="-103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Text Box 2">
            <a:extLst>
              <a:ext uri="{FF2B5EF4-FFF2-40B4-BE49-F238E27FC236}">
                <a16:creationId xmlns:a16="http://schemas.microsoft.com/office/drawing/2014/main" id="{A88565DE-5FCE-A146-5533-89FE3204F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1" y="5599510"/>
            <a:ext cx="1418035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651E90E-1327-874C-8D28-9AF0184D950F}" type="slidenum">
              <a:rPr lang="nl-NL" altLang="en-NL" sz="105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128</a:t>
            </a:fld>
            <a:endParaRPr lang="nl-NL" altLang="en-NL" sz="105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42690" name="Tijdelijke aanduiding voor dianummer 1">
            <a:extLst>
              <a:ext uri="{FF2B5EF4-FFF2-40B4-BE49-F238E27FC236}">
                <a16:creationId xmlns:a16="http://schemas.microsoft.com/office/drawing/2014/main" id="{A1A4634F-8A5B-00F6-98AF-A0FFBE48D52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EC94206F-8278-644F-9344-13ED0087F3DE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128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42691" name="Picture 2" descr="A close up of a box&#10;&#10;Description automatically generated">
            <a:extLst>
              <a:ext uri="{FF2B5EF4-FFF2-40B4-BE49-F238E27FC236}">
                <a16:creationId xmlns:a16="http://schemas.microsoft.com/office/drawing/2014/main" id="{E99995E5-492C-8F17-D032-D4FEB9DE2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647" y="2328862"/>
            <a:ext cx="2765822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D9227D28-ABC6-F3F0-7FA2-898C36F7C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1329929"/>
            <a:ext cx="5543550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 anchor="b"/>
          <a:lstStyle/>
          <a:p>
            <a:pP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Madrid &gt; Sevilla -  Rio de Janeiro</a:t>
            </a:r>
            <a:endParaRPr lang="en-GB" sz="27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242693" name="Picture 5">
            <a:extLst>
              <a:ext uri="{FF2B5EF4-FFF2-40B4-BE49-F238E27FC236}">
                <a16:creationId xmlns:a16="http://schemas.microsoft.com/office/drawing/2014/main" id="{D48A6FAC-BAC8-E747-DD60-99B9730CD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57" y="3773092"/>
            <a:ext cx="3294460" cy="1859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2694" name="Picture 6">
            <a:extLst>
              <a:ext uri="{FF2B5EF4-FFF2-40B4-BE49-F238E27FC236}">
                <a16:creationId xmlns:a16="http://schemas.microsoft.com/office/drawing/2014/main" id="{35B4CA19-8B3C-A0C1-804C-0B6A87CC5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56760" y="3253979"/>
            <a:ext cx="9620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2695" name="Picture 7">
            <a:extLst>
              <a:ext uri="{FF2B5EF4-FFF2-40B4-BE49-F238E27FC236}">
                <a16:creationId xmlns:a16="http://schemas.microsoft.com/office/drawing/2014/main" id="{FFC8B50E-53B4-92CE-12B7-35FD0450B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12755">
            <a:off x="6347222" y="4546998"/>
            <a:ext cx="1190625" cy="102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Text Box 2">
            <a:extLst>
              <a:ext uri="{FF2B5EF4-FFF2-40B4-BE49-F238E27FC236}">
                <a16:creationId xmlns:a16="http://schemas.microsoft.com/office/drawing/2014/main" id="{A88565DE-5FCE-A146-5533-89FE3204F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1" y="5599510"/>
            <a:ext cx="1418035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651E90E-1327-874C-8D28-9AF0184D950F}" type="slidenum">
              <a:rPr lang="nl-NL" altLang="en-NL" sz="105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129</a:t>
            </a:fld>
            <a:endParaRPr lang="nl-NL" altLang="en-NL" sz="105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42690" name="Tijdelijke aanduiding voor dianummer 1">
            <a:extLst>
              <a:ext uri="{FF2B5EF4-FFF2-40B4-BE49-F238E27FC236}">
                <a16:creationId xmlns:a16="http://schemas.microsoft.com/office/drawing/2014/main" id="{A1A4634F-8A5B-00F6-98AF-A0FFBE48D52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EC94206F-8278-644F-9344-13ED0087F3DE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129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42691" name="Picture 2" descr="A close up of a box&#10;&#10;Description automatically generated">
            <a:extLst>
              <a:ext uri="{FF2B5EF4-FFF2-40B4-BE49-F238E27FC236}">
                <a16:creationId xmlns:a16="http://schemas.microsoft.com/office/drawing/2014/main" id="{E99995E5-492C-8F17-D032-D4FEB9DE2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647" y="2328862"/>
            <a:ext cx="2765822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D9227D28-ABC6-F3F0-7FA2-898C36F7C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1329929"/>
            <a:ext cx="5543550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 anchor="b"/>
          <a:lstStyle/>
          <a:p>
            <a:pP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Madrid &gt; Sevilla -  Rio de Janeiro</a:t>
            </a:r>
            <a:endParaRPr lang="en-GB" sz="27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242693" name="Picture 5">
            <a:extLst>
              <a:ext uri="{FF2B5EF4-FFF2-40B4-BE49-F238E27FC236}">
                <a16:creationId xmlns:a16="http://schemas.microsoft.com/office/drawing/2014/main" id="{D48A6FAC-BAC8-E747-DD60-99B9730CD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57" y="3773092"/>
            <a:ext cx="3294460" cy="1859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2694" name="Picture 6">
            <a:extLst>
              <a:ext uri="{FF2B5EF4-FFF2-40B4-BE49-F238E27FC236}">
                <a16:creationId xmlns:a16="http://schemas.microsoft.com/office/drawing/2014/main" id="{35B4CA19-8B3C-A0C1-804C-0B6A87CC5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56760" y="3253979"/>
            <a:ext cx="9620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2695" name="Picture 7">
            <a:extLst>
              <a:ext uri="{FF2B5EF4-FFF2-40B4-BE49-F238E27FC236}">
                <a16:creationId xmlns:a16="http://schemas.microsoft.com/office/drawing/2014/main" id="{FFC8B50E-53B4-92CE-12B7-35FD0450B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12755">
            <a:off x="6347222" y="4546998"/>
            <a:ext cx="1190625" cy="102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2696" name="Picture 8">
            <a:extLst>
              <a:ext uri="{FF2B5EF4-FFF2-40B4-BE49-F238E27FC236}">
                <a16:creationId xmlns:a16="http://schemas.microsoft.com/office/drawing/2014/main" id="{AFF58BAC-F4A1-5021-B049-5103D428C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97016" y="2834879"/>
            <a:ext cx="11334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F2E338D-B796-1C48-84C8-AEDC7AF47A75}"/>
              </a:ext>
            </a:extLst>
          </p:cNvPr>
          <p:cNvSpPr/>
          <p:nvPr/>
        </p:nvSpPr>
        <p:spPr bwMode="auto">
          <a:xfrm>
            <a:off x="2951820" y="3163259"/>
            <a:ext cx="1134126" cy="508515"/>
          </a:xfrm>
          <a:prstGeom prst="rect">
            <a:avLst/>
          </a:prstGeom>
          <a:solidFill>
            <a:srgbClr val="FF0000">
              <a:alpha val="2464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336947">
              <a:buClr>
                <a:srgbClr val="000000"/>
              </a:buClr>
              <a:buSzPct val="100000"/>
            </a:pPr>
            <a:endParaRPr lang="en-NL" sz="1800">
              <a:latin typeface="Times New Roman" pitchFamily="-103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C84DF43-3FA8-D9DE-3614-021059E30720}"/>
              </a:ext>
            </a:extLst>
          </p:cNvPr>
          <p:cNvCxnSpPr>
            <a:stCxn id="242696" idx="0"/>
          </p:cNvCxnSpPr>
          <p:nvPr/>
        </p:nvCxnSpPr>
        <p:spPr bwMode="auto">
          <a:xfrm flipH="1">
            <a:off x="4572000" y="3539728"/>
            <a:ext cx="691754" cy="483338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8D410919-9B2F-5A62-FCD7-1F9362F9DF52}"/>
              </a:ext>
            </a:extLst>
          </p:cNvPr>
          <p:cNvSpPr/>
          <p:nvPr/>
        </p:nvSpPr>
        <p:spPr bwMode="auto">
          <a:xfrm>
            <a:off x="1319158" y="3508895"/>
            <a:ext cx="344146" cy="264197"/>
          </a:xfrm>
          <a:prstGeom prst="rect">
            <a:avLst/>
          </a:prstGeom>
          <a:solidFill>
            <a:srgbClr val="FF0000">
              <a:alpha val="2464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336947">
              <a:buClr>
                <a:srgbClr val="000000"/>
              </a:buClr>
              <a:buSzPct val="100000"/>
            </a:pPr>
            <a:endParaRPr lang="en-NL" sz="1800">
              <a:latin typeface="Times New Roman" pitchFamily="-1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4132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2">
            <a:extLst>
              <a:ext uri="{FF2B5EF4-FFF2-40B4-BE49-F238E27FC236}">
                <a16:creationId xmlns:a16="http://schemas.microsoft.com/office/drawing/2014/main" id="{2DF5FB6F-2B76-F0EB-CB4A-C7495D27B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8ABE6CE-9C6F-E14B-BA86-E7FE8711FFFB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13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2770" name="Tijdelijke aanduiding voor dianummer 2">
            <a:extLst>
              <a:ext uri="{FF2B5EF4-FFF2-40B4-BE49-F238E27FC236}">
                <a16:creationId xmlns:a16="http://schemas.microsoft.com/office/drawing/2014/main" id="{432BF3AE-9E09-8716-98E3-BBFF2FD961A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479F39B4-2C7D-C947-83EC-0E8D4C9F9E47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13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BD1E6D99-A58A-C838-A767-4D28EEAFC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Ontwikkeling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van de Zeppelins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540276A-4848-2FCF-4BD8-19DF5EDA67C7}"/>
              </a:ext>
            </a:extLst>
          </p:cNvPr>
          <p:cNvSpPr txBox="1"/>
          <p:nvPr/>
        </p:nvSpPr>
        <p:spPr>
          <a:xfrm>
            <a:off x="900113" y="2060575"/>
            <a:ext cx="7127875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1900 – 1908: Proefmodellen LZ1 – LZ4</a:t>
            </a:r>
          </a:p>
          <a:p>
            <a:pPr eaLnBrk="1" hangingPunct="1">
              <a:defRPr/>
            </a:pPr>
            <a:endParaRPr lang="nl-NL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1909: DELAG luchtvaartmaatschappij</a:t>
            </a:r>
          </a:p>
          <a:p>
            <a:pPr eaLnBrk="1" hangingPunct="1">
              <a:defRPr/>
            </a:pPr>
            <a:endParaRPr lang="nl-NL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1909 – 1914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: LZ5 – LZ15</a:t>
            </a: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				1.500 (plezier)vluchten boven Duitsland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Text Box 2">
            <a:extLst>
              <a:ext uri="{FF2B5EF4-FFF2-40B4-BE49-F238E27FC236}">
                <a16:creationId xmlns:a16="http://schemas.microsoft.com/office/drawing/2014/main" id="{C3269FEE-CCEC-4F67-3870-E1AB8D7EC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1" y="5599510"/>
            <a:ext cx="1418035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3520EDE-441F-1645-B0BF-D0B743303FA0}" type="slidenum">
              <a:rPr lang="nl-NL" altLang="en-NL" sz="105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130</a:t>
            </a:fld>
            <a:endParaRPr lang="nl-NL" altLang="en-NL" sz="105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44738" name="Tijdelijke aanduiding voor dianummer 1">
            <a:extLst>
              <a:ext uri="{FF2B5EF4-FFF2-40B4-BE49-F238E27FC236}">
                <a16:creationId xmlns:a16="http://schemas.microsoft.com/office/drawing/2014/main" id="{66C64777-E49F-5B61-3C4C-C6C60CFE659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3162C2D0-A0A1-A040-A358-2A3C3F4DA8F4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130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62EC5946-3936-E098-B8C8-2D9071675E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1329929"/>
            <a:ext cx="5543550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 anchor="b"/>
          <a:lstStyle/>
          <a:p>
            <a:pP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Barcelona &gt; </a:t>
            </a:r>
            <a:r>
              <a:rPr lang="en-US" sz="2700" dirty="0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Sevilla – Rio</a:t>
            </a:r>
            <a:endParaRPr lang="en-GB" sz="2700" dirty="0">
              <a:solidFill>
                <a:srgbClr val="FF0000"/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244740" name="Picture 4" descr="A close up of text on a white surface&#10;&#10;Description automatically generated">
            <a:extLst>
              <a:ext uri="{FF2B5EF4-FFF2-40B4-BE49-F238E27FC236}">
                <a16:creationId xmlns:a16="http://schemas.microsoft.com/office/drawing/2014/main" id="{2D25AD7E-5D46-5301-BDBC-21A20F324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2" y="2576513"/>
            <a:ext cx="3186113" cy="2049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Text Box 2">
            <a:extLst>
              <a:ext uri="{FF2B5EF4-FFF2-40B4-BE49-F238E27FC236}">
                <a16:creationId xmlns:a16="http://schemas.microsoft.com/office/drawing/2014/main" id="{BC17AC34-78DA-8ABD-37E9-468705EB51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1" y="5599510"/>
            <a:ext cx="1418035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1A3B2CE-B88F-4C4B-BBC5-8D44D72FF726}" type="slidenum">
              <a:rPr lang="nl-NL" altLang="en-NL" sz="105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131</a:t>
            </a:fld>
            <a:endParaRPr lang="nl-NL" altLang="en-NL" sz="105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46786" name="Tijdelijke aanduiding voor dianummer 1">
            <a:extLst>
              <a:ext uri="{FF2B5EF4-FFF2-40B4-BE49-F238E27FC236}">
                <a16:creationId xmlns:a16="http://schemas.microsoft.com/office/drawing/2014/main" id="{044102CE-F7C0-CBFD-0E01-E322D662B4F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936809E8-5A5F-9148-B2CD-C15855F4BAA9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131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31B4B893-DA9E-9DA2-4BF2-273DEFD55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1329929"/>
            <a:ext cx="5543550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 anchor="b"/>
          <a:lstStyle/>
          <a:p>
            <a:pP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Barcelona &gt; Sevilla – Rio</a:t>
            </a:r>
            <a:endParaRPr lang="en-GB" sz="27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246788" name="Picture 4" descr="A close up of text on a white surface&#10;&#10;Description automatically generated">
            <a:extLst>
              <a:ext uri="{FF2B5EF4-FFF2-40B4-BE49-F238E27FC236}">
                <a16:creationId xmlns:a16="http://schemas.microsoft.com/office/drawing/2014/main" id="{C8BB5FC2-09AB-880D-3786-DF1A017F0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2" y="2576513"/>
            <a:ext cx="3186113" cy="2049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789" name="Picture 11">
            <a:extLst>
              <a:ext uri="{FF2B5EF4-FFF2-40B4-BE49-F238E27FC236}">
                <a16:creationId xmlns:a16="http://schemas.microsoft.com/office/drawing/2014/main" id="{C6174529-C0EB-77B8-24B8-3FC8ECAA1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50639">
            <a:off x="5313761" y="2319337"/>
            <a:ext cx="1364456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0CB78B7-7E52-78D9-6ECD-95C881E4E89A}"/>
              </a:ext>
            </a:extLst>
          </p:cNvPr>
          <p:cNvSpPr/>
          <p:nvPr/>
        </p:nvSpPr>
        <p:spPr bwMode="auto">
          <a:xfrm>
            <a:off x="5490102" y="2456892"/>
            <a:ext cx="1242138" cy="1188132"/>
          </a:xfrm>
          <a:prstGeom prst="rect">
            <a:avLst/>
          </a:prstGeom>
          <a:solidFill>
            <a:srgbClr val="FFFF00">
              <a:alpha val="2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336947">
              <a:buClr>
                <a:srgbClr val="000000"/>
              </a:buClr>
              <a:buSzPct val="100000"/>
            </a:pPr>
            <a:endParaRPr lang="en-NL" sz="1800">
              <a:latin typeface="Times New Roman" pitchFamily="-103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A301FD9-5AA0-D65A-9141-172866DE5CF3}"/>
              </a:ext>
            </a:extLst>
          </p:cNvPr>
          <p:cNvCxnSpPr>
            <a:cxnSpLocks/>
          </p:cNvCxnSpPr>
          <p:nvPr/>
        </p:nvCxnSpPr>
        <p:spPr bwMode="auto">
          <a:xfrm flipH="1">
            <a:off x="3545886" y="2834934"/>
            <a:ext cx="1944216" cy="1242138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35E620D-294B-655B-87E4-C1595126EF25}"/>
              </a:ext>
            </a:extLst>
          </p:cNvPr>
          <p:cNvSpPr txBox="1"/>
          <p:nvPr/>
        </p:nvSpPr>
        <p:spPr>
          <a:xfrm>
            <a:off x="5680141" y="4185084"/>
            <a:ext cx="1088824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NL" sz="1800" dirty="0">
                <a:solidFill>
                  <a:srgbClr val="FF0000"/>
                </a:solidFill>
              </a:rPr>
              <a:t>4 peseta’s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Text Box 2">
            <a:extLst>
              <a:ext uri="{FF2B5EF4-FFF2-40B4-BE49-F238E27FC236}">
                <a16:creationId xmlns:a16="http://schemas.microsoft.com/office/drawing/2014/main" id="{BC17AC34-78DA-8ABD-37E9-468705EB51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1" y="5599510"/>
            <a:ext cx="1418035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1A3B2CE-B88F-4C4B-BBC5-8D44D72FF726}" type="slidenum">
              <a:rPr lang="nl-NL" altLang="en-NL" sz="105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132</a:t>
            </a:fld>
            <a:endParaRPr lang="nl-NL" altLang="en-NL" sz="105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46786" name="Tijdelijke aanduiding voor dianummer 1">
            <a:extLst>
              <a:ext uri="{FF2B5EF4-FFF2-40B4-BE49-F238E27FC236}">
                <a16:creationId xmlns:a16="http://schemas.microsoft.com/office/drawing/2014/main" id="{044102CE-F7C0-CBFD-0E01-E322D662B4F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936809E8-5A5F-9148-B2CD-C15855F4BAA9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132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31B4B893-DA9E-9DA2-4BF2-273DEFD55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1329929"/>
            <a:ext cx="5543550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 anchor="b"/>
          <a:lstStyle/>
          <a:p>
            <a:pP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Barcelona &gt; Sevilla – Rio</a:t>
            </a:r>
            <a:endParaRPr lang="en-GB" sz="27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246788" name="Picture 4" descr="A close up of text on a white surface&#10;&#10;Description automatically generated">
            <a:extLst>
              <a:ext uri="{FF2B5EF4-FFF2-40B4-BE49-F238E27FC236}">
                <a16:creationId xmlns:a16="http://schemas.microsoft.com/office/drawing/2014/main" id="{C8BB5FC2-09AB-880D-3786-DF1A017F0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2" y="2576513"/>
            <a:ext cx="3186113" cy="2049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789" name="Picture 11">
            <a:extLst>
              <a:ext uri="{FF2B5EF4-FFF2-40B4-BE49-F238E27FC236}">
                <a16:creationId xmlns:a16="http://schemas.microsoft.com/office/drawing/2014/main" id="{C6174529-C0EB-77B8-24B8-3FC8ECAA1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761" y="2319337"/>
            <a:ext cx="1364456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kstvak 1">
            <a:extLst>
              <a:ext uri="{FF2B5EF4-FFF2-40B4-BE49-F238E27FC236}">
                <a16:creationId xmlns:a16="http://schemas.microsoft.com/office/drawing/2014/main" id="{78A02739-F2AD-A500-D14D-EB7BA280B400}"/>
              </a:ext>
            </a:extLst>
          </p:cNvPr>
          <p:cNvSpPr txBox="1"/>
          <p:nvPr/>
        </p:nvSpPr>
        <p:spPr>
          <a:xfrm>
            <a:off x="4901803" y="3800475"/>
            <a:ext cx="29105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nl-NL" sz="18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XI </a:t>
            </a:r>
            <a:r>
              <a:rPr lang="nl-NL" sz="1800" b="1" dirty="0" err="1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Congreso</a:t>
            </a:r>
            <a:r>
              <a:rPr lang="nl-NL" sz="18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nl-NL" sz="1800" b="1" dirty="0" err="1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Ferrocarriles</a:t>
            </a:r>
            <a:r>
              <a:rPr lang="nl-NL" sz="18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4 peseta’s</a:t>
            </a:r>
          </a:p>
          <a:p>
            <a:pPr eaLnBrk="1" hangingPunct="1">
              <a:defRPr/>
            </a:pPr>
            <a:endParaRPr lang="nl-NL" sz="18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18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Geldig: </a:t>
            </a:r>
            <a:r>
              <a:rPr lang="nl-NL" sz="18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13 – 15 mei 1930</a:t>
            </a:r>
          </a:p>
        </p:txBody>
      </p:sp>
    </p:spTree>
    <p:extLst>
      <p:ext uri="{BB962C8B-B14F-4D97-AF65-F5344CB8AC3E}">
        <p14:creationId xmlns:p14="http://schemas.microsoft.com/office/powerpoint/2010/main" val="9040695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Text Box 2">
            <a:extLst>
              <a:ext uri="{FF2B5EF4-FFF2-40B4-BE49-F238E27FC236}">
                <a16:creationId xmlns:a16="http://schemas.microsoft.com/office/drawing/2014/main" id="{4053F1EC-65EB-ED79-B16A-E4AB5DAF9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1" y="5599510"/>
            <a:ext cx="1418035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D10B955-455F-3A41-9F6E-F003E99903D3}" type="slidenum">
              <a:rPr lang="nl-NL" altLang="en-NL" sz="105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133</a:t>
            </a:fld>
            <a:endParaRPr lang="nl-NL" altLang="en-NL" sz="105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48834" name="Tijdelijke aanduiding voor dianummer 1">
            <a:extLst>
              <a:ext uri="{FF2B5EF4-FFF2-40B4-BE49-F238E27FC236}">
                <a16:creationId xmlns:a16="http://schemas.microsoft.com/office/drawing/2014/main" id="{44DD39E5-8062-D89C-BBFD-AB9D641AE1B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79220AA8-C3A9-F946-9494-A4B14E1DB4FB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133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BBC460C8-57CD-4E62-2BC8-272F742C5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1329929"/>
            <a:ext cx="5543550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 anchor="b"/>
          <a:lstStyle/>
          <a:p>
            <a:pP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Barcelona &gt; Sevilla – Rio</a:t>
            </a:r>
            <a:endParaRPr lang="en-GB" sz="27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248836" name="Picture 4" descr="A close up of text on a white surface&#10;&#10;Description automatically generated">
            <a:extLst>
              <a:ext uri="{FF2B5EF4-FFF2-40B4-BE49-F238E27FC236}">
                <a16:creationId xmlns:a16="http://schemas.microsoft.com/office/drawing/2014/main" id="{4CB5E7B1-F016-9D34-8627-AA74F5CB3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2" y="2564606"/>
            <a:ext cx="3186113" cy="2049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37" name="Picture 11">
            <a:extLst>
              <a:ext uri="{FF2B5EF4-FFF2-40B4-BE49-F238E27FC236}">
                <a16:creationId xmlns:a16="http://schemas.microsoft.com/office/drawing/2014/main" id="{5B36116B-3B8B-93F8-3445-72712A693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761" y="2319337"/>
            <a:ext cx="1364456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38" name="Picture 12">
            <a:extLst>
              <a:ext uri="{FF2B5EF4-FFF2-40B4-BE49-F238E27FC236}">
                <a16:creationId xmlns:a16="http://schemas.microsoft.com/office/drawing/2014/main" id="{FE13A47C-D9FC-D729-A3C1-6AE72429E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813822" y="4281488"/>
            <a:ext cx="1257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kstvak 1">
            <a:extLst>
              <a:ext uri="{FF2B5EF4-FFF2-40B4-BE49-F238E27FC236}">
                <a16:creationId xmlns:a16="http://schemas.microsoft.com/office/drawing/2014/main" id="{3F4CE098-A4DA-DC3B-CB8C-F3A8C876D8B4}"/>
              </a:ext>
            </a:extLst>
          </p:cNvPr>
          <p:cNvSpPr txBox="1"/>
          <p:nvPr/>
        </p:nvSpPr>
        <p:spPr>
          <a:xfrm>
            <a:off x="4901804" y="3800475"/>
            <a:ext cx="2532459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sz="18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Geldig: </a:t>
            </a:r>
            <a:r>
              <a:rPr lang="nl-NL" sz="18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13 – 15 mei 1930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7" name="Text Box 2">
            <a:extLst>
              <a:ext uri="{FF2B5EF4-FFF2-40B4-BE49-F238E27FC236}">
                <a16:creationId xmlns:a16="http://schemas.microsoft.com/office/drawing/2014/main" id="{7B8105AE-250D-0C4F-3A4C-D027B5280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1" y="5599510"/>
            <a:ext cx="1418035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E216B3C-5C56-C048-9A01-B08B78D7F4E6}" type="slidenum">
              <a:rPr lang="nl-NL" altLang="en-NL" sz="105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134</a:t>
            </a:fld>
            <a:endParaRPr lang="nl-NL" altLang="en-NL" sz="105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54978" name="Tijdelijke aanduiding voor dianummer 1">
            <a:extLst>
              <a:ext uri="{FF2B5EF4-FFF2-40B4-BE49-F238E27FC236}">
                <a16:creationId xmlns:a16="http://schemas.microsoft.com/office/drawing/2014/main" id="{D075C703-17F8-B9A4-4B67-C1DED38167E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66B1726E-C560-6043-BAE1-B8C79CF0E20B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134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5145193B-77E3-84C2-B96D-9B3F70BF6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1329929"/>
            <a:ext cx="5543550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 anchor="b"/>
          <a:lstStyle/>
          <a:p>
            <a:pP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27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Aankomst</a:t>
            </a: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Rio de Janeiro</a:t>
            </a:r>
            <a:endParaRPr lang="en-GB" sz="27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254980" name="Picture 3" descr="A picture containing outdoor, photo, water, airplane&#10;&#10;Description automatically generated">
            <a:extLst>
              <a:ext uri="{FF2B5EF4-FFF2-40B4-BE49-F238E27FC236}">
                <a16:creationId xmlns:a16="http://schemas.microsoft.com/office/drawing/2014/main" id="{C409A377-5639-F500-3075-45F400404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581" y="2471739"/>
            <a:ext cx="3814763" cy="279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Text Box 2">
            <a:extLst>
              <a:ext uri="{FF2B5EF4-FFF2-40B4-BE49-F238E27FC236}">
                <a16:creationId xmlns:a16="http://schemas.microsoft.com/office/drawing/2014/main" id="{B1BBF894-4D5C-1635-2EBE-60D78C1A7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1" y="5599510"/>
            <a:ext cx="1418035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428DCE7-0FBD-DF4D-B067-97F5342984FA}" type="slidenum">
              <a:rPr lang="nl-NL" altLang="en-NL" sz="105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135</a:t>
            </a:fld>
            <a:endParaRPr lang="nl-NL" altLang="en-NL" sz="105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57026" name="Tijdelijke aanduiding voor dianummer 1">
            <a:extLst>
              <a:ext uri="{FF2B5EF4-FFF2-40B4-BE49-F238E27FC236}">
                <a16:creationId xmlns:a16="http://schemas.microsoft.com/office/drawing/2014/main" id="{8D2680FA-967F-F36B-3C24-F2B139F2C89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594907F5-CFD9-3B4C-8DCA-6103A24BFA5C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135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5F5A3423-630B-ED7D-2EF6-950009194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1329929"/>
            <a:ext cx="5543550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 anchor="b"/>
          <a:lstStyle/>
          <a:p>
            <a:pP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27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Aankomst</a:t>
            </a: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Rio de Janeiro</a:t>
            </a:r>
            <a:endParaRPr lang="en-GB" sz="27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257028" name="Picture 3" descr="A picture containing outdoor, photo, water, airplane&#10;&#10;Description automatically generated">
            <a:extLst>
              <a:ext uri="{FF2B5EF4-FFF2-40B4-BE49-F238E27FC236}">
                <a16:creationId xmlns:a16="http://schemas.microsoft.com/office/drawing/2014/main" id="{B67ABFE3-14CA-C1A5-8FD6-E04B13E41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581" y="2471739"/>
            <a:ext cx="3814763" cy="279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29" name="Picture 4" descr="A picture containing plate&#10;&#10;Description automatically generated">
            <a:extLst>
              <a:ext uri="{FF2B5EF4-FFF2-40B4-BE49-F238E27FC236}">
                <a16:creationId xmlns:a16="http://schemas.microsoft.com/office/drawing/2014/main" id="{E3A834B8-3D0D-57AF-137B-6ACFE7DFA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2795587"/>
            <a:ext cx="2147888" cy="2091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3" name="Text Box 2">
            <a:extLst>
              <a:ext uri="{FF2B5EF4-FFF2-40B4-BE49-F238E27FC236}">
                <a16:creationId xmlns:a16="http://schemas.microsoft.com/office/drawing/2014/main" id="{0D0EE0B6-52B1-7C78-88B5-DF360B09D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1" y="5599510"/>
            <a:ext cx="1418035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2CED5A1-9494-F240-81D2-F326D096E505}" type="slidenum">
              <a:rPr lang="nl-NL" altLang="en-NL" sz="105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136</a:t>
            </a:fld>
            <a:endParaRPr lang="nl-NL" altLang="en-NL" sz="105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59074" name="Tijdelijke aanduiding voor dianummer 1">
            <a:extLst>
              <a:ext uri="{FF2B5EF4-FFF2-40B4-BE49-F238E27FC236}">
                <a16:creationId xmlns:a16="http://schemas.microsoft.com/office/drawing/2014/main" id="{EDFD07BC-80EC-6708-6141-B4A1C980A0C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6A805B98-7D65-E148-BAA1-B78885A6E058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136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DD28BBDB-7FF2-51D5-09F0-1A65F7E0B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1" y="1329929"/>
            <a:ext cx="5694760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 anchor="b"/>
          <a:lstStyle/>
          <a:p>
            <a:pP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2700" dirty="0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Sevilla – Pernambuco </a:t>
            </a: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&gt; USA</a:t>
            </a:r>
            <a:endParaRPr lang="en-GB" sz="27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259076" name="Picture 2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BE1EC768-A1E2-7316-35FB-1B85683B1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8" y="2402681"/>
            <a:ext cx="3077766" cy="171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69" name="Text Box 2">
            <a:extLst>
              <a:ext uri="{FF2B5EF4-FFF2-40B4-BE49-F238E27FC236}">
                <a16:creationId xmlns:a16="http://schemas.microsoft.com/office/drawing/2014/main" id="{2C13F925-7CDC-43D0-099A-A4FF313DE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1" y="5599510"/>
            <a:ext cx="1418035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2212DBF-A199-FD45-B22A-00B2DCBD46C9}" type="slidenum">
              <a:rPr lang="nl-NL" altLang="en-NL" sz="105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137</a:t>
            </a:fld>
            <a:endParaRPr lang="nl-NL" altLang="en-NL" sz="105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63170" name="Tijdelijke aanduiding voor dianummer 1">
            <a:extLst>
              <a:ext uri="{FF2B5EF4-FFF2-40B4-BE49-F238E27FC236}">
                <a16:creationId xmlns:a16="http://schemas.microsoft.com/office/drawing/2014/main" id="{153B2457-9077-F6C1-8D2A-5E1D2C92CF7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4BFFD0B3-1ADF-C143-ADBE-237F4E62AE9E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137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0C9104CD-101C-38FC-04E5-962A40868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1" y="1329929"/>
            <a:ext cx="5694760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 anchor="b"/>
          <a:lstStyle/>
          <a:p>
            <a:pP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Sevilla – Pernambuco &gt; USA</a:t>
            </a:r>
            <a:endParaRPr lang="en-GB" sz="27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263172" name="Picture 7">
            <a:extLst>
              <a:ext uri="{FF2B5EF4-FFF2-40B4-BE49-F238E27FC236}">
                <a16:creationId xmlns:a16="http://schemas.microsoft.com/office/drawing/2014/main" id="{9552CB5A-F2F5-CECE-AAFC-0C0566BD7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00575" y="2406254"/>
            <a:ext cx="1915716" cy="1313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3173" name="Picture 2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FF220F47-55AC-39B6-74B3-787C6FFF3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510" y="2394006"/>
            <a:ext cx="3077766" cy="171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B1E9F9-CF37-1BD5-979E-0182478CC15D}"/>
              </a:ext>
            </a:extLst>
          </p:cNvPr>
          <p:cNvSpPr txBox="1"/>
          <p:nvPr/>
        </p:nvSpPr>
        <p:spPr>
          <a:xfrm>
            <a:off x="5436097" y="4563126"/>
            <a:ext cx="1088824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NL" sz="1800" dirty="0">
                <a:solidFill>
                  <a:srgbClr val="FF0000"/>
                </a:solidFill>
              </a:rPr>
              <a:t>8 peseta’s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EBB14F8-F4F5-45C2-863C-2DB105E25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466" y="3213498"/>
            <a:ext cx="647700" cy="377428"/>
          </a:xfrm>
          <a:prstGeom prst="rect">
            <a:avLst/>
          </a:prstGeom>
          <a:solidFill>
            <a:srgbClr val="FFFF00">
              <a:alpha val="0"/>
            </a:srgbClr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NL" altLang="en-NL" sz="1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4B4513-EDE7-A9AD-0D6F-E60DC13C7302}"/>
              </a:ext>
            </a:extLst>
          </p:cNvPr>
          <p:cNvSpPr/>
          <p:nvPr/>
        </p:nvSpPr>
        <p:spPr bwMode="auto">
          <a:xfrm>
            <a:off x="4842030" y="2456892"/>
            <a:ext cx="1242138" cy="1188132"/>
          </a:xfrm>
          <a:prstGeom prst="rect">
            <a:avLst/>
          </a:prstGeom>
          <a:solidFill>
            <a:srgbClr val="FFFF00">
              <a:alpha val="2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336947">
              <a:buClr>
                <a:srgbClr val="000000"/>
              </a:buClr>
              <a:buSzPct val="100000"/>
            </a:pPr>
            <a:endParaRPr lang="en-NL" sz="1800">
              <a:latin typeface="Times New Roman" pitchFamily="-103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3BFDBB7-7321-52D6-81AD-2CFFA9B097BE}"/>
              </a:ext>
            </a:extLst>
          </p:cNvPr>
          <p:cNvCxnSpPr>
            <a:cxnSpLocks/>
          </p:cNvCxnSpPr>
          <p:nvPr/>
        </p:nvCxnSpPr>
        <p:spPr bwMode="auto">
          <a:xfrm flipH="1">
            <a:off x="2087166" y="3050958"/>
            <a:ext cx="2754864" cy="27003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69" name="Text Box 2">
            <a:extLst>
              <a:ext uri="{FF2B5EF4-FFF2-40B4-BE49-F238E27FC236}">
                <a16:creationId xmlns:a16="http://schemas.microsoft.com/office/drawing/2014/main" id="{2C13F925-7CDC-43D0-099A-A4FF313DE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1" y="5599510"/>
            <a:ext cx="1418035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2212DBF-A199-FD45-B22A-00B2DCBD46C9}" type="slidenum">
              <a:rPr lang="nl-NL" altLang="en-NL" sz="105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138</a:t>
            </a:fld>
            <a:endParaRPr lang="nl-NL" altLang="en-NL" sz="105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63170" name="Tijdelijke aanduiding voor dianummer 1">
            <a:extLst>
              <a:ext uri="{FF2B5EF4-FFF2-40B4-BE49-F238E27FC236}">
                <a16:creationId xmlns:a16="http://schemas.microsoft.com/office/drawing/2014/main" id="{153B2457-9077-F6C1-8D2A-5E1D2C92CF7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4BFFD0B3-1ADF-C143-ADBE-237F4E62AE9E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138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0C9104CD-101C-38FC-04E5-962A40868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1" y="1329929"/>
            <a:ext cx="5694760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 anchor="b"/>
          <a:lstStyle/>
          <a:p>
            <a:pP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Sevilla – Pernambuco &gt; USA</a:t>
            </a:r>
            <a:endParaRPr lang="en-GB" sz="27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263172" name="Picture 7">
            <a:extLst>
              <a:ext uri="{FF2B5EF4-FFF2-40B4-BE49-F238E27FC236}">
                <a16:creationId xmlns:a16="http://schemas.microsoft.com/office/drawing/2014/main" id="{9552CB5A-F2F5-CECE-AAFC-0C0566BD7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00575" y="2406254"/>
            <a:ext cx="1915716" cy="1313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3173" name="Picture 2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FF220F47-55AC-39B6-74B3-787C6FFF3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510" y="2394006"/>
            <a:ext cx="3077766" cy="171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B1E9F9-CF37-1BD5-979E-0182478CC15D}"/>
              </a:ext>
            </a:extLst>
          </p:cNvPr>
          <p:cNvSpPr txBox="1"/>
          <p:nvPr/>
        </p:nvSpPr>
        <p:spPr>
          <a:xfrm>
            <a:off x="5436097" y="4563126"/>
            <a:ext cx="1088824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NL" sz="1800" dirty="0">
                <a:solidFill>
                  <a:srgbClr val="FF0000"/>
                </a:solidFill>
              </a:rPr>
              <a:t>8 peseta’s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EBB14F8-F4F5-45C2-863C-2DB105E25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466" y="3213498"/>
            <a:ext cx="647700" cy="377428"/>
          </a:xfrm>
          <a:prstGeom prst="rect">
            <a:avLst/>
          </a:prstGeom>
          <a:solidFill>
            <a:srgbClr val="FFFF00">
              <a:alpha val="0"/>
            </a:srgbClr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NL" altLang="en-NL" sz="1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4B4513-EDE7-A9AD-0D6F-E60DC13C7302}"/>
              </a:ext>
            </a:extLst>
          </p:cNvPr>
          <p:cNvSpPr/>
          <p:nvPr/>
        </p:nvSpPr>
        <p:spPr bwMode="auto">
          <a:xfrm>
            <a:off x="4842030" y="2456892"/>
            <a:ext cx="1242138" cy="1188132"/>
          </a:xfrm>
          <a:prstGeom prst="rect">
            <a:avLst/>
          </a:prstGeom>
          <a:solidFill>
            <a:srgbClr val="FFFF00">
              <a:alpha val="2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336947">
              <a:buClr>
                <a:srgbClr val="000000"/>
              </a:buClr>
              <a:buSzPct val="100000"/>
            </a:pPr>
            <a:endParaRPr lang="en-NL" sz="1800">
              <a:latin typeface="Times New Roman" pitchFamily="-103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3BFDBB7-7321-52D6-81AD-2CFFA9B097BE}"/>
              </a:ext>
            </a:extLst>
          </p:cNvPr>
          <p:cNvCxnSpPr>
            <a:cxnSpLocks/>
          </p:cNvCxnSpPr>
          <p:nvPr/>
        </p:nvCxnSpPr>
        <p:spPr bwMode="auto">
          <a:xfrm flipH="1">
            <a:off x="2087166" y="3050958"/>
            <a:ext cx="2754864" cy="27003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A9CA89C-23C0-DBFF-D18D-9A01D2CA2EAE}"/>
              </a:ext>
            </a:extLst>
          </p:cNvPr>
          <p:cNvCxnSpPr>
            <a:cxnSpLocks/>
          </p:cNvCxnSpPr>
          <p:nvPr/>
        </p:nvCxnSpPr>
        <p:spPr bwMode="auto">
          <a:xfrm>
            <a:off x="2087166" y="3483006"/>
            <a:ext cx="756642" cy="324036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2877033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7" name="Text Box 2">
            <a:extLst>
              <a:ext uri="{FF2B5EF4-FFF2-40B4-BE49-F238E27FC236}">
                <a16:creationId xmlns:a16="http://schemas.microsoft.com/office/drawing/2014/main" id="{15866408-6794-2A35-ED9D-F3C3D64F2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1" y="5599510"/>
            <a:ext cx="1418035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8148302-6447-AE41-9137-80D5063BD00D}" type="slidenum">
              <a:rPr lang="nl-NL" altLang="en-NL" sz="105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139</a:t>
            </a:fld>
            <a:endParaRPr lang="nl-NL" altLang="en-NL" sz="105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65218" name="Tijdelijke aanduiding voor dianummer 1">
            <a:extLst>
              <a:ext uri="{FF2B5EF4-FFF2-40B4-BE49-F238E27FC236}">
                <a16:creationId xmlns:a16="http://schemas.microsoft.com/office/drawing/2014/main" id="{BAE7D276-6481-4DEA-81B5-30A2D73D2B7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18053F27-E7EF-3647-ACC4-7172A7C8B15A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139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02E6F9E6-F1E8-EC8D-6A20-AEDCA5EBA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1" y="1329929"/>
            <a:ext cx="5694760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 anchor="b"/>
          <a:lstStyle/>
          <a:p>
            <a:pP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Sevilla – Pernambuco &gt; USA</a:t>
            </a:r>
            <a:endParaRPr lang="en-GB" sz="27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265220" name="Picture 5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5C0198C2-C50B-A1B5-8DDB-0B9667B35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8" y="2402681"/>
            <a:ext cx="3077766" cy="171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5221" name="Picture 6" descr="A picture containing floor&#10;&#10;Description automatically generated">
            <a:extLst>
              <a:ext uri="{FF2B5EF4-FFF2-40B4-BE49-F238E27FC236}">
                <a16:creationId xmlns:a16="http://schemas.microsoft.com/office/drawing/2014/main" id="{22D68E25-5309-6BF2-F35F-AACF7C152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8" y="4180286"/>
            <a:ext cx="3058716" cy="171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5222" name="Picture 8">
            <a:extLst>
              <a:ext uri="{FF2B5EF4-FFF2-40B4-BE49-F238E27FC236}">
                <a16:creationId xmlns:a16="http://schemas.microsoft.com/office/drawing/2014/main" id="{F78597C7-2B82-C34A-FD05-D36563531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1" y="4230292"/>
            <a:ext cx="1126331" cy="110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5223" name="Picture 9">
            <a:extLst>
              <a:ext uri="{FF2B5EF4-FFF2-40B4-BE49-F238E27FC236}">
                <a16:creationId xmlns:a16="http://schemas.microsoft.com/office/drawing/2014/main" id="{8FE7201A-6453-0A63-CE74-D664B3317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85122" y="4213622"/>
            <a:ext cx="1028700" cy="112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2">
            <a:extLst>
              <a:ext uri="{FF2B5EF4-FFF2-40B4-BE49-F238E27FC236}">
                <a16:creationId xmlns:a16="http://schemas.microsoft.com/office/drawing/2014/main" id="{2DF5FB6F-2B76-F0EB-CB4A-C7495D27B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8ABE6CE-9C6F-E14B-BA86-E7FE8711FFFB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14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2770" name="Tijdelijke aanduiding voor dianummer 2">
            <a:extLst>
              <a:ext uri="{FF2B5EF4-FFF2-40B4-BE49-F238E27FC236}">
                <a16:creationId xmlns:a16="http://schemas.microsoft.com/office/drawing/2014/main" id="{432BF3AE-9E09-8716-98E3-BBFF2FD961A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479F39B4-2C7D-C947-83EC-0E8D4C9F9E47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14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BD1E6D99-A58A-C838-A767-4D28EEAFC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Ontwikkeling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van de Zeppelins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540276A-4848-2FCF-4BD8-19DF5EDA67C7}"/>
              </a:ext>
            </a:extLst>
          </p:cNvPr>
          <p:cNvSpPr txBox="1"/>
          <p:nvPr/>
        </p:nvSpPr>
        <p:spPr>
          <a:xfrm>
            <a:off x="900113" y="2060575"/>
            <a:ext cx="7127875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1900 – 1908: Proefmodellen LZ1 – LZ4</a:t>
            </a:r>
          </a:p>
          <a:p>
            <a:pPr eaLnBrk="1" hangingPunct="1">
              <a:defRPr/>
            </a:pPr>
            <a:endParaRPr lang="nl-NL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1909: DELAG luchtvaartmaatschappij</a:t>
            </a:r>
          </a:p>
          <a:p>
            <a:pPr eaLnBrk="1" hangingPunct="1">
              <a:defRPr/>
            </a:pPr>
            <a:endParaRPr lang="nl-NL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1909 – 1914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: LZ5 – LZ15</a:t>
            </a: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				1.500 (plezier)vluchten boven Duitsland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D9F915-EF3B-20F2-8DCD-A4FECCD4B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13" y="4437112"/>
            <a:ext cx="2281602" cy="1440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159B26-175C-6E11-CDE3-18F68A51A0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299" y="4437112"/>
            <a:ext cx="1995057" cy="14732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314C3D-FB1C-B63D-1D64-A07B4F0F08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112" y="4437112"/>
            <a:ext cx="2819224" cy="14732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6AF1548-6EB8-B70B-7D7F-BC00F959B4B4}"/>
              </a:ext>
            </a:extLst>
          </p:cNvPr>
          <p:cNvSpPr txBox="1"/>
          <p:nvPr/>
        </p:nvSpPr>
        <p:spPr>
          <a:xfrm>
            <a:off x="1691680" y="5991671"/>
            <a:ext cx="60486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LZ5                      LZ10                          LZ15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0040911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Text Box 2">
            <a:extLst>
              <a:ext uri="{FF2B5EF4-FFF2-40B4-BE49-F238E27FC236}">
                <a16:creationId xmlns:a16="http://schemas.microsoft.com/office/drawing/2014/main" id="{5526E3F4-6DBE-1599-AF07-96A148D81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1" y="5599510"/>
            <a:ext cx="1418035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F475425-4D19-1241-886F-CC0CD1F792F4}" type="slidenum">
              <a:rPr lang="nl-NL" altLang="en-NL" sz="105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140</a:t>
            </a:fld>
            <a:endParaRPr lang="nl-NL" altLang="en-NL" sz="105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67266" name="Tijdelijke aanduiding voor dianummer 1">
            <a:extLst>
              <a:ext uri="{FF2B5EF4-FFF2-40B4-BE49-F238E27FC236}">
                <a16:creationId xmlns:a16="http://schemas.microsoft.com/office/drawing/2014/main" id="{BACE710C-DB35-1D78-8E4F-0038CC1528E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32A552FF-9A9F-5644-BD61-8E7FCB364323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140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9C721C97-164A-275D-26D4-0FC403604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1329929"/>
            <a:ext cx="5543550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 anchor="b"/>
          <a:lstStyle/>
          <a:p>
            <a:pP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Sevilla – Pernambuco &gt; USA</a:t>
            </a:r>
            <a:endParaRPr lang="en-GB" sz="27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267268" name="Picture 2">
            <a:extLst>
              <a:ext uri="{FF2B5EF4-FFF2-40B4-BE49-F238E27FC236}">
                <a16:creationId xmlns:a16="http://schemas.microsoft.com/office/drawing/2014/main" id="{CCC77C85-D116-AA55-DACC-7B36C0F8F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467" y="4324351"/>
            <a:ext cx="1140619" cy="83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7269" name="Picture 7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BFB7242B-FCE4-F5D7-0973-2A64DE38A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8" y="2402681"/>
            <a:ext cx="3077766" cy="171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7270" name="Rectangle 8">
            <a:extLst>
              <a:ext uri="{FF2B5EF4-FFF2-40B4-BE49-F238E27FC236}">
                <a16:creationId xmlns:a16="http://schemas.microsoft.com/office/drawing/2014/main" id="{D6E4DDD9-0E44-4746-25B2-686BA67E4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316" y="3667126"/>
            <a:ext cx="408384" cy="216694"/>
          </a:xfrm>
          <a:prstGeom prst="rect">
            <a:avLst/>
          </a:prstGeom>
          <a:solidFill>
            <a:srgbClr val="FF0000">
              <a:alpha val="26274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NL" altLang="en-NL" sz="1800"/>
          </a:p>
        </p:txBody>
      </p:sp>
      <p:cxnSp>
        <p:nvCxnSpPr>
          <p:cNvPr id="267271" name="Straight Arrow Connector 9">
            <a:extLst>
              <a:ext uri="{FF2B5EF4-FFF2-40B4-BE49-F238E27FC236}">
                <a16:creationId xmlns:a16="http://schemas.microsoft.com/office/drawing/2014/main" id="{BCAC75A4-4D13-1BD6-D9B8-0804C7C82A88}"/>
              </a:ext>
            </a:extLst>
          </p:cNvPr>
          <p:cNvCxnSpPr>
            <a:cxnSpLocks/>
          </p:cNvCxnSpPr>
          <p:nvPr/>
        </p:nvCxnSpPr>
        <p:spPr bwMode="auto">
          <a:xfrm>
            <a:off x="1962151" y="3883819"/>
            <a:ext cx="73819" cy="463154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3" name="Text Box 2">
            <a:extLst>
              <a:ext uri="{FF2B5EF4-FFF2-40B4-BE49-F238E27FC236}">
                <a16:creationId xmlns:a16="http://schemas.microsoft.com/office/drawing/2014/main" id="{0F6926E9-A732-3455-ADA8-258BEBF13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1" y="5599510"/>
            <a:ext cx="1418035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151F066-FC71-D047-837F-D5DD63969235}" type="slidenum">
              <a:rPr lang="nl-NL" altLang="en-NL" sz="105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141</a:t>
            </a:fld>
            <a:endParaRPr lang="nl-NL" altLang="en-NL" sz="105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69314" name="Tijdelijke aanduiding voor dianummer 1">
            <a:extLst>
              <a:ext uri="{FF2B5EF4-FFF2-40B4-BE49-F238E27FC236}">
                <a16:creationId xmlns:a16="http://schemas.microsoft.com/office/drawing/2014/main" id="{C27062D8-5D74-615C-8E60-E955ECA20ED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B8182DA4-D031-AB43-A5E4-95918664E115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141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CC700A3A-3D64-786F-2E47-3395A645E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1329929"/>
            <a:ext cx="5543550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 anchor="b"/>
          <a:lstStyle/>
          <a:p>
            <a:pP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Sevilla – Pernambuco &gt; USA</a:t>
            </a:r>
            <a:endParaRPr lang="en-GB" sz="27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269316" name="Picture 2">
            <a:extLst>
              <a:ext uri="{FF2B5EF4-FFF2-40B4-BE49-F238E27FC236}">
                <a16:creationId xmlns:a16="http://schemas.microsoft.com/office/drawing/2014/main" id="{40170C2E-120E-F9F8-3CED-521E7359F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467" y="4324351"/>
            <a:ext cx="1140619" cy="83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9317" name="Picture 7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010AA691-51CD-919F-83F8-33EE722CA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8" y="2402681"/>
            <a:ext cx="3077766" cy="171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9318" name="Rectangle 8">
            <a:extLst>
              <a:ext uri="{FF2B5EF4-FFF2-40B4-BE49-F238E27FC236}">
                <a16:creationId xmlns:a16="http://schemas.microsoft.com/office/drawing/2014/main" id="{789B2146-60FA-FE48-8464-5661D3E74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316" y="3667126"/>
            <a:ext cx="408384" cy="216694"/>
          </a:xfrm>
          <a:prstGeom prst="rect">
            <a:avLst/>
          </a:prstGeom>
          <a:solidFill>
            <a:srgbClr val="FF0000">
              <a:alpha val="26274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NL" altLang="en-NL" sz="1800"/>
          </a:p>
        </p:txBody>
      </p:sp>
      <p:cxnSp>
        <p:nvCxnSpPr>
          <p:cNvPr id="269319" name="Straight Arrow Connector 9">
            <a:extLst>
              <a:ext uri="{FF2B5EF4-FFF2-40B4-BE49-F238E27FC236}">
                <a16:creationId xmlns:a16="http://schemas.microsoft.com/office/drawing/2014/main" id="{2E725F9E-C454-5692-F5C0-8C2741D880BC}"/>
              </a:ext>
            </a:extLst>
          </p:cNvPr>
          <p:cNvCxnSpPr>
            <a:cxnSpLocks/>
          </p:cNvCxnSpPr>
          <p:nvPr/>
        </p:nvCxnSpPr>
        <p:spPr bwMode="auto">
          <a:xfrm>
            <a:off x="1962151" y="3883819"/>
            <a:ext cx="73819" cy="463154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" name="Tekstvak 1">
            <a:extLst>
              <a:ext uri="{FF2B5EF4-FFF2-40B4-BE49-F238E27FC236}">
                <a16:creationId xmlns:a16="http://schemas.microsoft.com/office/drawing/2014/main" id="{AA105488-05D6-AC1F-6125-B630A0FF902D}"/>
              </a:ext>
            </a:extLst>
          </p:cNvPr>
          <p:cNvSpPr txBox="1"/>
          <p:nvPr/>
        </p:nvSpPr>
        <p:spPr>
          <a:xfrm>
            <a:off x="1385887" y="5188744"/>
            <a:ext cx="350996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sz="18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Von </a:t>
            </a:r>
            <a:r>
              <a:rPr lang="nl-NL" sz="1800" b="1" dirty="0" err="1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Meister</a:t>
            </a:r>
            <a:r>
              <a:rPr lang="nl-NL" sz="18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nl-NL" sz="18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nummer (1 – 30.000)</a:t>
            </a:r>
            <a:endParaRPr lang="nl-NL" sz="1800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1" name="Text Box 2">
            <a:extLst>
              <a:ext uri="{FF2B5EF4-FFF2-40B4-BE49-F238E27FC236}">
                <a16:creationId xmlns:a16="http://schemas.microsoft.com/office/drawing/2014/main" id="{51893317-69AC-859B-78AC-87A9A094E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1" y="5599510"/>
            <a:ext cx="1418035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31A7BA1-7764-A642-BA7C-F3D59F02A509}" type="slidenum">
              <a:rPr lang="nl-NL" altLang="en-NL" sz="105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142</a:t>
            </a:fld>
            <a:endParaRPr lang="nl-NL" altLang="en-NL" sz="105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71362" name="Tijdelijke aanduiding voor dianummer 1">
            <a:extLst>
              <a:ext uri="{FF2B5EF4-FFF2-40B4-BE49-F238E27FC236}">
                <a16:creationId xmlns:a16="http://schemas.microsoft.com/office/drawing/2014/main" id="{617B45F1-9B53-34CB-848F-3863D1F2B72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A3CE8966-183D-A849-801F-86779B339684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142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2B9F92EF-5C44-B55F-1164-A22EB8E1E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1329929"/>
            <a:ext cx="5543550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 anchor="b"/>
          <a:lstStyle/>
          <a:p>
            <a:pP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Sevilla – Pernambuco &gt; USA</a:t>
            </a:r>
            <a:endParaRPr lang="en-GB" sz="27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271364" name="Picture 2">
            <a:extLst>
              <a:ext uri="{FF2B5EF4-FFF2-40B4-BE49-F238E27FC236}">
                <a16:creationId xmlns:a16="http://schemas.microsoft.com/office/drawing/2014/main" id="{69065D33-5380-2C4C-1B5F-5080623BF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467" y="4324351"/>
            <a:ext cx="1140619" cy="83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1365" name="Picture 7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1F0BFF58-F475-ECA4-8CAF-4B95A3841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8" y="2402681"/>
            <a:ext cx="3077766" cy="171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6" name="Rectangle 8">
            <a:extLst>
              <a:ext uri="{FF2B5EF4-FFF2-40B4-BE49-F238E27FC236}">
                <a16:creationId xmlns:a16="http://schemas.microsoft.com/office/drawing/2014/main" id="{6776BD5B-8EB2-02A5-9598-F830BA0A53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316" y="3667126"/>
            <a:ext cx="408384" cy="216694"/>
          </a:xfrm>
          <a:prstGeom prst="rect">
            <a:avLst/>
          </a:prstGeom>
          <a:solidFill>
            <a:srgbClr val="FF0000">
              <a:alpha val="26274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NL" altLang="en-NL" sz="1800"/>
          </a:p>
        </p:txBody>
      </p:sp>
      <p:cxnSp>
        <p:nvCxnSpPr>
          <p:cNvPr id="271367" name="Straight Arrow Connector 9">
            <a:extLst>
              <a:ext uri="{FF2B5EF4-FFF2-40B4-BE49-F238E27FC236}">
                <a16:creationId xmlns:a16="http://schemas.microsoft.com/office/drawing/2014/main" id="{5F85EEF4-BA58-3CC6-C99E-8A2FE4904161}"/>
              </a:ext>
            </a:extLst>
          </p:cNvPr>
          <p:cNvCxnSpPr>
            <a:cxnSpLocks/>
          </p:cNvCxnSpPr>
          <p:nvPr/>
        </p:nvCxnSpPr>
        <p:spPr bwMode="auto">
          <a:xfrm>
            <a:off x="1962151" y="3883819"/>
            <a:ext cx="73819" cy="463154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" name="Tekstvak 1">
            <a:extLst>
              <a:ext uri="{FF2B5EF4-FFF2-40B4-BE49-F238E27FC236}">
                <a16:creationId xmlns:a16="http://schemas.microsoft.com/office/drawing/2014/main" id="{9D60CBEE-D39A-6739-B53B-1929902EFB00}"/>
              </a:ext>
            </a:extLst>
          </p:cNvPr>
          <p:cNvSpPr txBox="1"/>
          <p:nvPr/>
        </p:nvSpPr>
        <p:spPr>
          <a:xfrm>
            <a:off x="1385887" y="5188744"/>
            <a:ext cx="350996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sz="18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Von </a:t>
            </a:r>
            <a:r>
              <a:rPr lang="nl-NL" sz="1800" b="1" dirty="0" err="1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Meister</a:t>
            </a:r>
            <a:r>
              <a:rPr lang="nl-NL" sz="18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nummer (1 – 30.000)</a:t>
            </a:r>
            <a:endParaRPr lang="nl-NL" sz="1800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6" name="Tekstvak 1">
            <a:extLst>
              <a:ext uri="{FF2B5EF4-FFF2-40B4-BE49-F238E27FC236}">
                <a16:creationId xmlns:a16="http://schemas.microsoft.com/office/drawing/2014/main" id="{64B11CBC-2684-1681-7F41-91BFA82D39F2}"/>
              </a:ext>
            </a:extLst>
          </p:cNvPr>
          <p:cNvSpPr txBox="1"/>
          <p:nvPr/>
        </p:nvSpPr>
        <p:spPr>
          <a:xfrm>
            <a:off x="5274470" y="4905375"/>
            <a:ext cx="1997869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sz="1800" b="1" dirty="0" err="1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Friedrichshafen</a:t>
            </a:r>
            <a:endParaRPr lang="nl-NL" sz="18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18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Sevilla</a:t>
            </a:r>
          </a:p>
          <a:p>
            <a:pPr eaLnBrk="1" hangingPunct="1">
              <a:defRPr/>
            </a:pPr>
            <a:r>
              <a:rPr lang="nl-NL" sz="18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Rio de Janeiro</a:t>
            </a:r>
            <a:endParaRPr lang="nl-NL" sz="1800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cxnSp>
        <p:nvCxnSpPr>
          <p:cNvPr id="271370" name="Straight Arrow Connector 6">
            <a:extLst>
              <a:ext uri="{FF2B5EF4-FFF2-40B4-BE49-F238E27FC236}">
                <a16:creationId xmlns:a16="http://schemas.microsoft.com/office/drawing/2014/main" id="{58F1AAD9-8307-FDBB-8596-180F0B36DDFD}"/>
              </a:ext>
            </a:extLst>
          </p:cNvPr>
          <p:cNvCxnSpPr>
            <a:cxnSpLocks/>
          </p:cNvCxnSpPr>
          <p:nvPr/>
        </p:nvCxnSpPr>
        <p:spPr bwMode="auto">
          <a:xfrm flipV="1">
            <a:off x="4747022" y="5098258"/>
            <a:ext cx="527447" cy="250031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71371" name="Straight Arrow Connector 10">
            <a:extLst>
              <a:ext uri="{FF2B5EF4-FFF2-40B4-BE49-F238E27FC236}">
                <a16:creationId xmlns:a16="http://schemas.microsoft.com/office/drawing/2014/main" id="{F8EC4C4E-9ECE-9DF9-A168-3483E9638DB8}"/>
              </a:ext>
            </a:extLst>
          </p:cNvPr>
          <p:cNvCxnSpPr>
            <a:cxnSpLocks/>
          </p:cNvCxnSpPr>
          <p:nvPr/>
        </p:nvCxnSpPr>
        <p:spPr bwMode="auto">
          <a:xfrm>
            <a:off x="4757739" y="5355431"/>
            <a:ext cx="516731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71372" name="Straight Arrow Connector 11">
            <a:extLst>
              <a:ext uri="{FF2B5EF4-FFF2-40B4-BE49-F238E27FC236}">
                <a16:creationId xmlns:a16="http://schemas.microsoft.com/office/drawing/2014/main" id="{27704176-721E-98E7-F3C6-D6A952A97E0A}"/>
              </a:ext>
            </a:extLst>
          </p:cNvPr>
          <p:cNvCxnSpPr>
            <a:cxnSpLocks/>
          </p:cNvCxnSpPr>
          <p:nvPr/>
        </p:nvCxnSpPr>
        <p:spPr bwMode="auto">
          <a:xfrm>
            <a:off x="4747022" y="5361385"/>
            <a:ext cx="527447" cy="2381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1" name="Text Box 2">
            <a:extLst>
              <a:ext uri="{FF2B5EF4-FFF2-40B4-BE49-F238E27FC236}">
                <a16:creationId xmlns:a16="http://schemas.microsoft.com/office/drawing/2014/main" id="{51893317-69AC-859B-78AC-87A9A094E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1" y="5599510"/>
            <a:ext cx="1418035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31A7BA1-7764-A642-BA7C-F3D59F02A509}" type="slidenum">
              <a:rPr lang="nl-NL" altLang="en-NL" sz="105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143</a:t>
            </a:fld>
            <a:endParaRPr lang="nl-NL" altLang="en-NL" sz="105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71362" name="Tijdelijke aanduiding voor dianummer 1">
            <a:extLst>
              <a:ext uri="{FF2B5EF4-FFF2-40B4-BE49-F238E27FC236}">
                <a16:creationId xmlns:a16="http://schemas.microsoft.com/office/drawing/2014/main" id="{617B45F1-9B53-34CB-848F-3863D1F2B72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A3CE8966-183D-A849-801F-86779B339684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143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2B9F92EF-5C44-B55F-1164-A22EB8E1E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1329929"/>
            <a:ext cx="5543550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 anchor="b"/>
          <a:lstStyle/>
          <a:p>
            <a:pP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2700" dirty="0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Sevilla</a:t>
            </a: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– Pernambuco &gt; USA</a:t>
            </a:r>
            <a:endParaRPr lang="en-GB" sz="27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271365" name="Picture 7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1F0BFF58-F475-ECA4-8CAF-4B95A3841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8" y="2402681"/>
            <a:ext cx="3077766" cy="171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6" name="Rectangle 8">
            <a:extLst>
              <a:ext uri="{FF2B5EF4-FFF2-40B4-BE49-F238E27FC236}">
                <a16:creationId xmlns:a16="http://schemas.microsoft.com/office/drawing/2014/main" id="{6776BD5B-8EB2-02A5-9598-F830BA0A53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3658" y="3212977"/>
            <a:ext cx="468492" cy="162018"/>
          </a:xfrm>
          <a:prstGeom prst="rect">
            <a:avLst/>
          </a:prstGeom>
          <a:solidFill>
            <a:srgbClr val="FF0000">
              <a:alpha val="26274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NL" altLang="en-NL" sz="1800"/>
          </a:p>
        </p:txBody>
      </p:sp>
      <p:sp>
        <p:nvSpPr>
          <p:cNvPr id="5" name="Tekstvak 1">
            <a:extLst>
              <a:ext uri="{FF2B5EF4-FFF2-40B4-BE49-F238E27FC236}">
                <a16:creationId xmlns:a16="http://schemas.microsoft.com/office/drawing/2014/main" id="{9D60CBEE-D39A-6739-B53B-1929902EFB00}"/>
              </a:ext>
            </a:extLst>
          </p:cNvPr>
          <p:cNvSpPr txBox="1"/>
          <p:nvPr/>
        </p:nvSpPr>
        <p:spPr>
          <a:xfrm>
            <a:off x="1385887" y="5188744"/>
            <a:ext cx="350996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sz="18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Von </a:t>
            </a:r>
            <a:r>
              <a:rPr lang="nl-NL" sz="1800" b="1" dirty="0" err="1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Meister</a:t>
            </a:r>
            <a:r>
              <a:rPr lang="nl-NL" sz="18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nummer (1 – 30.000)</a:t>
            </a:r>
            <a:endParaRPr lang="nl-NL" sz="1800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6" name="Tekstvak 1">
            <a:extLst>
              <a:ext uri="{FF2B5EF4-FFF2-40B4-BE49-F238E27FC236}">
                <a16:creationId xmlns:a16="http://schemas.microsoft.com/office/drawing/2014/main" id="{64B11CBC-2684-1681-7F41-91BFA82D39F2}"/>
              </a:ext>
            </a:extLst>
          </p:cNvPr>
          <p:cNvSpPr txBox="1"/>
          <p:nvPr/>
        </p:nvSpPr>
        <p:spPr>
          <a:xfrm>
            <a:off x="5274470" y="4905375"/>
            <a:ext cx="1997869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sz="1800" b="1" dirty="0" err="1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Friedrichshafen</a:t>
            </a:r>
            <a:endParaRPr lang="nl-NL" sz="18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18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Sevilla</a:t>
            </a:r>
          </a:p>
          <a:p>
            <a:pPr eaLnBrk="1" hangingPunct="1">
              <a:defRPr/>
            </a:pPr>
            <a:r>
              <a:rPr lang="nl-NL" sz="18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Rio de Janeiro</a:t>
            </a:r>
            <a:endParaRPr lang="nl-NL" sz="1800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cxnSp>
        <p:nvCxnSpPr>
          <p:cNvPr id="271370" name="Straight Arrow Connector 6">
            <a:extLst>
              <a:ext uri="{FF2B5EF4-FFF2-40B4-BE49-F238E27FC236}">
                <a16:creationId xmlns:a16="http://schemas.microsoft.com/office/drawing/2014/main" id="{58F1AAD9-8307-FDBB-8596-180F0B36DDFD}"/>
              </a:ext>
            </a:extLst>
          </p:cNvPr>
          <p:cNvCxnSpPr>
            <a:cxnSpLocks/>
          </p:cNvCxnSpPr>
          <p:nvPr/>
        </p:nvCxnSpPr>
        <p:spPr bwMode="auto">
          <a:xfrm flipV="1">
            <a:off x="4747022" y="5098258"/>
            <a:ext cx="527447" cy="250031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71371" name="Straight Arrow Connector 10">
            <a:extLst>
              <a:ext uri="{FF2B5EF4-FFF2-40B4-BE49-F238E27FC236}">
                <a16:creationId xmlns:a16="http://schemas.microsoft.com/office/drawing/2014/main" id="{F8EC4C4E-9ECE-9DF9-A168-3483E9638DB8}"/>
              </a:ext>
            </a:extLst>
          </p:cNvPr>
          <p:cNvCxnSpPr>
            <a:cxnSpLocks/>
          </p:cNvCxnSpPr>
          <p:nvPr/>
        </p:nvCxnSpPr>
        <p:spPr bwMode="auto">
          <a:xfrm>
            <a:off x="4757739" y="5355431"/>
            <a:ext cx="516731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71372" name="Straight Arrow Connector 11">
            <a:extLst>
              <a:ext uri="{FF2B5EF4-FFF2-40B4-BE49-F238E27FC236}">
                <a16:creationId xmlns:a16="http://schemas.microsoft.com/office/drawing/2014/main" id="{27704176-721E-98E7-F3C6-D6A952A97E0A}"/>
              </a:ext>
            </a:extLst>
          </p:cNvPr>
          <p:cNvCxnSpPr>
            <a:cxnSpLocks/>
          </p:cNvCxnSpPr>
          <p:nvPr/>
        </p:nvCxnSpPr>
        <p:spPr bwMode="auto">
          <a:xfrm>
            <a:off x="4747022" y="5361385"/>
            <a:ext cx="527447" cy="2381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8264495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09" name="Text Box 2">
            <a:extLst>
              <a:ext uri="{FF2B5EF4-FFF2-40B4-BE49-F238E27FC236}">
                <a16:creationId xmlns:a16="http://schemas.microsoft.com/office/drawing/2014/main" id="{F8D5DF61-3B6D-A36E-6F63-2258BA6DB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1" y="5599510"/>
            <a:ext cx="1418035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1DDD06B-D408-F240-9404-B34393D72E58}" type="slidenum">
              <a:rPr lang="nl-NL" altLang="en-NL" sz="105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144</a:t>
            </a:fld>
            <a:endParaRPr lang="nl-NL" altLang="en-NL" sz="105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73410" name="Tijdelijke aanduiding voor dianummer 1">
            <a:extLst>
              <a:ext uri="{FF2B5EF4-FFF2-40B4-BE49-F238E27FC236}">
                <a16:creationId xmlns:a16="http://schemas.microsoft.com/office/drawing/2014/main" id="{32183576-EC1A-7173-A565-B5739A581A0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35490DB9-4386-FA44-97D8-0AB946CAB0CE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144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B16F3598-5FD3-A278-8D61-A67F580B5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1329929"/>
            <a:ext cx="5543550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 anchor="b"/>
          <a:lstStyle/>
          <a:p>
            <a:pP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Madrid &gt; </a:t>
            </a:r>
            <a:r>
              <a:rPr lang="en-US" sz="2700" dirty="0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Sevilla – Lakehurst</a:t>
            </a:r>
            <a:endParaRPr lang="en-GB" sz="2700" dirty="0">
              <a:solidFill>
                <a:srgbClr val="FF0000"/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273412" name="Picture 4">
            <a:extLst>
              <a:ext uri="{FF2B5EF4-FFF2-40B4-BE49-F238E27FC236}">
                <a16:creationId xmlns:a16="http://schemas.microsoft.com/office/drawing/2014/main" id="{B66A2FC4-89FF-EDF6-63E1-B7D4BEDAB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111" y="2457450"/>
            <a:ext cx="2931319" cy="2349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7" name="Text Box 2">
            <a:extLst>
              <a:ext uri="{FF2B5EF4-FFF2-40B4-BE49-F238E27FC236}">
                <a16:creationId xmlns:a16="http://schemas.microsoft.com/office/drawing/2014/main" id="{078C3896-D42E-A8BE-1DEB-2194599A2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1" y="5599510"/>
            <a:ext cx="1418035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D55A6817-BDD8-BE43-B5AD-DE1215DA5E17}" type="slidenum">
              <a:rPr lang="nl-NL" altLang="en-NL" sz="105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145</a:t>
            </a:fld>
            <a:endParaRPr lang="nl-NL" altLang="en-NL" sz="105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75458" name="Tijdelijke aanduiding voor dianummer 1">
            <a:extLst>
              <a:ext uri="{FF2B5EF4-FFF2-40B4-BE49-F238E27FC236}">
                <a16:creationId xmlns:a16="http://schemas.microsoft.com/office/drawing/2014/main" id="{2710948D-A3E0-0BE4-8DC1-4946D3F2990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EF6DEE38-426A-384F-B059-182539BFB898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145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833B7E0B-A98A-231D-B71F-EF4FA415E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1329929"/>
            <a:ext cx="5543550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 anchor="b"/>
          <a:lstStyle/>
          <a:p>
            <a:pP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Madrid &gt; Sevilla – Lakehurst</a:t>
            </a:r>
            <a:endParaRPr lang="en-GB" sz="27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275460" name="Picture 4">
            <a:extLst>
              <a:ext uri="{FF2B5EF4-FFF2-40B4-BE49-F238E27FC236}">
                <a16:creationId xmlns:a16="http://schemas.microsoft.com/office/drawing/2014/main" id="{0B794D41-52B2-B8C1-4D88-EE237110B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111" y="2457450"/>
            <a:ext cx="2931319" cy="2349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5461" name="Picture 5">
            <a:extLst>
              <a:ext uri="{FF2B5EF4-FFF2-40B4-BE49-F238E27FC236}">
                <a16:creationId xmlns:a16="http://schemas.microsoft.com/office/drawing/2014/main" id="{037C3201-3F67-5EAB-C680-81C1CC184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347" y="2457451"/>
            <a:ext cx="1727597" cy="153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E19FF0D5-494F-6FBF-1D1E-B51EE6E7275A}"/>
              </a:ext>
            </a:extLst>
          </p:cNvPr>
          <p:cNvCxnSpPr>
            <a:cxnSpLocks/>
          </p:cNvCxnSpPr>
          <p:nvPr/>
        </p:nvCxnSpPr>
        <p:spPr bwMode="auto">
          <a:xfrm flipH="1">
            <a:off x="4085946" y="3807042"/>
            <a:ext cx="1296144" cy="648072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B711AEC-4242-2C0A-18B2-3BA268B5A727}"/>
              </a:ext>
            </a:extLst>
          </p:cNvPr>
          <p:cNvSpPr txBox="1"/>
          <p:nvPr/>
        </p:nvSpPr>
        <p:spPr>
          <a:xfrm>
            <a:off x="5436096" y="4563126"/>
            <a:ext cx="1204240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NL" sz="1800" dirty="0">
                <a:solidFill>
                  <a:srgbClr val="FF0000"/>
                </a:solidFill>
              </a:rPr>
              <a:t>16 peseta’s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6761790B-F0A8-DB30-FB3C-C8B095DDC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682" y="3861050"/>
            <a:ext cx="864096" cy="378041"/>
          </a:xfrm>
          <a:prstGeom prst="rect">
            <a:avLst/>
          </a:prstGeom>
          <a:solidFill>
            <a:srgbClr val="FF0000">
              <a:alpha val="26274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NL" altLang="en-NL" sz="18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7" name="Text Box 2">
            <a:extLst>
              <a:ext uri="{FF2B5EF4-FFF2-40B4-BE49-F238E27FC236}">
                <a16:creationId xmlns:a16="http://schemas.microsoft.com/office/drawing/2014/main" id="{078C3896-D42E-A8BE-1DEB-2194599A2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1" y="5599510"/>
            <a:ext cx="1418035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D55A6817-BDD8-BE43-B5AD-DE1215DA5E17}" type="slidenum">
              <a:rPr lang="nl-NL" altLang="en-NL" sz="105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146</a:t>
            </a:fld>
            <a:endParaRPr lang="nl-NL" altLang="en-NL" sz="105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75458" name="Tijdelijke aanduiding voor dianummer 1">
            <a:extLst>
              <a:ext uri="{FF2B5EF4-FFF2-40B4-BE49-F238E27FC236}">
                <a16:creationId xmlns:a16="http://schemas.microsoft.com/office/drawing/2014/main" id="{2710948D-A3E0-0BE4-8DC1-4946D3F2990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EF6DEE38-426A-384F-B059-182539BFB898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146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833B7E0B-A98A-231D-B71F-EF4FA415E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1329929"/>
            <a:ext cx="5543550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 anchor="b"/>
          <a:lstStyle/>
          <a:p>
            <a:pP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Madrid &gt; Sevilla – Lakehurst</a:t>
            </a:r>
            <a:endParaRPr lang="en-GB" sz="27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275460" name="Picture 4">
            <a:extLst>
              <a:ext uri="{FF2B5EF4-FFF2-40B4-BE49-F238E27FC236}">
                <a16:creationId xmlns:a16="http://schemas.microsoft.com/office/drawing/2014/main" id="{0B794D41-52B2-B8C1-4D88-EE237110B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111" y="2457450"/>
            <a:ext cx="2931319" cy="2349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5461" name="Picture 5">
            <a:extLst>
              <a:ext uri="{FF2B5EF4-FFF2-40B4-BE49-F238E27FC236}">
                <a16:creationId xmlns:a16="http://schemas.microsoft.com/office/drawing/2014/main" id="{037C3201-3F67-5EAB-C680-81C1CC184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347" y="2457451"/>
            <a:ext cx="1727597" cy="153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id="{6761790B-F0A8-DB30-FB3C-C8B095DDC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682" y="3861050"/>
            <a:ext cx="864096" cy="378041"/>
          </a:xfrm>
          <a:prstGeom prst="rect">
            <a:avLst/>
          </a:prstGeom>
          <a:solidFill>
            <a:srgbClr val="FF0000">
              <a:alpha val="26274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NL" altLang="en-NL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4B2A45-8957-0585-201C-34A7E9C24F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04416">
            <a:off x="5647967" y="4227822"/>
            <a:ext cx="1364984" cy="125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600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3" name="Text Box 2">
            <a:extLst>
              <a:ext uri="{FF2B5EF4-FFF2-40B4-BE49-F238E27FC236}">
                <a16:creationId xmlns:a16="http://schemas.microsoft.com/office/drawing/2014/main" id="{94E29BDB-F013-FD05-9F01-3D7654036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1" y="5599510"/>
            <a:ext cx="1418035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08E93C5-BF5E-E94E-9125-E2DBA46AE8A9}" type="slidenum">
              <a:rPr lang="nl-NL" altLang="en-NL" sz="105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147</a:t>
            </a:fld>
            <a:endParaRPr lang="nl-NL" altLang="en-NL" sz="105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79554" name="Tijdelijke aanduiding voor dianummer 1">
            <a:extLst>
              <a:ext uri="{FF2B5EF4-FFF2-40B4-BE49-F238E27FC236}">
                <a16:creationId xmlns:a16="http://schemas.microsoft.com/office/drawing/2014/main" id="{42D8ABA9-3DB0-EFED-5C7E-65A57D1F8D7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2B673151-83E6-C340-BCE3-22AB4E01B3D9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147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69C5A067-F190-A645-2200-6B2E2A207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1329929"/>
            <a:ext cx="5543550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 anchor="b"/>
          <a:lstStyle/>
          <a:p>
            <a:pP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Madrid &gt; Sevilla – Lakehurst</a:t>
            </a:r>
            <a:endParaRPr lang="en-GB" sz="27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279556" name="Picture 4">
            <a:extLst>
              <a:ext uri="{FF2B5EF4-FFF2-40B4-BE49-F238E27FC236}">
                <a16:creationId xmlns:a16="http://schemas.microsoft.com/office/drawing/2014/main" id="{0307AD72-1A26-56D1-D8AA-FB2E32BFE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111" y="2457450"/>
            <a:ext cx="2287190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557" name="Picture 8">
            <a:extLst>
              <a:ext uri="{FF2B5EF4-FFF2-40B4-BE49-F238E27FC236}">
                <a16:creationId xmlns:a16="http://schemas.microsoft.com/office/drawing/2014/main" id="{D5D510E9-DFE4-01C7-3646-E22858AAF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242" y="3948114"/>
            <a:ext cx="5893594" cy="1445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rved Left Arrow 4">
            <a:extLst>
              <a:ext uri="{FF2B5EF4-FFF2-40B4-BE49-F238E27FC236}">
                <a16:creationId xmlns:a16="http://schemas.microsoft.com/office/drawing/2014/main" id="{57D96DC8-1A8C-7847-5D39-40561F983C45}"/>
              </a:ext>
            </a:extLst>
          </p:cNvPr>
          <p:cNvSpPr/>
          <p:nvPr/>
        </p:nvSpPr>
        <p:spPr bwMode="auto">
          <a:xfrm>
            <a:off x="4517994" y="2909888"/>
            <a:ext cx="540060" cy="702078"/>
          </a:xfrm>
          <a:prstGeom prst="curvedLeftArrow">
            <a:avLst/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336947">
              <a:buClr>
                <a:srgbClr val="000000"/>
              </a:buClr>
              <a:buSzPct val="100000"/>
            </a:pPr>
            <a:endParaRPr lang="en-NL" sz="1800">
              <a:latin typeface="Times New Roman" pitchFamily="-103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1" name="Text Box 2">
            <a:extLst>
              <a:ext uri="{FF2B5EF4-FFF2-40B4-BE49-F238E27FC236}">
                <a16:creationId xmlns:a16="http://schemas.microsoft.com/office/drawing/2014/main" id="{082FC7F5-DD9D-CBC1-FA3E-E64628364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1" y="5599510"/>
            <a:ext cx="1418035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0005AE4-E0B9-AD4C-AB51-15D57D6CD0B5}" type="slidenum">
              <a:rPr lang="nl-NL" altLang="en-NL" sz="105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148</a:t>
            </a:fld>
            <a:endParaRPr lang="nl-NL" altLang="en-NL" sz="105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81602" name="Tijdelijke aanduiding voor dianummer 1">
            <a:extLst>
              <a:ext uri="{FF2B5EF4-FFF2-40B4-BE49-F238E27FC236}">
                <a16:creationId xmlns:a16="http://schemas.microsoft.com/office/drawing/2014/main" id="{CF8043BE-E26A-C775-B3DF-CCA03AEC059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ED5A7551-3F78-9A47-AFC0-0ADFDB050FBC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148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CBE93D20-FFBC-EA49-EC62-A5206731B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1329929"/>
            <a:ext cx="5543550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 anchor="b"/>
          <a:lstStyle/>
          <a:p>
            <a:pP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2700" dirty="0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Sevilla – Sevilla </a:t>
            </a: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&gt; Madrid</a:t>
            </a:r>
            <a:endParaRPr lang="en-GB" sz="27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281604" name="Picture 4">
            <a:extLst>
              <a:ext uri="{FF2B5EF4-FFF2-40B4-BE49-F238E27FC236}">
                <a16:creationId xmlns:a16="http://schemas.microsoft.com/office/drawing/2014/main" id="{15FC044B-D27D-A8FA-C6E5-928338277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7" y="2546747"/>
            <a:ext cx="3501629" cy="2556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49" name="Text Box 2">
            <a:extLst>
              <a:ext uri="{FF2B5EF4-FFF2-40B4-BE49-F238E27FC236}">
                <a16:creationId xmlns:a16="http://schemas.microsoft.com/office/drawing/2014/main" id="{2609DE42-8A8C-4F7F-6F88-007F52BD4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1" y="5599510"/>
            <a:ext cx="1418035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D82D5D4-6DA0-5646-A681-5C2FB8104F81}" type="slidenum">
              <a:rPr lang="nl-NL" altLang="en-NL" sz="105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149</a:t>
            </a:fld>
            <a:endParaRPr lang="nl-NL" altLang="en-NL" sz="105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83650" name="Tijdelijke aanduiding voor dianummer 1">
            <a:extLst>
              <a:ext uri="{FF2B5EF4-FFF2-40B4-BE49-F238E27FC236}">
                <a16:creationId xmlns:a16="http://schemas.microsoft.com/office/drawing/2014/main" id="{75684F2A-9A51-D0F9-F768-735651507CE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2C6A1E98-3AE1-2A4D-BEFD-37E0A8C4A520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149</a:t>
            </a:fld>
            <a:endParaRPr lang="nl-NL" altLang="en-NL" dirty="0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1A482F03-2A6E-0172-EFA8-C918B2E0B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1329929"/>
            <a:ext cx="5543550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 anchor="b"/>
          <a:lstStyle/>
          <a:p>
            <a:pP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Sevilla – Sevilla &gt; Madrid</a:t>
            </a:r>
            <a:endParaRPr lang="en-GB" sz="27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283652" name="Picture 4">
            <a:extLst>
              <a:ext uri="{FF2B5EF4-FFF2-40B4-BE49-F238E27FC236}">
                <a16:creationId xmlns:a16="http://schemas.microsoft.com/office/drawing/2014/main" id="{45055776-4BE9-9BE1-C615-A24D463C6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7" y="2546747"/>
            <a:ext cx="3501629" cy="2556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3653" name="Picture 5">
            <a:extLst>
              <a:ext uri="{FF2B5EF4-FFF2-40B4-BE49-F238E27FC236}">
                <a16:creationId xmlns:a16="http://schemas.microsoft.com/office/drawing/2014/main" id="{A21B51F9-E9AC-A0A2-2406-AAFC22E71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428" y="2486025"/>
            <a:ext cx="1509713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4BE6C130-DBC7-6CAB-66AA-482C818CF2C4}"/>
              </a:ext>
            </a:extLst>
          </p:cNvPr>
          <p:cNvCxnSpPr>
            <a:cxnSpLocks/>
          </p:cNvCxnSpPr>
          <p:nvPr/>
        </p:nvCxnSpPr>
        <p:spPr bwMode="auto">
          <a:xfrm flipH="1">
            <a:off x="3813573" y="3429000"/>
            <a:ext cx="2108578" cy="1404156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A51819C-0273-E58E-A126-63EA0CEA9FE4}"/>
              </a:ext>
            </a:extLst>
          </p:cNvPr>
          <p:cNvSpPr txBox="1"/>
          <p:nvPr/>
        </p:nvSpPr>
        <p:spPr>
          <a:xfrm>
            <a:off x="5436096" y="4563126"/>
            <a:ext cx="1204240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NL" sz="1800" dirty="0">
                <a:solidFill>
                  <a:srgbClr val="FF0000"/>
                </a:solidFill>
              </a:rPr>
              <a:t>24 peseta’s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2">
            <a:extLst>
              <a:ext uri="{FF2B5EF4-FFF2-40B4-BE49-F238E27FC236}">
                <a16:creationId xmlns:a16="http://schemas.microsoft.com/office/drawing/2014/main" id="{F5DD6EF4-68CC-A577-B2D3-93C76AFF5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5568377-CD36-7F47-B7CB-A451F6E15C3D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15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4818" name="Tijdelijke aanduiding voor dianummer 2">
            <a:extLst>
              <a:ext uri="{FF2B5EF4-FFF2-40B4-BE49-F238E27FC236}">
                <a16:creationId xmlns:a16="http://schemas.microsoft.com/office/drawing/2014/main" id="{2DA975C2-8ECC-6039-75EF-F15988D1262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4298C7D1-284E-E349-A4B9-6AD735E0C587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15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61656B89-7E70-01F9-5411-FE392A16C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Ontwikkeling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van de Zeppelins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983EFE78-FE77-BCC3-C078-6978D09C7AAB}"/>
              </a:ext>
            </a:extLst>
          </p:cNvPr>
          <p:cNvSpPr txBox="1"/>
          <p:nvPr/>
        </p:nvSpPr>
        <p:spPr>
          <a:xfrm>
            <a:off x="900113" y="2060575"/>
            <a:ext cx="7127875" cy="304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1900 – 1908: Proefmodellen LZ1 – LZ4</a:t>
            </a:r>
          </a:p>
          <a:p>
            <a:pPr eaLnBrk="1" hangingPunct="1">
              <a:defRPr/>
            </a:pPr>
            <a:endParaRPr lang="nl-NL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1909: DELAG luchtvaartmaatschappij</a:t>
            </a:r>
          </a:p>
          <a:p>
            <a:pPr eaLnBrk="1" hangingPunct="1">
              <a:defRPr/>
            </a:pPr>
            <a:endParaRPr lang="nl-NL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1909 – 1914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: LZ5 – LZ15</a:t>
            </a: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				1.500 (plezier)vluchten boven Duitsland</a:t>
            </a:r>
          </a:p>
          <a:p>
            <a:pPr eaLnBrk="1" hangingPunct="1">
              <a:defRPr/>
            </a:pPr>
            <a:endParaRPr lang="nl-NL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				Er wordt steeds meer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post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meegenomen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7" name="Text Box 2">
            <a:extLst>
              <a:ext uri="{FF2B5EF4-FFF2-40B4-BE49-F238E27FC236}">
                <a16:creationId xmlns:a16="http://schemas.microsoft.com/office/drawing/2014/main" id="{F8B684BF-A6B5-B148-1CB4-6B8A08871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1" y="5599510"/>
            <a:ext cx="1418035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A99D0F6-2426-0747-9386-14C0567FFC28}" type="slidenum">
              <a:rPr lang="nl-NL" altLang="en-NL" sz="105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150</a:t>
            </a:fld>
            <a:endParaRPr lang="nl-NL" altLang="en-NL" sz="105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85698" name="Tijdelijke aanduiding voor dianummer 1">
            <a:extLst>
              <a:ext uri="{FF2B5EF4-FFF2-40B4-BE49-F238E27FC236}">
                <a16:creationId xmlns:a16="http://schemas.microsoft.com/office/drawing/2014/main" id="{13588391-2F06-6FD2-2CDB-7E98A986678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67CDAE7B-A2AE-4B4E-9D5B-38FEC5573968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150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95E388F8-72A9-F093-B7AA-CF8B301DE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1329929"/>
            <a:ext cx="5543550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 anchor="b"/>
          <a:lstStyle/>
          <a:p>
            <a:pP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Sevilla – Sevilla &gt; Madrid</a:t>
            </a:r>
            <a:endParaRPr lang="en-GB" sz="27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285700" name="Picture 4">
            <a:extLst>
              <a:ext uri="{FF2B5EF4-FFF2-40B4-BE49-F238E27FC236}">
                <a16:creationId xmlns:a16="http://schemas.microsoft.com/office/drawing/2014/main" id="{5D23816F-8CD2-4256-80EB-4486FAC84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7" y="2546747"/>
            <a:ext cx="3501629" cy="2556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5701" name="Picture 5">
            <a:extLst>
              <a:ext uri="{FF2B5EF4-FFF2-40B4-BE49-F238E27FC236}">
                <a16:creationId xmlns:a16="http://schemas.microsoft.com/office/drawing/2014/main" id="{6A7B6089-34DB-B8FB-8BE9-9DCFB4656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428" y="2486025"/>
            <a:ext cx="1509713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5702" name="Picture 3">
            <a:extLst>
              <a:ext uri="{FF2B5EF4-FFF2-40B4-BE49-F238E27FC236}">
                <a16:creationId xmlns:a16="http://schemas.microsoft.com/office/drawing/2014/main" id="{96EE5109-C5F9-0964-CC13-E4079F6D7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430" y="3645694"/>
            <a:ext cx="1135856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5" name="Text Box 2">
            <a:extLst>
              <a:ext uri="{FF2B5EF4-FFF2-40B4-BE49-F238E27FC236}">
                <a16:creationId xmlns:a16="http://schemas.microsoft.com/office/drawing/2014/main" id="{C617CEFB-21D8-EB66-B72F-78023C54E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1" y="5599510"/>
            <a:ext cx="1418035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669E074-8190-644F-9BFC-FD1F7997059E}" type="slidenum">
              <a:rPr lang="nl-NL" altLang="en-NL" sz="105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151</a:t>
            </a:fld>
            <a:endParaRPr lang="nl-NL" altLang="en-NL" sz="105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87746" name="Tijdelijke aanduiding voor dianummer 1">
            <a:extLst>
              <a:ext uri="{FF2B5EF4-FFF2-40B4-BE49-F238E27FC236}">
                <a16:creationId xmlns:a16="http://schemas.microsoft.com/office/drawing/2014/main" id="{9EAD8879-755A-1920-09EE-F7DC08A7C6C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3C3633CF-FAF2-DA4C-B7B7-CAED081B033A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151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14A38396-8FD4-77DF-61FE-1903E3EE7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1329929"/>
            <a:ext cx="5543550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 anchor="b"/>
          <a:lstStyle/>
          <a:p>
            <a:pP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Sevilla – Sevilla &gt; Madrid</a:t>
            </a:r>
            <a:endParaRPr lang="en-GB" sz="27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287748" name="Picture 4">
            <a:extLst>
              <a:ext uri="{FF2B5EF4-FFF2-40B4-BE49-F238E27FC236}">
                <a16:creationId xmlns:a16="http://schemas.microsoft.com/office/drawing/2014/main" id="{221B7363-3A8D-575E-C4A7-934C51A8E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7" y="2546747"/>
            <a:ext cx="3501629" cy="2556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749" name="Picture 5">
            <a:extLst>
              <a:ext uri="{FF2B5EF4-FFF2-40B4-BE49-F238E27FC236}">
                <a16:creationId xmlns:a16="http://schemas.microsoft.com/office/drawing/2014/main" id="{168F08AE-3FF4-4754-15F2-23027B6AF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967" y="2546747"/>
            <a:ext cx="118705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750" name="Picture 3">
            <a:extLst>
              <a:ext uri="{FF2B5EF4-FFF2-40B4-BE49-F238E27FC236}">
                <a16:creationId xmlns:a16="http://schemas.microsoft.com/office/drawing/2014/main" id="{2B79728C-BAEB-2039-0A94-104D6E815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382" y="2524126"/>
            <a:ext cx="854869" cy="822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751" name="Picture 6">
            <a:extLst>
              <a:ext uri="{FF2B5EF4-FFF2-40B4-BE49-F238E27FC236}">
                <a16:creationId xmlns:a16="http://schemas.microsoft.com/office/drawing/2014/main" id="{83BC4897-5F80-20DD-5618-E26A02E7C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966" y="3536156"/>
            <a:ext cx="2656284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3" name="Text Box 2">
            <a:extLst>
              <a:ext uri="{FF2B5EF4-FFF2-40B4-BE49-F238E27FC236}">
                <a16:creationId xmlns:a16="http://schemas.microsoft.com/office/drawing/2014/main" id="{80DBA2DA-1700-A3CC-3548-622A66014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1" y="5599510"/>
            <a:ext cx="1418035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A7EE96C-F896-2B4F-B501-F43E56D20E5A}" type="slidenum">
              <a:rPr lang="nl-NL" altLang="en-NL" sz="105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152</a:t>
            </a:fld>
            <a:endParaRPr lang="nl-NL" altLang="en-NL" sz="105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89794" name="Tijdelijke aanduiding voor dianummer 1">
            <a:extLst>
              <a:ext uri="{FF2B5EF4-FFF2-40B4-BE49-F238E27FC236}">
                <a16:creationId xmlns:a16="http://schemas.microsoft.com/office/drawing/2014/main" id="{B1733D92-4BC2-F858-D59D-374C2912BD0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064F053A-626D-024E-BDA2-A1130E110B4B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152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F1DD4207-3CBD-AEED-076C-BEDACA1723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1329929"/>
            <a:ext cx="5543550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 anchor="b"/>
          <a:lstStyle/>
          <a:p>
            <a:pP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Sevilla – Sevilla &gt; Madrid</a:t>
            </a:r>
            <a:endParaRPr lang="en-GB" sz="27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289796" name="Picture 4">
            <a:extLst>
              <a:ext uri="{FF2B5EF4-FFF2-40B4-BE49-F238E27FC236}">
                <a16:creationId xmlns:a16="http://schemas.microsoft.com/office/drawing/2014/main" id="{F4D601DF-62CF-51B7-98AE-19FAB10D2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9" y="2546747"/>
            <a:ext cx="2321719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9797" name="Picture 5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320F54A8-B8F3-C4C2-47FF-99A4E8CAB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3018235"/>
            <a:ext cx="2430066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1" name="Text Box 2">
            <a:extLst>
              <a:ext uri="{FF2B5EF4-FFF2-40B4-BE49-F238E27FC236}">
                <a16:creationId xmlns:a16="http://schemas.microsoft.com/office/drawing/2014/main" id="{FE7C514F-DC63-0C2F-02E8-E4FDAC807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1" y="5599510"/>
            <a:ext cx="1418035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B31D570-FDFE-9449-9709-335DC4C47ED2}" type="slidenum">
              <a:rPr lang="nl-NL" altLang="en-NL" sz="105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153</a:t>
            </a:fld>
            <a:endParaRPr lang="nl-NL" altLang="en-NL" sz="105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91842" name="Tijdelijke aanduiding voor dianummer 1">
            <a:extLst>
              <a:ext uri="{FF2B5EF4-FFF2-40B4-BE49-F238E27FC236}">
                <a16:creationId xmlns:a16="http://schemas.microsoft.com/office/drawing/2014/main" id="{6FC78921-AB9F-0525-683C-6214077E91E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02C43C73-444C-7E4C-BB59-BB25FF169F13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153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6E01E2FA-2806-94F0-39F4-5D62356110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1329929"/>
            <a:ext cx="5543550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 anchor="b"/>
          <a:lstStyle/>
          <a:p>
            <a:pP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Sevilla – Sevilla &gt; Madrid</a:t>
            </a:r>
            <a:endParaRPr lang="en-GB" sz="27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291844" name="Picture 4">
            <a:extLst>
              <a:ext uri="{FF2B5EF4-FFF2-40B4-BE49-F238E27FC236}">
                <a16:creationId xmlns:a16="http://schemas.microsoft.com/office/drawing/2014/main" id="{F7DB1E88-DD55-3A67-BDCC-801CB4BD4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9" y="2546747"/>
            <a:ext cx="2321719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1845" name="Picture 5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F212F8BF-8453-8FED-F3AA-54D30459C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3018235"/>
            <a:ext cx="2430066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1846" name="Picture 3">
            <a:extLst>
              <a:ext uri="{FF2B5EF4-FFF2-40B4-BE49-F238E27FC236}">
                <a16:creationId xmlns:a16="http://schemas.microsoft.com/office/drawing/2014/main" id="{7FB4DC56-43C2-D732-3CA3-59013E350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3730230"/>
            <a:ext cx="4752975" cy="136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1" name="Text Box 2">
            <a:extLst>
              <a:ext uri="{FF2B5EF4-FFF2-40B4-BE49-F238E27FC236}">
                <a16:creationId xmlns:a16="http://schemas.microsoft.com/office/drawing/2014/main" id="{FE7C514F-DC63-0C2F-02E8-E4FDAC807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1" y="5599510"/>
            <a:ext cx="1418035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B31D570-FDFE-9449-9709-335DC4C47ED2}" type="slidenum">
              <a:rPr lang="nl-NL" altLang="en-NL" sz="105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154</a:t>
            </a:fld>
            <a:endParaRPr lang="nl-NL" altLang="en-NL" sz="105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91842" name="Tijdelijke aanduiding voor dianummer 1">
            <a:extLst>
              <a:ext uri="{FF2B5EF4-FFF2-40B4-BE49-F238E27FC236}">
                <a16:creationId xmlns:a16="http://schemas.microsoft.com/office/drawing/2014/main" id="{6FC78921-AB9F-0525-683C-6214077E91E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02C43C73-444C-7E4C-BB59-BB25FF169F13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154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6E01E2FA-2806-94F0-39F4-5D62356110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1329929"/>
            <a:ext cx="5543550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 anchor="b"/>
          <a:lstStyle/>
          <a:p>
            <a:pP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Sevilla – Sevilla &gt; Madrid</a:t>
            </a:r>
            <a:endParaRPr lang="en-GB" sz="27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291844" name="Picture 4">
            <a:extLst>
              <a:ext uri="{FF2B5EF4-FFF2-40B4-BE49-F238E27FC236}">
                <a16:creationId xmlns:a16="http://schemas.microsoft.com/office/drawing/2014/main" id="{F7DB1E88-DD55-3A67-BDCC-801CB4BD4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9" y="2546747"/>
            <a:ext cx="2321719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1845" name="Picture 5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F212F8BF-8453-8FED-F3AA-54D30459C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3018235"/>
            <a:ext cx="2430066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1846" name="Picture 3">
            <a:extLst>
              <a:ext uri="{FF2B5EF4-FFF2-40B4-BE49-F238E27FC236}">
                <a16:creationId xmlns:a16="http://schemas.microsoft.com/office/drawing/2014/main" id="{7FB4DC56-43C2-D732-3CA3-59013E350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3730230"/>
            <a:ext cx="4752975" cy="136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3486EC5F-BA26-5267-473C-30EAEAF2C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73276">
            <a:off x="5860758" y="4152236"/>
            <a:ext cx="1509713" cy="1358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23180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1" name="Text Box 2">
            <a:extLst>
              <a:ext uri="{FF2B5EF4-FFF2-40B4-BE49-F238E27FC236}">
                <a16:creationId xmlns:a16="http://schemas.microsoft.com/office/drawing/2014/main" id="{FE7C514F-DC63-0C2F-02E8-E4FDAC807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1" y="5599510"/>
            <a:ext cx="1418035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B31D570-FDFE-9449-9709-335DC4C47ED2}" type="slidenum">
              <a:rPr lang="nl-NL" altLang="en-NL" sz="105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155</a:t>
            </a:fld>
            <a:endParaRPr lang="nl-NL" altLang="en-NL" sz="105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91842" name="Tijdelijke aanduiding voor dianummer 1">
            <a:extLst>
              <a:ext uri="{FF2B5EF4-FFF2-40B4-BE49-F238E27FC236}">
                <a16:creationId xmlns:a16="http://schemas.microsoft.com/office/drawing/2014/main" id="{6FC78921-AB9F-0525-683C-6214077E91E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02C43C73-444C-7E4C-BB59-BB25FF169F13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155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6E01E2FA-2806-94F0-39F4-5D62356110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1329929"/>
            <a:ext cx="5543550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 anchor="b"/>
          <a:lstStyle/>
          <a:p>
            <a:pP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Sevilla – Sevilla &gt; Madrid</a:t>
            </a:r>
            <a:endParaRPr lang="en-GB" sz="27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291844" name="Picture 4">
            <a:extLst>
              <a:ext uri="{FF2B5EF4-FFF2-40B4-BE49-F238E27FC236}">
                <a16:creationId xmlns:a16="http://schemas.microsoft.com/office/drawing/2014/main" id="{F7DB1E88-DD55-3A67-BDCC-801CB4BD4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9" y="2546747"/>
            <a:ext cx="2321719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1845" name="Picture 5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F212F8BF-8453-8FED-F3AA-54D30459C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3018235"/>
            <a:ext cx="2430066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1846" name="Picture 3">
            <a:extLst>
              <a:ext uri="{FF2B5EF4-FFF2-40B4-BE49-F238E27FC236}">
                <a16:creationId xmlns:a16="http://schemas.microsoft.com/office/drawing/2014/main" id="{7FB4DC56-43C2-D732-3CA3-59013E350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3730230"/>
            <a:ext cx="4752975" cy="136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3486EC5F-BA26-5267-473C-30EAEAF2C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73276">
            <a:off x="5860758" y="4152236"/>
            <a:ext cx="1509713" cy="1358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0566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5" name="Text Box 2">
            <a:extLst>
              <a:ext uri="{FF2B5EF4-FFF2-40B4-BE49-F238E27FC236}">
                <a16:creationId xmlns:a16="http://schemas.microsoft.com/office/drawing/2014/main" id="{79DAF42C-D1FC-760E-019D-65121B0DD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17715E9-FE44-EF40-8E1C-67C15676CF11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156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97986" name="Tijdelijke aanduiding voor dianummer 1">
            <a:extLst>
              <a:ext uri="{FF2B5EF4-FFF2-40B4-BE49-F238E27FC236}">
                <a16:creationId xmlns:a16="http://schemas.microsoft.com/office/drawing/2014/main" id="{E9890DC0-8B1B-4607-6064-58F49041367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2687A46D-3752-F14B-99F7-FE2712F9AF7D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156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97987" name="Rectangle 2">
            <a:extLst>
              <a:ext uri="{FF2B5EF4-FFF2-40B4-BE49-F238E27FC236}">
                <a16:creationId xmlns:a16="http://schemas.microsoft.com/office/drawing/2014/main" id="{5D78446C-F210-9228-9BFE-4D512C0FB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28273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297988" name="Rectangle 3">
            <a:extLst>
              <a:ext uri="{FF2B5EF4-FFF2-40B4-BE49-F238E27FC236}">
                <a16:creationId xmlns:a16="http://schemas.microsoft.com/office/drawing/2014/main" id="{47C9DB85-B17C-8947-09CC-E39BC57B0A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44402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9" name="Tekstvak 1">
            <a:extLst>
              <a:ext uri="{FF2B5EF4-FFF2-40B4-BE49-F238E27FC236}">
                <a16:creationId xmlns:a16="http://schemas.microsoft.com/office/drawing/2014/main" id="{0F96081F-AA7B-3096-F84E-BC72BB50CAB0}"/>
              </a:ext>
            </a:extLst>
          </p:cNvPr>
          <p:cNvSpPr txBox="1"/>
          <p:nvPr/>
        </p:nvSpPr>
        <p:spPr>
          <a:xfrm>
            <a:off x="1835150" y="3152775"/>
            <a:ext cx="6408738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sz="4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3. POST UIT BRAZILIË</a:t>
            </a:r>
            <a:endParaRPr lang="nl-NL" sz="4000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3" name="Text Box 2">
            <a:extLst>
              <a:ext uri="{FF2B5EF4-FFF2-40B4-BE49-F238E27FC236}">
                <a16:creationId xmlns:a16="http://schemas.microsoft.com/office/drawing/2014/main" id="{463CA7F2-297A-0969-98C2-23D12806A0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6F83230-61D1-F145-BA86-387EACA5AD59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157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00034" name="Tijdelijke aanduiding voor dianummer 1">
            <a:extLst>
              <a:ext uri="{FF2B5EF4-FFF2-40B4-BE49-F238E27FC236}">
                <a16:creationId xmlns:a16="http://schemas.microsoft.com/office/drawing/2014/main" id="{AB13AA93-C41A-E700-5C21-09D719BB500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4F4FE887-8AD2-2D4A-A625-E1E49DEB84D8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157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00035" name="Rectangle 2">
            <a:extLst>
              <a:ext uri="{FF2B5EF4-FFF2-40B4-BE49-F238E27FC236}">
                <a16:creationId xmlns:a16="http://schemas.microsoft.com/office/drawing/2014/main" id="{B8C7110A-DCF2-3CDA-1CC1-22A3783769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28273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300036" name="Rectangle 3">
            <a:extLst>
              <a:ext uri="{FF2B5EF4-FFF2-40B4-BE49-F238E27FC236}">
                <a16:creationId xmlns:a16="http://schemas.microsoft.com/office/drawing/2014/main" id="{971521EC-BF58-B4E4-B516-FB7BA34D7A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44402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FAEFE095-2541-C0E3-CE53-DC940BA14D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Speciale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tarieven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: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Brazilië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7" name="Tekstvak 1">
            <a:extLst>
              <a:ext uri="{FF2B5EF4-FFF2-40B4-BE49-F238E27FC236}">
                <a16:creationId xmlns:a16="http://schemas.microsoft.com/office/drawing/2014/main" id="{B24FE62C-8DD8-30E9-1633-A06B3BD7E2F5}"/>
              </a:ext>
            </a:extLst>
          </p:cNvPr>
          <p:cNvSpPr txBox="1"/>
          <p:nvPr/>
        </p:nvSpPr>
        <p:spPr>
          <a:xfrm>
            <a:off x="900113" y="2133600"/>
            <a:ext cx="7343775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Vanaf Rio of Pernambuco:</a:t>
            </a:r>
            <a:endParaRPr lang="nl-NL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1" name="Text Box 2">
            <a:extLst>
              <a:ext uri="{FF2B5EF4-FFF2-40B4-BE49-F238E27FC236}">
                <a16:creationId xmlns:a16="http://schemas.microsoft.com/office/drawing/2014/main" id="{A756EF02-DA9E-FA7C-2D53-431576590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C642C9A-A984-A741-BE45-184918AF278D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158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02082" name="Tijdelijke aanduiding voor dianummer 1">
            <a:extLst>
              <a:ext uri="{FF2B5EF4-FFF2-40B4-BE49-F238E27FC236}">
                <a16:creationId xmlns:a16="http://schemas.microsoft.com/office/drawing/2014/main" id="{EF73B78E-AD7E-02B2-B8E4-4C1F06AEB8D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E822C2A9-9708-2C41-BDF5-0FE098839054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158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02083" name="Rectangle 2">
            <a:extLst>
              <a:ext uri="{FF2B5EF4-FFF2-40B4-BE49-F238E27FC236}">
                <a16:creationId xmlns:a16="http://schemas.microsoft.com/office/drawing/2014/main" id="{868A3FA6-9F4D-B38F-79F4-DBB022EC6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28273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302084" name="Rectangle 3">
            <a:extLst>
              <a:ext uri="{FF2B5EF4-FFF2-40B4-BE49-F238E27FC236}">
                <a16:creationId xmlns:a16="http://schemas.microsoft.com/office/drawing/2014/main" id="{4C089B54-47CE-9538-3183-46FD800C4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44402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70435095-F6B3-EA43-E260-6D75D77FC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Speciale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tarieven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: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Brazilië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7" name="Tekstvak 1">
            <a:extLst>
              <a:ext uri="{FF2B5EF4-FFF2-40B4-BE49-F238E27FC236}">
                <a16:creationId xmlns:a16="http://schemas.microsoft.com/office/drawing/2014/main" id="{70BCA3E5-51F8-86F9-2578-4B34E55A537B}"/>
              </a:ext>
            </a:extLst>
          </p:cNvPr>
          <p:cNvSpPr txBox="1"/>
          <p:nvPr/>
        </p:nvSpPr>
        <p:spPr>
          <a:xfrm>
            <a:off x="900113" y="2133600"/>
            <a:ext cx="7343775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Vanaf Rio of Pernambuco:</a:t>
            </a:r>
            <a:endParaRPr lang="nl-NL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6306943-0121-7E7B-52E4-A1E6AC0DC5FB}"/>
              </a:ext>
            </a:extLst>
          </p:cNvPr>
          <p:cNvGraphicFramePr>
            <a:graphicFrameLocks noGrp="1"/>
          </p:cNvGraphicFramePr>
          <p:nvPr/>
        </p:nvGraphicFramePr>
        <p:xfrm>
          <a:off x="1042988" y="2651125"/>
          <a:ext cx="6505575" cy="1785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8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8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8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6485">
                <a:tc>
                  <a:txBody>
                    <a:bodyPr/>
                    <a:lstStyle/>
                    <a:p>
                      <a:r>
                        <a:rPr lang="nl-NL" sz="2000" cap="small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Bestemming</a:t>
                      </a:r>
                      <a:endParaRPr lang="en-NL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3" marR="68593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000" cap="small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Brief</a:t>
                      </a:r>
                      <a:endParaRPr lang="en-NL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3" marR="68593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000" cap="small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Kaart</a:t>
                      </a:r>
                      <a:endParaRPr lang="en-NL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3" marR="68593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485">
                <a:tc>
                  <a:txBody>
                    <a:bodyPr/>
                    <a:lstStyle/>
                    <a:p>
                      <a:r>
                        <a:rPr lang="nl-NL" sz="2000" b="1" cap="small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Brazilië</a:t>
                      </a:r>
                      <a:endParaRPr lang="en-NL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3" marR="68593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5.000 reis</a:t>
                      </a:r>
                      <a:endParaRPr lang="en-NL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3" marR="68593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5.000 reis</a:t>
                      </a:r>
                      <a:endParaRPr lang="en-NL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3" marR="68593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485">
                <a:tc>
                  <a:txBody>
                    <a:bodyPr/>
                    <a:lstStyle/>
                    <a:p>
                      <a:endParaRPr lang="en-NL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3" marR="68593" marT="0" marB="0"/>
                </a:tc>
                <a:tc>
                  <a:txBody>
                    <a:bodyPr/>
                    <a:lstStyle/>
                    <a:p>
                      <a:pPr algn="r"/>
                      <a:endParaRPr lang="en-NL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3" marR="68593" marT="0" marB="0"/>
                </a:tc>
                <a:tc>
                  <a:txBody>
                    <a:bodyPr/>
                    <a:lstStyle/>
                    <a:p>
                      <a:pPr algn="r"/>
                      <a:endParaRPr lang="en-NL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3" marR="68593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485">
                <a:tc>
                  <a:txBody>
                    <a:bodyPr/>
                    <a:lstStyle/>
                    <a:p>
                      <a:endParaRPr lang="en-NL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3" marR="68593" marT="0" marB="0"/>
                </a:tc>
                <a:tc>
                  <a:txBody>
                    <a:bodyPr/>
                    <a:lstStyle/>
                    <a:p>
                      <a:pPr algn="r"/>
                      <a:endParaRPr lang="en-NL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3" marR="68593" marT="0" marB="0"/>
                </a:tc>
                <a:tc>
                  <a:txBody>
                    <a:bodyPr/>
                    <a:lstStyle/>
                    <a:p>
                      <a:pPr algn="r"/>
                      <a:endParaRPr lang="en-NL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3" marR="68593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ekstvak 1">
            <a:extLst>
              <a:ext uri="{FF2B5EF4-FFF2-40B4-BE49-F238E27FC236}">
                <a16:creationId xmlns:a16="http://schemas.microsoft.com/office/drawing/2014/main" id="{F4A6C08F-F049-D452-5DEA-D410655F8633}"/>
              </a:ext>
            </a:extLst>
          </p:cNvPr>
          <p:cNvSpPr txBox="1"/>
          <p:nvPr/>
        </p:nvSpPr>
        <p:spPr>
          <a:xfrm>
            <a:off x="900113" y="4911725"/>
            <a:ext cx="7343775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*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Binnenlandse porto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extra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:  	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300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/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150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Reis</a:t>
            </a:r>
          </a:p>
        </p:txBody>
      </p:sp>
      <p:sp>
        <p:nvSpPr>
          <p:cNvPr id="3" name="Tekstvak 1">
            <a:extLst>
              <a:ext uri="{FF2B5EF4-FFF2-40B4-BE49-F238E27FC236}">
                <a16:creationId xmlns:a16="http://schemas.microsoft.com/office/drawing/2014/main" id="{CE3A2592-B195-92D2-A5D6-FFA6822B2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6188" y="3068960"/>
            <a:ext cx="3603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nl-NL" altLang="en-NL" b="1" dirty="0">
                <a:solidFill>
                  <a:srgbClr val="FF0000"/>
                </a:solidFill>
              </a:rPr>
              <a:t>*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29" name="Text Box 2">
            <a:extLst>
              <a:ext uri="{FF2B5EF4-FFF2-40B4-BE49-F238E27FC236}">
                <a16:creationId xmlns:a16="http://schemas.microsoft.com/office/drawing/2014/main" id="{D68A41F1-431E-8AD4-ACD4-84D9AF0D6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513CD44-7E54-5C4E-BA8F-88B4102B0E85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159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04130" name="Tijdelijke aanduiding voor dianummer 1">
            <a:extLst>
              <a:ext uri="{FF2B5EF4-FFF2-40B4-BE49-F238E27FC236}">
                <a16:creationId xmlns:a16="http://schemas.microsoft.com/office/drawing/2014/main" id="{6550DB4A-F0C9-60B6-9FC5-11F782E24E4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E61CCA89-390F-6C4B-A233-F27A94886973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159</a:t>
            </a:fld>
            <a:endParaRPr lang="nl-NL" altLang="en-NL" dirty="0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04131" name="Rectangle 2">
            <a:extLst>
              <a:ext uri="{FF2B5EF4-FFF2-40B4-BE49-F238E27FC236}">
                <a16:creationId xmlns:a16="http://schemas.microsoft.com/office/drawing/2014/main" id="{40DF032F-F921-A81D-2349-744A7DE27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28273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304132" name="Rectangle 3">
            <a:extLst>
              <a:ext uri="{FF2B5EF4-FFF2-40B4-BE49-F238E27FC236}">
                <a16:creationId xmlns:a16="http://schemas.microsoft.com/office/drawing/2014/main" id="{AAD69C5B-B58E-CBD2-517E-A355B7509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44402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ACBB410D-A690-CF27-F3A5-F50BA7206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Speciale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tarieven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: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Brazilië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7" name="Tekstvak 1">
            <a:extLst>
              <a:ext uri="{FF2B5EF4-FFF2-40B4-BE49-F238E27FC236}">
                <a16:creationId xmlns:a16="http://schemas.microsoft.com/office/drawing/2014/main" id="{7CA83672-7299-203A-9CF4-BF2AEDF2B90F}"/>
              </a:ext>
            </a:extLst>
          </p:cNvPr>
          <p:cNvSpPr txBox="1"/>
          <p:nvPr/>
        </p:nvSpPr>
        <p:spPr>
          <a:xfrm>
            <a:off x="900113" y="2133600"/>
            <a:ext cx="7343775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Vanaf Rio of Pernambuco:</a:t>
            </a:r>
            <a:endParaRPr lang="nl-NL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46B8DDA-B182-BB8D-22E3-77148660DD0E}"/>
              </a:ext>
            </a:extLst>
          </p:cNvPr>
          <p:cNvGraphicFramePr>
            <a:graphicFrameLocks noGrp="1"/>
          </p:cNvGraphicFramePr>
          <p:nvPr/>
        </p:nvGraphicFramePr>
        <p:xfrm>
          <a:off x="1042988" y="2651125"/>
          <a:ext cx="6505575" cy="1785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8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8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8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6485">
                <a:tc>
                  <a:txBody>
                    <a:bodyPr/>
                    <a:lstStyle/>
                    <a:p>
                      <a:r>
                        <a:rPr lang="nl-NL" sz="2000" cap="small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Bestemming</a:t>
                      </a:r>
                      <a:endParaRPr lang="en-NL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3" marR="68593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000" cap="small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Brief</a:t>
                      </a:r>
                      <a:endParaRPr lang="en-NL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3" marR="68593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000" cap="small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Kaart</a:t>
                      </a:r>
                      <a:endParaRPr lang="en-NL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3" marR="68593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485">
                <a:tc>
                  <a:txBody>
                    <a:bodyPr/>
                    <a:lstStyle/>
                    <a:p>
                      <a:r>
                        <a:rPr lang="nl-NL" sz="2000" cap="small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Brazilië</a:t>
                      </a:r>
                      <a:endParaRPr lang="en-NL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3" marR="68593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2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5.000 reis</a:t>
                      </a:r>
                      <a:endParaRPr lang="en-NL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3" marR="68593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2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5.000 reis</a:t>
                      </a:r>
                      <a:endParaRPr lang="en-NL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3" marR="68593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485">
                <a:tc>
                  <a:txBody>
                    <a:bodyPr/>
                    <a:lstStyle/>
                    <a:p>
                      <a:r>
                        <a:rPr lang="nl-NL" sz="2000" b="1" cap="small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Noord-Amerika</a:t>
                      </a:r>
                      <a:endParaRPr lang="en-NL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3" marR="68593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10.000 reis</a:t>
                      </a:r>
                      <a:endParaRPr lang="en-NL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3" marR="68593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5.000 reis</a:t>
                      </a:r>
                      <a:endParaRPr lang="en-NL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3" marR="68593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485">
                <a:tc>
                  <a:txBody>
                    <a:bodyPr/>
                    <a:lstStyle/>
                    <a:p>
                      <a:endParaRPr lang="en-NL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3" marR="68593" marT="0" marB="0"/>
                </a:tc>
                <a:tc>
                  <a:txBody>
                    <a:bodyPr/>
                    <a:lstStyle/>
                    <a:p>
                      <a:pPr algn="r"/>
                      <a:endParaRPr lang="en-NL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3" marR="68593" marT="0" marB="0"/>
                </a:tc>
                <a:tc>
                  <a:txBody>
                    <a:bodyPr/>
                    <a:lstStyle/>
                    <a:p>
                      <a:pPr algn="r"/>
                      <a:endParaRPr lang="en-NL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3" marR="68593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04158" name="Tekstvak 1">
            <a:extLst>
              <a:ext uri="{FF2B5EF4-FFF2-40B4-BE49-F238E27FC236}">
                <a16:creationId xmlns:a16="http://schemas.microsoft.com/office/drawing/2014/main" id="{66AAED46-D2A2-7D3E-BD93-E98B60577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6188" y="3500438"/>
            <a:ext cx="3603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nl-NL" altLang="en-NL" b="1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B5CFB8B9-0539-E84C-F8BE-BF73B6255889}"/>
              </a:ext>
            </a:extLst>
          </p:cNvPr>
          <p:cNvSpPr txBox="1"/>
          <p:nvPr/>
        </p:nvSpPr>
        <p:spPr>
          <a:xfrm>
            <a:off x="900113" y="4911725"/>
            <a:ext cx="734377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*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Internationale porto extra:  	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300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/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150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Reis (Amerika)</a:t>
            </a:r>
          </a:p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								</a:t>
            </a:r>
            <a:endParaRPr lang="nl-NL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3" name="Tekstvak 1">
            <a:extLst>
              <a:ext uri="{FF2B5EF4-FFF2-40B4-BE49-F238E27FC236}">
                <a16:creationId xmlns:a16="http://schemas.microsoft.com/office/drawing/2014/main" id="{AA876B4D-7AF3-629D-FF94-2B99336F0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6336" y="3068960"/>
            <a:ext cx="3603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nl-NL" altLang="en-NL" b="1" dirty="0">
                <a:solidFill>
                  <a:srgbClr val="FF0000"/>
                </a:solidFill>
              </a:rPr>
              <a:t>*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2">
            <a:extLst>
              <a:ext uri="{FF2B5EF4-FFF2-40B4-BE49-F238E27FC236}">
                <a16:creationId xmlns:a16="http://schemas.microsoft.com/office/drawing/2014/main" id="{A5004AE6-25E3-5051-12D6-2BE78740D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7C209CF-F344-B644-801D-3D12FFF37CE0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16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6866" name="Tijdelijke aanduiding voor dianummer 2">
            <a:extLst>
              <a:ext uri="{FF2B5EF4-FFF2-40B4-BE49-F238E27FC236}">
                <a16:creationId xmlns:a16="http://schemas.microsoft.com/office/drawing/2014/main" id="{2749AE82-FE22-8BF0-010E-27503E6BD95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B946FC24-1AC0-9C4E-9ED9-E734D3EB3510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16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1AB8D5BF-EDFD-798A-80EF-E731DDEDF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Ontwikkeling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van de Zeppelins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88855F9-DC7B-523A-9EBD-30B677D4E29F}"/>
              </a:ext>
            </a:extLst>
          </p:cNvPr>
          <p:cNvSpPr txBox="1"/>
          <p:nvPr/>
        </p:nvSpPr>
        <p:spPr>
          <a:xfrm>
            <a:off x="900113" y="2060575"/>
            <a:ext cx="712787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Er wordt steeds meer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post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meegenomen:</a:t>
            </a:r>
          </a:p>
        </p:txBody>
      </p:sp>
      <p:pic>
        <p:nvPicPr>
          <p:cNvPr id="36869" name="Picture 4">
            <a:extLst>
              <a:ext uri="{FF2B5EF4-FFF2-40B4-BE49-F238E27FC236}">
                <a16:creationId xmlns:a16="http://schemas.microsoft.com/office/drawing/2014/main" id="{DCC568E1-3C3A-BF95-071C-DF02AE255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2997200"/>
            <a:ext cx="4110037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vak 1">
            <a:extLst>
              <a:ext uri="{FF2B5EF4-FFF2-40B4-BE49-F238E27FC236}">
                <a16:creationId xmlns:a16="http://schemas.microsoft.com/office/drawing/2014/main" id="{C72B6BDC-09A4-86E3-478B-6B448417C93B}"/>
              </a:ext>
            </a:extLst>
          </p:cNvPr>
          <p:cNvSpPr txBox="1"/>
          <p:nvPr/>
        </p:nvSpPr>
        <p:spPr>
          <a:xfrm>
            <a:off x="684213" y="5919788"/>
            <a:ext cx="344805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Afwerpen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per parachute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7" name="Text Box 2">
            <a:extLst>
              <a:ext uri="{FF2B5EF4-FFF2-40B4-BE49-F238E27FC236}">
                <a16:creationId xmlns:a16="http://schemas.microsoft.com/office/drawing/2014/main" id="{BD89E221-D6D6-3F5C-CA4B-73D46529B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6CDA733-FB39-3E41-9E1A-9350179C0013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160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06178" name="Tijdelijke aanduiding voor dianummer 1">
            <a:extLst>
              <a:ext uri="{FF2B5EF4-FFF2-40B4-BE49-F238E27FC236}">
                <a16:creationId xmlns:a16="http://schemas.microsoft.com/office/drawing/2014/main" id="{8089932E-EAF0-2C16-99F8-EDC2C541DCB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7D48A1DC-3433-484A-AC09-CCCBD6002C8E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160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06179" name="Rectangle 2">
            <a:extLst>
              <a:ext uri="{FF2B5EF4-FFF2-40B4-BE49-F238E27FC236}">
                <a16:creationId xmlns:a16="http://schemas.microsoft.com/office/drawing/2014/main" id="{2C1FDAA7-5F8A-2F38-863A-C600E72D2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28273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306180" name="Rectangle 3">
            <a:extLst>
              <a:ext uri="{FF2B5EF4-FFF2-40B4-BE49-F238E27FC236}">
                <a16:creationId xmlns:a16="http://schemas.microsoft.com/office/drawing/2014/main" id="{2A8DBA6A-3ED2-6C7C-E796-83279D46B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44402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9D30BD80-D75B-BC0C-A312-8F9312749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Speciale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tarieven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: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Brazilië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7" name="Tekstvak 1">
            <a:extLst>
              <a:ext uri="{FF2B5EF4-FFF2-40B4-BE49-F238E27FC236}">
                <a16:creationId xmlns:a16="http://schemas.microsoft.com/office/drawing/2014/main" id="{D69CADEA-7435-7108-AC6E-9D96CBA039A0}"/>
              </a:ext>
            </a:extLst>
          </p:cNvPr>
          <p:cNvSpPr txBox="1"/>
          <p:nvPr/>
        </p:nvSpPr>
        <p:spPr>
          <a:xfrm>
            <a:off x="900113" y="2133600"/>
            <a:ext cx="7343775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Vanaf Rio of Pernambuco:</a:t>
            </a:r>
            <a:endParaRPr lang="nl-NL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9" name="Tekstvak 1">
            <a:extLst>
              <a:ext uri="{FF2B5EF4-FFF2-40B4-BE49-F238E27FC236}">
                <a16:creationId xmlns:a16="http://schemas.microsoft.com/office/drawing/2014/main" id="{6054AE5B-8F3F-B300-583F-C8C77B331236}"/>
              </a:ext>
            </a:extLst>
          </p:cNvPr>
          <p:cNvSpPr txBox="1"/>
          <p:nvPr/>
        </p:nvSpPr>
        <p:spPr>
          <a:xfrm>
            <a:off x="900113" y="4911725"/>
            <a:ext cx="7343775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 Internationale porto extra:  	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300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/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150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Reis (Amerika)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endParaRPr lang="nl-NL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** 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					                      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500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/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300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Reis (Europa)</a:t>
            </a:r>
            <a:endParaRPr lang="nl-NL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CAFAFF8-6547-104F-7974-E86E960B6299}"/>
              </a:ext>
            </a:extLst>
          </p:cNvPr>
          <p:cNvGraphicFramePr>
            <a:graphicFrameLocks noGrp="1"/>
          </p:cNvGraphicFramePr>
          <p:nvPr/>
        </p:nvGraphicFramePr>
        <p:xfrm>
          <a:off x="1042988" y="2651125"/>
          <a:ext cx="6505575" cy="1785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8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8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8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6485">
                <a:tc>
                  <a:txBody>
                    <a:bodyPr/>
                    <a:lstStyle/>
                    <a:p>
                      <a:r>
                        <a:rPr lang="nl-NL" sz="2000" cap="small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Bestemming</a:t>
                      </a:r>
                      <a:endParaRPr lang="en-NL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3" marR="68593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000" cap="small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Brief</a:t>
                      </a:r>
                      <a:endParaRPr lang="en-NL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3" marR="68593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000" cap="small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Kaart</a:t>
                      </a:r>
                      <a:endParaRPr lang="en-NL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3" marR="68593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485">
                <a:tc>
                  <a:txBody>
                    <a:bodyPr/>
                    <a:lstStyle/>
                    <a:p>
                      <a:r>
                        <a:rPr lang="nl-NL" sz="2000" cap="small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Brazilië</a:t>
                      </a:r>
                      <a:endParaRPr lang="en-NL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3" marR="68593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2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5.000 reis</a:t>
                      </a:r>
                      <a:endParaRPr lang="en-NL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3" marR="68593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2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5.000 reis</a:t>
                      </a:r>
                      <a:endParaRPr lang="en-NL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3" marR="68593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485">
                <a:tc>
                  <a:txBody>
                    <a:bodyPr/>
                    <a:lstStyle/>
                    <a:p>
                      <a:r>
                        <a:rPr lang="nl-NL" sz="2000" cap="small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Noord-Amerika</a:t>
                      </a:r>
                      <a:endParaRPr lang="en-NL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3" marR="68593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2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10.000 reis</a:t>
                      </a:r>
                      <a:endParaRPr lang="en-NL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3" marR="68593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2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5.000 reis</a:t>
                      </a:r>
                      <a:endParaRPr lang="en-NL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3" marR="68593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485">
                <a:tc>
                  <a:txBody>
                    <a:bodyPr/>
                    <a:lstStyle/>
                    <a:p>
                      <a:r>
                        <a:rPr lang="nl-NL" sz="2000" b="1" cap="small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Europa</a:t>
                      </a:r>
                      <a:endParaRPr lang="en-NL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3" marR="68593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20.000 reis</a:t>
                      </a:r>
                      <a:endParaRPr lang="en-NL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3" marR="68593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10.000 reis</a:t>
                      </a:r>
                      <a:endParaRPr lang="en-NL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3" marR="68593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06206" name="Tekstvak 1">
            <a:extLst>
              <a:ext uri="{FF2B5EF4-FFF2-40B4-BE49-F238E27FC236}">
                <a16:creationId xmlns:a16="http://schemas.microsoft.com/office/drawing/2014/main" id="{4EA31D30-C4F5-24DD-90E0-767FF25D4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6188" y="3500438"/>
            <a:ext cx="3603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nl-NL" altLang="en-NL" b="1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306207" name="Tekstvak 1">
            <a:extLst>
              <a:ext uri="{FF2B5EF4-FFF2-40B4-BE49-F238E27FC236}">
                <a16:creationId xmlns:a16="http://schemas.microsoft.com/office/drawing/2014/main" id="{23D71DE3-83EE-93BA-05ED-472989B3A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6187" y="4005263"/>
            <a:ext cx="5286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nl-NL" altLang="en-NL" b="1" dirty="0">
                <a:solidFill>
                  <a:srgbClr val="FF0000"/>
                </a:solidFill>
              </a:rPr>
              <a:t>**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2F8772F-5D71-8CB4-3799-A5C5B429F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6336" y="3068960"/>
            <a:ext cx="3603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nl-NL" altLang="en-NL" b="1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3" name="Tekstvak 1">
            <a:extLst>
              <a:ext uri="{FF2B5EF4-FFF2-40B4-BE49-F238E27FC236}">
                <a16:creationId xmlns:a16="http://schemas.microsoft.com/office/drawing/2014/main" id="{67F8A4B0-E342-5CB4-F18B-E27A8C4DF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270" y="4911254"/>
            <a:ext cx="3603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nl-NL" altLang="en-NL" b="1" dirty="0">
                <a:solidFill>
                  <a:srgbClr val="FF0000"/>
                </a:solidFill>
              </a:rPr>
              <a:t>*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7" name="Text Box 2">
            <a:extLst>
              <a:ext uri="{FF2B5EF4-FFF2-40B4-BE49-F238E27FC236}">
                <a16:creationId xmlns:a16="http://schemas.microsoft.com/office/drawing/2014/main" id="{BD89E221-D6D6-3F5C-CA4B-73D46529B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6CDA733-FB39-3E41-9E1A-9350179C0013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161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06178" name="Tijdelijke aanduiding voor dianummer 1">
            <a:extLst>
              <a:ext uri="{FF2B5EF4-FFF2-40B4-BE49-F238E27FC236}">
                <a16:creationId xmlns:a16="http://schemas.microsoft.com/office/drawing/2014/main" id="{8089932E-EAF0-2C16-99F8-EDC2C541DCB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7D48A1DC-3433-484A-AC09-CCCBD6002C8E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161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06179" name="Rectangle 2">
            <a:extLst>
              <a:ext uri="{FF2B5EF4-FFF2-40B4-BE49-F238E27FC236}">
                <a16:creationId xmlns:a16="http://schemas.microsoft.com/office/drawing/2014/main" id="{2C1FDAA7-5F8A-2F38-863A-C600E72D2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28273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306180" name="Rectangle 3">
            <a:extLst>
              <a:ext uri="{FF2B5EF4-FFF2-40B4-BE49-F238E27FC236}">
                <a16:creationId xmlns:a16="http://schemas.microsoft.com/office/drawing/2014/main" id="{2A8DBA6A-3ED2-6C7C-E796-83279D46B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44402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9D30BD80-D75B-BC0C-A312-8F9312749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Brazilië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Zeppelin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zegels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7" name="Tekstvak 1">
            <a:extLst>
              <a:ext uri="{FF2B5EF4-FFF2-40B4-BE49-F238E27FC236}">
                <a16:creationId xmlns:a16="http://schemas.microsoft.com/office/drawing/2014/main" id="{D69CADEA-7435-7108-AC6E-9D96CBA039A0}"/>
              </a:ext>
            </a:extLst>
          </p:cNvPr>
          <p:cNvSpPr txBox="1"/>
          <p:nvPr/>
        </p:nvSpPr>
        <p:spPr>
          <a:xfrm>
            <a:off x="900113" y="2133600"/>
            <a:ext cx="24477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Voor Europa:					</a:t>
            </a:r>
            <a:endParaRPr lang="nl-NL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D10D0E-A604-808B-3347-D9366BD85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13" y="2708920"/>
            <a:ext cx="2982342" cy="2498719"/>
          </a:xfrm>
          <a:prstGeom prst="rect">
            <a:avLst/>
          </a:prstGeom>
        </p:spPr>
      </p:pic>
      <p:sp>
        <p:nvSpPr>
          <p:cNvPr id="3" name="Tekstvak 1">
            <a:extLst>
              <a:ext uri="{FF2B5EF4-FFF2-40B4-BE49-F238E27FC236}">
                <a16:creationId xmlns:a16="http://schemas.microsoft.com/office/drawing/2014/main" id="{5B921F31-7846-32FE-6E33-A187DE927F59}"/>
              </a:ext>
            </a:extLst>
          </p:cNvPr>
          <p:cNvSpPr txBox="1"/>
          <p:nvPr/>
        </p:nvSpPr>
        <p:spPr>
          <a:xfrm>
            <a:off x="971601" y="5622340"/>
            <a:ext cx="40324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chemeClr val="accent5">
                    <a:lumMod val="50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5.000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/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10.000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/ 20.000 </a:t>
            </a:r>
            <a:r>
              <a:rPr lang="nl-NL" b="1" dirty="0">
                <a:solidFill>
                  <a:srgbClr val="7030A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Reis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	</a:t>
            </a:r>
            <a:endParaRPr lang="nl-NL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5092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7" name="Text Box 2">
            <a:extLst>
              <a:ext uri="{FF2B5EF4-FFF2-40B4-BE49-F238E27FC236}">
                <a16:creationId xmlns:a16="http://schemas.microsoft.com/office/drawing/2014/main" id="{BD89E221-D6D6-3F5C-CA4B-73D46529B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6CDA733-FB39-3E41-9E1A-9350179C0013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162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06178" name="Tijdelijke aanduiding voor dianummer 1">
            <a:extLst>
              <a:ext uri="{FF2B5EF4-FFF2-40B4-BE49-F238E27FC236}">
                <a16:creationId xmlns:a16="http://schemas.microsoft.com/office/drawing/2014/main" id="{8089932E-EAF0-2C16-99F8-EDC2C541DCB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7D48A1DC-3433-484A-AC09-CCCBD6002C8E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162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06179" name="Rectangle 2">
            <a:extLst>
              <a:ext uri="{FF2B5EF4-FFF2-40B4-BE49-F238E27FC236}">
                <a16:creationId xmlns:a16="http://schemas.microsoft.com/office/drawing/2014/main" id="{2C1FDAA7-5F8A-2F38-863A-C600E72D2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28273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306180" name="Rectangle 3">
            <a:extLst>
              <a:ext uri="{FF2B5EF4-FFF2-40B4-BE49-F238E27FC236}">
                <a16:creationId xmlns:a16="http://schemas.microsoft.com/office/drawing/2014/main" id="{2A8DBA6A-3ED2-6C7C-E796-83279D46B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44402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9D30BD80-D75B-BC0C-A312-8F9312749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Brazilië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Condor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zegels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7" name="Tekstvak 1">
            <a:extLst>
              <a:ext uri="{FF2B5EF4-FFF2-40B4-BE49-F238E27FC236}">
                <a16:creationId xmlns:a16="http://schemas.microsoft.com/office/drawing/2014/main" id="{D69CADEA-7435-7108-AC6E-9D96CBA039A0}"/>
              </a:ext>
            </a:extLst>
          </p:cNvPr>
          <p:cNvSpPr txBox="1"/>
          <p:nvPr/>
        </p:nvSpPr>
        <p:spPr>
          <a:xfrm>
            <a:off x="900113" y="2133600"/>
            <a:ext cx="7343775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Voor Europa:						Voor USA:</a:t>
            </a:r>
            <a:endParaRPr lang="nl-NL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D10D0E-A604-808B-3347-D9366BD85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13" y="2708920"/>
            <a:ext cx="2982342" cy="24987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0B429A-97B2-1EB0-73F5-AA6996D98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300" y="2694517"/>
            <a:ext cx="2889076" cy="3007634"/>
          </a:xfrm>
          <a:prstGeom prst="rect">
            <a:avLst/>
          </a:prstGeom>
        </p:spPr>
      </p:pic>
      <p:sp>
        <p:nvSpPr>
          <p:cNvPr id="4" name="Tekstvak 1">
            <a:extLst>
              <a:ext uri="{FF2B5EF4-FFF2-40B4-BE49-F238E27FC236}">
                <a16:creationId xmlns:a16="http://schemas.microsoft.com/office/drawing/2014/main" id="{7E719AD6-8FD0-D5C2-81A4-AD6F6D6504DF}"/>
              </a:ext>
            </a:extLst>
          </p:cNvPr>
          <p:cNvSpPr txBox="1"/>
          <p:nvPr/>
        </p:nvSpPr>
        <p:spPr>
          <a:xfrm>
            <a:off x="971601" y="5622340"/>
            <a:ext cx="40324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chemeClr val="accent5">
                    <a:lumMod val="50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5.000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/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10.000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/ 20.000 </a:t>
            </a:r>
            <a:r>
              <a:rPr lang="nl-NL" b="1" dirty="0">
                <a:solidFill>
                  <a:srgbClr val="7030A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Reis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	</a:t>
            </a:r>
            <a:endParaRPr lang="nl-NL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1052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7" name="Text Box 2">
            <a:extLst>
              <a:ext uri="{FF2B5EF4-FFF2-40B4-BE49-F238E27FC236}">
                <a16:creationId xmlns:a16="http://schemas.microsoft.com/office/drawing/2014/main" id="{BD89E221-D6D6-3F5C-CA4B-73D46529B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6CDA733-FB39-3E41-9E1A-9350179C0013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163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06178" name="Tijdelijke aanduiding voor dianummer 1">
            <a:extLst>
              <a:ext uri="{FF2B5EF4-FFF2-40B4-BE49-F238E27FC236}">
                <a16:creationId xmlns:a16="http://schemas.microsoft.com/office/drawing/2014/main" id="{8089932E-EAF0-2C16-99F8-EDC2C541DCB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7D48A1DC-3433-484A-AC09-CCCBD6002C8E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163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06179" name="Rectangle 2">
            <a:extLst>
              <a:ext uri="{FF2B5EF4-FFF2-40B4-BE49-F238E27FC236}">
                <a16:creationId xmlns:a16="http://schemas.microsoft.com/office/drawing/2014/main" id="{2C1FDAA7-5F8A-2F38-863A-C600E72D2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28273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306180" name="Rectangle 3">
            <a:extLst>
              <a:ext uri="{FF2B5EF4-FFF2-40B4-BE49-F238E27FC236}">
                <a16:creationId xmlns:a16="http://schemas.microsoft.com/office/drawing/2014/main" id="{2A8DBA6A-3ED2-6C7C-E796-83279D46B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44402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9D30BD80-D75B-BC0C-A312-8F9312749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Brazilië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Condor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zegels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7" name="Tekstvak 1">
            <a:extLst>
              <a:ext uri="{FF2B5EF4-FFF2-40B4-BE49-F238E27FC236}">
                <a16:creationId xmlns:a16="http://schemas.microsoft.com/office/drawing/2014/main" id="{D69CADEA-7435-7108-AC6E-9D96CBA039A0}"/>
              </a:ext>
            </a:extLst>
          </p:cNvPr>
          <p:cNvSpPr txBox="1"/>
          <p:nvPr/>
        </p:nvSpPr>
        <p:spPr>
          <a:xfrm>
            <a:off x="900113" y="2133600"/>
            <a:ext cx="7343775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Voor Europa:						Voor USA:</a:t>
            </a:r>
            <a:endParaRPr lang="nl-NL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D10D0E-A604-808B-3347-D9366BD85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13" y="2708920"/>
            <a:ext cx="2982342" cy="24987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0B429A-97B2-1EB0-73F5-AA6996D98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300" y="2694517"/>
            <a:ext cx="2889076" cy="3007634"/>
          </a:xfrm>
          <a:prstGeom prst="rect">
            <a:avLst/>
          </a:prstGeom>
        </p:spPr>
      </p:pic>
      <p:sp>
        <p:nvSpPr>
          <p:cNvPr id="4" name="Tekstvak 1">
            <a:extLst>
              <a:ext uri="{FF2B5EF4-FFF2-40B4-BE49-F238E27FC236}">
                <a16:creationId xmlns:a16="http://schemas.microsoft.com/office/drawing/2014/main" id="{34443D18-6D6A-942A-B00D-1AE174D0CECA}"/>
              </a:ext>
            </a:extLst>
          </p:cNvPr>
          <p:cNvSpPr txBox="1"/>
          <p:nvPr/>
        </p:nvSpPr>
        <p:spPr>
          <a:xfrm>
            <a:off x="1052513" y="5776937"/>
            <a:ext cx="7343775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Privé gedrukt in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Duitsland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voor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Condor</a:t>
            </a:r>
          </a:p>
        </p:txBody>
      </p:sp>
    </p:spTree>
    <p:extLst>
      <p:ext uri="{BB962C8B-B14F-4D97-AF65-F5344CB8AC3E}">
        <p14:creationId xmlns:p14="http://schemas.microsoft.com/office/powerpoint/2010/main" val="35374850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5" name="Text Box 2">
            <a:extLst>
              <a:ext uri="{FF2B5EF4-FFF2-40B4-BE49-F238E27FC236}">
                <a16:creationId xmlns:a16="http://schemas.microsoft.com/office/drawing/2014/main" id="{E001E44D-ADB8-EA66-5A10-478585618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9FB49A5-E749-DF4A-A85E-FA727A9284F2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164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08226" name="Tijdelijke aanduiding voor dianummer 1">
            <a:extLst>
              <a:ext uri="{FF2B5EF4-FFF2-40B4-BE49-F238E27FC236}">
                <a16:creationId xmlns:a16="http://schemas.microsoft.com/office/drawing/2014/main" id="{69E3BAE3-B947-32C9-EC4D-E6AFEA1C591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F41BDA62-ED4D-724C-B0C4-F219503559A6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164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EBF6F220-FB0B-1D07-1FE4-1D42F6E9F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Pernambuco – Rio de Janeiro</a:t>
            </a:r>
            <a:endParaRPr lang="en-GB" sz="3600" dirty="0">
              <a:solidFill>
                <a:srgbClr val="FF0000"/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7B544E-98EE-DADB-71BB-92DB0559A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2060848"/>
            <a:ext cx="4102224" cy="323843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5" name="Text Box 2">
            <a:extLst>
              <a:ext uri="{FF2B5EF4-FFF2-40B4-BE49-F238E27FC236}">
                <a16:creationId xmlns:a16="http://schemas.microsoft.com/office/drawing/2014/main" id="{E001E44D-ADB8-EA66-5A10-478585618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9FB49A5-E749-DF4A-A85E-FA727A9284F2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165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08226" name="Tijdelijke aanduiding voor dianummer 1">
            <a:extLst>
              <a:ext uri="{FF2B5EF4-FFF2-40B4-BE49-F238E27FC236}">
                <a16:creationId xmlns:a16="http://schemas.microsoft.com/office/drawing/2014/main" id="{69E3BAE3-B947-32C9-EC4D-E6AFEA1C591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F41BDA62-ED4D-724C-B0C4-F219503559A6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165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EBF6F220-FB0B-1D07-1FE4-1D42F6E9F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Pernambuco – Rio de Janeiro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7B544E-98EE-DADB-71BB-92DB0559A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2060848"/>
            <a:ext cx="4102224" cy="32384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8BA71C-BFC5-B230-F640-C058B4492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1972483"/>
            <a:ext cx="2110065" cy="1833335"/>
          </a:xfrm>
          <a:prstGeom prst="rect">
            <a:avLst/>
          </a:prstGeom>
        </p:spPr>
      </p:pic>
      <p:sp>
        <p:nvSpPr>
          <p:cNvPr id="7" name="Tekstvak 1">
            <a:extLst>
              <a:ext uri="{FF2B5EF4-FFF2-40B4-BE49-F238E27FC236}">
                <a16:creationId xmlns:a16="http://schemas.microsoft.com/office/drawing/2014/main" id="{45A8F2C2-06AF-99B0-250E-A729A30BA035}"/>
              </a:ext>
            </a:extLst>
          </p:cNvPr>
          <p:cNvSpPr txBox="1"/>
          <p:nvPr/>
        </p:nvSpPr>
        <p:spPr>
          <a:xfrm>
            <a:off x="5292601" y="3861048"/>
            <a:ext cx="3023815" cy="461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5.000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Reis (Zeppelin)</a:t>
            </a:r>
            <a:endParaRPr lang="nl-NL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F1BF6E-22B2-D8B5-DFD2-253699EDB224}"/>
              </a:ext>
            </a:extLst>
          </p:cNvPr>
          <p:cNvSpPr/>
          <p:nvPr/>
        </p:nvSpPr>
        <p:spPr bwMode="auto">
          <a:xfrm>
            <a:off x="3419872" y="2492896"/>
            <a:ext cx="1008112" cy="72008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3" charset="0"/>
              <a:buNone/>
              <a:tabLst/>
            </a:pPr>
            <a:endParaRPr kumimoji="0" lang="en-NL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3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E008DA2-C99B-890B-F9E8-1EA12E614CFE}"/>
              </a:ext>
            </a:extLst>
          </p:cNvPr>
          <p:cNvCxnSpPr/>
          <p:nvPr/>
        </p:nvCxnSpPr>
        <p:spPr bwMode="auto">
          <a:xfrm>
            <a:off x="2771800" y="3501008"/>
            <a:ext cx="936104" cy="1152128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7555989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5" name="Text Box 2">
            <a:extLst>
              <a:ext uri="{FF2B5EF4-FFF2-40B4-BE49-F238E27FC236}">
                <a16:creationId xmlns:a16="http://schemas.microsoft.com/office/drawing/2014/main" id="{E001E44D-ADB8-EA66-5A10-478585618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9FB49A5-E749-DF4A-A85E-FA727A9284F2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166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08226" name="Tijdelijke aanduiding voor dianummer 1">
            <a:extLst>
              <a:ext uri="{FF2B5EF4-FFF2-40B4-BE49-F238E27FC236}">
                <a16:creationId xmlns:a16="http://schemas.microsoft.com/office/drawing/2014/main" id="{69E3BAE3-B947-32C9-EC4D-E6AFEA1C591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F41BDA62-ED4D-724C-B0C4-F219503559A6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166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EBF6F220-FB0B-1D07-1FE4-1D42F6E9F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Pernambuco – Rio de Janeiro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7B544E-98EE-DADB-71BB-92DB0559A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2060848"/>
            <a:ext cx="4102224" cy="32384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8845C3-F9D9-51CE-C5B1-3090B4F65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0673" y="4365104"/>
            <a:ext cx="1575632" cy="16145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8BA71C-BFC5-B230-F640-C058B4492D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096" y="1972483"/>
            <a:ext cx="2110065" cy="18333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DC7853-FE4E-79E0-84D2-CF51B39AEB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4848" y="4581128"/>
            <a:ext cx="1008112" cy="969189"/>
          </a:xfrm>
          <a:prstGeom prst="rect">
            <a:avLst/>
          </a:prstGeom>
        </p:spPr>
      </p:pic>
      <p:sp>
        <p:nvSpPr>
          <p:cNvPr id="7" name="Tekstvak 1">
            <a:extLst>
              <a:ext uri="{FF2B5EF4-FFF2-40B4-BE49-F238E27FC236}">
                <a16:creationId xmlns:a16="http://schemas.microsoft.com/office/drawing/2014/main" id="{45A8F2C2-06AF-99B0-250E-A729A30BA035}"/>
              </a:ext>
            </a:extLst>
          </p:cNvPr>
          <p:cNvSpPr txBox="1"/>
          <p:nvPr/>
        </p:nvSpPr>
        <p:spPr>
          <a:xfrm>
            <a:off x="5292601" y="3861048"/>
            <a:ext cx="3023815" cy="461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5.000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Reis (Zeppelin)</a:t>
            </a:r>
            <a:endParaRPr lang="nl-NL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8" name="Tekstvak 1">
            <a:extLst>
              <a:ext uri="{FF2B5EF4-FFF2-40B4-BE49-F238E27FC236}">
                <a16:creationId xmlns:a16="http://schemas.microsoft.com/office/drawing/2014/main" id="{FD878975-D346-8728-0FE1-3AC55E187257}"/>
              </a:ext>
            </a:extLst>
          </p:cNvPr>
          <p:cNvSpPr txBox="1"/>
          <p:nvPr/>
        </p:nvSpPr>
        <p:spPr>
          <a:xfrm>
            <a:off x="5292080" y="5991373"/>
            <a:ext cx="3023815" cy="461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300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Reis (</a:t>
            </a:r>
            <a:r>
              <a:rPr lang="nl-NL" b="1" dirty="0" err="1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Braz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. Post)</a:t>
            </a:r>
            <a:endParaRPr lang="nl-NL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D4370A-03EA-EAA7-5AD6-945D00BD5ABC}"/>
              </a:ext>
            </a:extLst>
          </p:cNvPr>
          <p:cNvSpPr/>
          <p:nvPr/>
        </p:nvSpPr>
        <p:spPr bwMode="auto">
          <a:xfrm>
            <a:off x="2555776" y="2492896"/>
            <a:ext cx="720080" cy="72008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3" charset="0"/>
              <a:buNone/>
              <a:tabLst/>
            </a:pPr>
            <a:endParaRPr kumimoji="0" lang="en-NL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3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793C8E-1252-9A84-607B-D67FE210F7B4}"/>
              </a:ext>
            </a:extLst>
          </p:cNvPr>
          <p:cNvSpPr/>
          <p:nvPr/>
        </p:nvSpPr>
        <p:spPr bwMode="auto">
          <a:xfrm>
            <a:off x="3563888" y="3284984"/>
            <a:ext cx="720080" cy="72008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3" charset="0"/>
              <a:buNone/>
              <a:tabLst/>
            </a:pPr>
            <a:endParaRPr kumimoji="0" lang="en-NL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3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E418F7B-A916-1C77-8CF4-D60CDEAA2E55}"/>
              </a:ext>
            </a:extLst>
          </p:cNvPr>
          <p:cNvCxnSpPr>
            <a:stCxn id="10" idx="2"/>
            <a:endCxn id="11" idx="1"/>
          </p:cNvCxnSpPr>
          <p:nvPr/>
        </p:nvCxnSpPr>
        <p:spPr bwMode="auto">
          <a:xfrm>
            <a:off x="2915816" y="3212976"/>
            <a:ext cx="648072" cy="432048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0499950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5" name="Text Box 2">
            <a:extLst>
              <a:ext uri="{FF2B5EF4-FFF2-40B4-BE49-F238E27FC236}">
                <a16:creationId xmlns:a16="http://schemas.microsoft.com/office/drawing/2014/main" id="{E001E44D-ADB8-EA66-5A10-478585618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9FB49A5-E749-DF4A-A85E-FA727A9284F2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167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08226" name="Tijdelijke aanduiding voor dianummer 1">
            <a:extLst>
              <a:ext uri="{FF2B5EF4-FFF2-40B4-BE49-F238E27FC236}">
                <a16:creationId xmlns:a16="http://schemas.microsoft.com/office/drawing/2014/main" id="{69E3BAE3-B947-32C9-EC4D-E6AFEA1C591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F41BDA62-ED4D-724C-B0C4-F219503559A6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167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EBF6F220-FB0B-1D07-1FE4-1D42F6E9F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Pernambuco – Rio de Janeiro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7B544E-98EE-DADB-71BB-92DB0559A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2060848"/>
            <a:ext cx="4102224" cy="32384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8845C3-F9D9-51CE-C5B1-3090B4F65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0673" y="4365104"/>
            <a:ext cx="1575632" cy="16145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8BA71C-BFC5-B230-F640-C058B4492D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096" y="1972483"/>
            <a:ext cx="2110065" cy="18333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DC7853-FE4E-79E0-84D2-CF51B39AEB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4848" y="4581128"/>
            <a:ext cx="1008112" cy="969189"/>
          </a:xfrm>
          <a:prstGeom prst="rect">
            <a:avLst/>
          </a:prstGeom>
        </p:spPr>
      </p:pic>
      <p:sp>
        <p:nvSpPr>
          <p:cNvPr id="7" name="Tekstvak 1">
            <a:extLst>
              <a:ext uri="{FF2B5EF4-FFF2-40B4-BE49-F238E27FC236}">
                <a16:creationId xmlns:a16="http://schemas.microsoft.com/office/drawing/2014/main" id="{45A8F2C2-06AF-99B0-250E-A729A30BA035}"/>
              </a:ext>
            </a:extLst>
          </p:cNvPr>
          <p:cNvSpPr txBox="1"/>
          <p:nvPr/>
        </p:nvSpPr>
        <p:spPr>
          <a:xfrm>
            <a:off x="5292601" y="3861048"/>
            <a:ext cx="3023815" cy="461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5.000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Reis (Zeppelin)</a:t>
            </a:r>
            <a:endParaRPr lang="nl-NL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8" name="Tekstvak 1">
            <a:extLst>
              <a:ext uri="{FF2B5EF4-FFF2-40B4-BE49-F238E27FC236}">
                <a16:creationId xmlns:a16="http://schemas.microsoft.com/office/drawing/2014/main" id="{FD878975-D346-8728-0FE1-3AC55E187257}"/>
              </a:ext>
            </a:extLst>
          </p:cNvPr>
          <p:cNvSpPr txBox="1"/>
          <p:nvPr/>
        </p:nvSpPr>
        <p:spPr>
          <a:xfrm>
            <a:off x="5292080" y="5991373"/>
            <a:ext cx="3023815" cy="461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300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Reis (</a:t>
            </a:r>
            <a:r>
              <a:rPr lang="nl-NL" b="1" dirty="0" err="1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Braz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. Post)</a:t>
            </a:r>
            <a:endParaRPr lang="nl-NL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AB9776-2C0C-AA07-6F2E-F0B3103DB8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0531" y="5344137"/>
            <a:ext cx="1298383" cy="12944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49BE8D1-F1E6-E6BB-3CB4-377221345F91}"/>
              </a:ext>
            </a:extLst>
          </p:cNvPr>
          <p:cNvSpPr/>
          <p:nvPr/>
        </p:nvSpPr>
        <p:spPr bwMode="auto">
          <a:xfrm>
            <a:off x="1115616" y="2636912"/>
            <a:ext cx="1008112" cy="108012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3" charset="0"/>
              <a:buNone/>
              <a:tabLst/>
            </a:pPr>
            <a:endParaRPr kumimoji="0" lang="en-NL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8627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5" name="Text Box 2">
            <a:extLst>
              <a:ext uri="{FF2B5EF4-FFF2-40B4-BE49-F238E27FC236}">
                <a16:creationId xmlns:a16="http://schemas.microsoft.com/office/drawing/2014/main" id="{E001E44D-ADB8-EA66-5A10-478585618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9FB49A5-E749-DF4A-A85E-FA727A9284F2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168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08226" name="Tijdelijke aanduiding voor dianummer 1">
            <a:extLst>
              <a:ext uri="{FF2B5EF4-FFF2-40B4-BE49-F238E27FC236}">
                <a16:creationId xmlns:a16="http://schemas.microsoft.com/office/drawing/2014/main" id="{69E3BAE3-B947-32C9-EC4D-E6AFEA1C591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F41BDA62-ED4D-724C-B0C4-F219503559A6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168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EBF6F220-FB0B-1D07-1FE4-1D42F6E9F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Rio – Pernambuco</a:t>
            </a:r>
            <a:endParaRPr lang="en-GB" sz="3600" dirty="0">
              <a:solidFill>
                <a:srgbClr val="FF0000"/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308228" name="Picture 8">
            <a:extLst>
              <a:ext uri="{FF2B5EF4-FFF2-40B4-BE49-F238E27FC236}">
                <a16:creationId xmlns:a16="http://schemas.microsoft.com/office/drawing/2014/main" id="{3BC3C819-732B-6937-DF66-E69299EC1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205038"/>
            <a:ext cx="4608512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83193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1" name="Text Box 2">
            <a:extLst>
              <a:ext uri="{FF2B5EF4-FFF2-40B4-BE49-F238E27FC236}">
                <a16:creationId xmlns:a16="http://schemas.microsoft.com/office/drawing/2014/main" id="{1BAF687C-78C4-FFAC-733F-D5A1282E0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5DD8DCC-9803-D144-BCE8-25A1F3B6424E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169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12322" name="Tijdelijke aanduiding voor dianummer 1">
            <a:extLst>
              <a:ext uri="{FF2B5EF4-FFF2-40B4-BE49-F238E27FC236}">
                <a16:creationId xmlns:a16="http://schemas.microsoft.com/office/drawing/2014/main" id="{0C0C292A-D0CC-756E-3860-5F5EA5FAC8E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8C84AAE7-6E84-0C49-9D8C-C5208B4AAF8B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169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BAF82B72-24A8-B324-FA7A-10E83B237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Rio - Pernambuco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312324" name="Picture 8">
            <a:extLst>
              <a:ext uri="{FF2B5EF4-FFF2-40B4-BE49-F238E27FC236}">
                <a16:creationId xmlns:a16="http://schemas.microsoft.com/office/drawing/2014/main" id="{7AC9D063-1FBB-16FC-BDFE-0A8922BE1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77" y="2205038"/>
            <a:ext cx="4608512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325" name="Picture 9">
            <a:extLst>
              <a:ext uri="{FF2B5EF4-FFF2-40B4-BE49-F238E27FC236}">
                <a16:creationId xmlns:a16="http://schemas.microsoft.com/office/drawing/2014/main" id="{8BCD9EDF-CA0A-9629-24F7-F58BA486D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213" y="2205038"/>
            <a:ext cx="3535362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2326" name="Rectangle 3">
            <a:extLst>
              <a:ext uri="{FF2B5EF4-FFF2-40B4-BE49-F238E27FC236}">
                <a16:creationId xmlns:a16="http://schemas.microsoft.com/office/drawing/2014/main" id="{8AD90B59-AB77-4180-67C0-5D5EDFD31890}"/>
              </a:ext>
            </a:extLst>
          </p:cNvPr>
          <p:cNvSpPr>
            <a:spLocks noChangeArrowheads="1"/>
          </p:cNvSpPr>
          <p:nvPr/>
        </p:nvSpPr>
        <p:spPr bwMode="auto">
          <a:xfrm rot="399491">
            <a:off x="8086725" y="2595563"/>
            <a:ext cx="719138" cy="288925"/>
          </a:xfrm>
          <a:prstGeom prst="rect">
            <a:avLst/>
          </a:prstGeom>
          <a:solidFill>
            <a:srgbClr val="FF0000">
              <a:alpha val="2000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NL" altLang="en-NL"/>
          </a:p>
        </p:txBody>
      </p:sp>
      <p:sp>
        <p:nvSpPr>
          <p:cNvPr id="312327" name="Rectangle 4">
            <a:extLst>
              <a:ext uri="{FF2B5EF4-FFF2-40B4-BE49-F238E27FC236}">
                <a16:creationId xmlns:a16="http://schemas.microsoft.com/office/drawing/2014/main" id="{58B1E175-0671-0045-182C-DBB124CD76CA}"/>
              </a:ext>
            </a:extLst>
          </p:cNvPr>
          <p:cNvSpPr>
            <a:spLocks noChangeArrowheads="1"/>
          </p:cNvSpPr>
          <p:nvPr/>
        </p:nvSpPr>
        <p:spPr bwMode="auto">
          <a:xfrm rot="399491">
            <a:off x="5594350" y="3135313"/>
            <a:ext cx="720725" cy="288925"/>
          </a:xfrm>
          <a:prstGeom prst="rect">
            <a:avLst/>
          </a:prstGeom>
          <a:solidFill>
            <a:srgbClr val="FF0000">
              <a:alpha val="2000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NL" altLang="en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648932E-7831-D9CA-4E3E-50252D6195C7}"/>
              </a:ext>
            </a:extLst>
          </p:cNvPr>
          <p:cNvSpPr txBox="1"/>
          <p:nvPr/>
        </p:nvSpPr>
        <p:spPr>
          <a:xfrm>
            <a:off x="5796657" y="5013176"/>
            <a:ext cx="30238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5.000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+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300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Reis</a:t>
            </a:r>
            <a:endParaRPr lang="nl-NL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F900891-7B82-7F0E-F27E-E1FD3FC47330}"/>
              </a:ext>
            </a:extLst>
          </p:cNvPr>
          <p:cNvCxnSpPr>
            <a:cxnSpLocks/>
          </p:cNvCxnSpPr>
          <p:nvPr/>
        </p:nvCxnSpPr>
        <p:spPr bwMode="auto">
          <a:xfrm flipH="1">
            <a:off x="4716016" y="4005064"/>
            <a:ext cx="1296144" cy="72008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F811B4A2-3116-EECC-E1F3-760EA4ADA69A}"/>
              </a:ext>
            </a:extLst>
          </p:cNvPr>
          <p:cNvSpPr/>
          <p:nvPr/>
        </p:nvSpPr>
        <p:spPr bwMode="auto">
          <a:xfrm>
            <a:off x="683568" y="4221088"/>
            <a:ext cx="936104" cy="36004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3" charset="0"/>
              <a:buNone/>
              <a:tabLst/>
            </a:pPr>
            <a:endParaRPr kumimoji="0" lang="en-NL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3" charset="0"/>
            </a:endParaRPr>
          </a:p>
        </p:txBody>
      </p:sp>
      <p:sp>
        <p:nvSpPr>
          <p:cNvPr id="6" name="Tekstvak 1">
            <a:extLst>
              <a:ext uri="{FF2B5EF4-FFF2-40B4-BE49-F238E27FC236}">
                <a16:creationId xmlns:a16="http://schemas.microsoft.com/office/drawing/2014/main" id="{CB3A7E6C-654B-084F-F362-46E6B5BA75E5}"/>
              </a:ext>
            </a:extLst>
          </p:cNvPr>
          <p:cNvSpPr txBox="1"/>
          <p:nvPr/>
        </p:nvSpPr>
        <p:spPr>
          <a:xfrm>
            <a:off x="2050533" y="5878892"/>
            <a:ext cx="3023815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Von </a:t>
            </a:r>
            <a:r>
              <a:rPr lang="nl-NL" b="1" dirty="0" err="1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Meister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nummer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0DE1BD0-DBB9-5923-7A8E-25750EF877B2}"/>
              </a:ext>
            </a:extLst>
          </p:cNvPr>
          <p:cNvCxnSpPr>
            <a:cxnSpLocks/>
          </p:cNvCxnSpPr>
          <p:nvPr/>
        </p:nvCxnSpPr>
        <p:spPr bwMode="auto">
          <a:xfrm>
            <a:off x="1115616" y="4581128"/>
            <a:ext cx="2446825" cy="1297764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2">
            <a:extLst>
              <a:ext uri="{FF2B5EF4-FFF2-40B4-BE49-F238E27FC236}">
                <a16:creationId xmlns:a16="http://schemas.microsoft.com/office/drawing/2014/main" id="{B28615F7-CF7D-1C3A-8DA5-E0052788D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77BD78D-16B7-B14F-B8DF-CD1446B2259F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17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8914" name="Tijdelijke aanduiding voor dianummer 2">
            <a:extLst>
              <a:ext uri="{FF2B5EF4-FFF2-40B4-BE49-F238E27FC236}">
                <a16:creationId xmlns:a16="http://schemas.microsoft.com/office/drawing/2014/main" id="{EE41D6CD-CD4E-3F18-53EB-A00A078AA82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6A9391A4-7518-D54B-AF69-F88119ECB0D3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17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D5956B15-33A4-2E0A-735D-09FF9B912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Ontwikkeling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van de Zeppelins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D17AA226-7434-B645-1E84-CDE313917BC5}"/>
              </a:ext>
            </a:extLst>
          </p:cNvPr>
          <p:cNvSpPr txBox="1"/>
          <p:nvPr/>
        </p:nvSpPr>
        <p:spPr>
          <a:xfrm>
            <a:off x="900113" y="2060575"/>
            <a:ext cx="712787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Er wordt steeds meer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post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meegenomen:</a:t>
            </a:r>
          </a:p>
        </p:txBody>
      </p:sp>
      <p:pic>
        <p:nvPicPr>
          <p:cNvPr id="38917" name="Picture 4">
            <a:extLst>
              <a:ext uri="{FF2B5EF4-FFF2-40B4-BE49-F238E27FC236}">
                <a16:creationId xmlns:a16="http://schemas.microsoft.com/office/drawing/2014/main" id="{2A3FB76C-E88A-6D83-A92C-796FA7A07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2997200"/>
            <a:ext cx="4110037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5">
            <a:extLst>
              <a:ext uri="{FF2B5EF4-FFF2-40B4-BE49-F238E27FC236}">
                <a16:creationId xmlns:a16="http://schemas.microsoft.com/office/drawing/2014/main" id="{310CC01B-EBDC-291C-EDC6-83873E873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13" y="2989263"/>
            <a:ext cx="4110037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vak 1">
            <a:extLst>
              <a:ext uri="{FF2B5EF4-FFF2-40B4-BE49-F238E27FC236}">
                <a16:creationId xmlns:a16="http://schemas.microsoft.com/office/drawing/2014/main" id="{759C81B9-C0E5-C2C9-82DD-83AB60881085}"/>
              </a:ext>
            </a:extLst>
          </p:cNvPr>
          <p:cNvSpPr txBox="1"/>
          <p:nvPr/>
        </p:nvSpPr>
        <p:spPr>
          <a:xfrm>
            <a:off x="684213" y="5919788"/>
            <a:ext cx="344805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Afwerpen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per parachute</a:t>
            </a:r>
          </a:p>
        </p:txBody>
      </p:sp>
      <p:sp>
        <p:nvSpPr>
          <p:cNvPr id="9" name="Tekstvak 1">
            <a:extLst>
              <a:ext uri="{FF2B5EF4-FFF2-40B4-BE49-F238E27FC236}">
                <a16:creationId xmlns:a16="http://schemas.microsoft.com/office/drawing/2014/main" id="{7C5FDCB7-FBED-8F8D-6377-CD01DFD04DC4}"/>
              </a:ext>
            </a:extLst>
          </p:cNvPr>
          <p:cNvSpPr txBox="1"/>
          <p:nvPr/>
        </p:nvSpPr>
        <p:spPr>
          <a:xfrm>
            <a:off x="5372100" y="5949950"/>
            <a:ext cx="3448050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Ophijsen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met kabel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Text Box 2">
            <a:extLst>
              <a:ext uri="{FF2B5EF4-FFF2-40B4-BE49-F238E27FC236}">
                <a16:creationId xmlns:a16="http://schemas.microsoft.com/office/drawing/2014/main" id="{DCA14D2E-BED2-6E14-8B84-D56EC842C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0262763-9E21-9749-B3DB-683FD233E8B0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170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16418" name="Tijdelijke aanduiding voor dianummer 1">
            <a:extLst>
              <a:ext uri="{FF2B5EF4-FFF2-40B4-BE49-F238E27FC236}">
                <a16:creationId xmlns:a16="http://schemas.microsoft.com/office/drawing/2014/main" id="{B8B1D546-FE71-3601-D536-EF34FC0B135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D3D804FD-6DC4-C941-9BDB-2A2786D176DE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170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6B49065A-7220-AD4D-B179-4810996AD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Rio - Pernambuco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316420" name="Picture 8">
            <a:extLst>
              <a:ext uri="{FF2B5EF4-FFF2-40B4-BE49-F238E27FC236}">
                <a16:creationId xmlns:a16="http://schemas.microsoft.com/office/drawing/2014/main" id="{24602FD1-850C-63FB-503E-A49E95A75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205038"/>
            <a:ext cx="4608512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6859C80C-E7D1-CC88-21AF-0BF82E99D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831" y="2456624"/>
            <a:ext cx="2801937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8D9E85F-EBA0-AD18-1B0F-252A4157AE85}"/>
              </a:ext>
            </a:extLst>
          </p:cNvPr>
          <p:cNvCxnSpPr/>
          <p:nvPr/>
        </p:nvCxnSpPr>
        <p:spPr bwMode="auto">
          <a:xfrm>
            <a:off x="5508104" y="2060848"/>
            <a:ext cx="2808312" cy="1872208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A550FD-1804-9EA6-A1B3-85543776FF77}"/>
              </a:ext>
            </a:extLst>
          </p:cNvPr>
          <p:cNvCxnSpPr>
            <a:cxnSpLocks/>
          </p:cNvCxnSpPr>
          <p:nvPr/>
        </p:nvCxnSpPr>
        <p:spPr bwMode="auto">
          <a:xfrm flipV="1">
            <a:off x="5508104" y="2081664"/>
            <a:ext cx="2563367" cy="185139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Text Box 2">
            <a:extLst>
              <a:ext uri="{FF2B5EF4-FFF2-40B4-BE49-F238E27FC236}">
                <a16:creationId xmlns:a16="http://schemas.microsoft.com/office/drawing/2014/main" id="{DCA14D2E-BED2-6E14-8B84-D56EC842C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0262763-9E21-9749-B3DB-683FD233E8B0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171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16418" name="Tijdelijke aanduiding voor dianummer 1">
            <a:extLst>
              <a:ext uri="{FF2B5EF4-FFF2-40B4-BE49-F238E27FC236}">
                <a16:creationId xmlns:a16="http://schemas.microsoft.com/office/drawing/2014/main" id="{B8B1D546-FE71-3601-D536-EF34FC0B135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D3D804FD-6DC4-C941-9BDB-2A2786D176DE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171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6B49065A-7220-AD4D-B179-4810996AD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Rio - Pernambuco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316420" name="Picture 8">
            <a:extLst>
              <a:ext uri="{FF2B5EF4-FFF2-40B4-BE49-F238E27FC236}">
                <a16:creationId xmlns:a16="http://schemas.microsoft.com/office/drawing/2014/main" id="{24602FD1-850C-63FB-503E-A49E95A75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205038"/>
            <a:ext cx="4608512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5C33E3-4B6E-7A0D-7C46-04A29E8311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1211" y="1916832"/>
            <a:ext cx="2335459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4508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Text Box 2">
            <a:extLst>
              <a:ext uri="{FF2B5EF4-FFF2-40B4-BE49-F238E27FC236}">
                <a16:creationId xmlns:a16="http://schemas.microsoft.com/office/drawing/2014/main" id="{DCA14D2E-BED2-6E14-8B84-D56EC842C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0262763-9E21-9749-B3DB-683FD233E8B0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172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16418" name="Tijdelijke aanduiding voor dianummer 1">
            <a:extLst>
              <a:ext uri="{FF2B5EF4-FFF2-40B4-BE49-F238E27FC236}">
                <a16:creationId xmlns:a16="http://schemas.microsoft.com/office/drawing/2014/main" id="{B8B1D546-FE71-3601-D536-EF34FC0B135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D3D804FD-6DC4-C941-9BDB-2A2786D176DE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172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6B49065A-7220-AD4D-B179-4810996AD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Rio - Pernambuco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316420" name="Picture 8">
            <a:extLst>
              <a:ext uri="{FF2B5EF4-FFF2-40B4-BE49-F238E27FC236}">
                <a16:creationId xmlns:a16="http://schemas.microsoft.com/office/drawing/2014/main" id="{24602FD1-850C-63FB-503E-A49E95A75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205038"/>
            <a:ext cx="4608512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6421" name="Picture 3" descr="Text, letter&#10;&#10;Description automatically generated">
            <a:extLst>
              <a:ext uri="{FF2B5EF4-FFF2-40B4-BE49-F238E27FC236}">
                <a16:creationId xmlns:a16="http://schemas.microsoft.com/office/drawing/2014/main" id="{29C4DF16-7E5F-4D73-32AE-02481E926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501008"/>
            <a:ext cx="5094287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own Arrow 9">
            <a:extLst>
              <a:ext uri="{FF2B5EF4-FFF2-40B4-BE49-F238E27FC236}">
                <a16:creationId xmlns:a16="http://schemas.microsoft.com/office/drawing/2014/main" id="{FB53E72E-A24E-F29B-F558-E7CCBBEA9FDA}"/>
              </a:ext>
            </a:extLst>
          </p:cNvPr>
          <p:cNvSpPr>
            <a:spLocks noChangeArrowheads="1"/>
          </p:cNvSpPr>
          <p:nvPr/>
        </p:nvSpPr>
        <p:spPr bwMode="auto">
          <a:xfrm rot="3449648">
            <a:off x="6790457" y="3558532"/>
            <a:ext cx="255587" cy="790575"/>
          </a:xfrm>
          <a:prstGeom prst="downArrow">
            <a:avLst>
              <a:gd name="adj1" fmla="val 50000"/>
              <a:gd name="adj2" fmla="val 49663"/>
            </a:avLst>
          </a:prstGeom>
          <a:solidFill>
            <a:srgbClr val="FFFF00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NL" altLang="en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CF0AA4-9C46-D3DA-6EAB-DBAE68ADB4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1211" y="1916832"/>
            <a:ext cx="2335459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086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Text Box 2">
            <a:extLst>
              <a:ext uri="{FF2B5EF4-FFF2-40B4-BE49-F238E27FC236}">
                <a16:creationId xmlns:a16="http://schemas.microsoft.com/office/drawing/2014/main" id="{DCA14D2E-BED2-6E14-8B84-D56EC842C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0262763-9E21-9749-B3DB-683FD233E8B0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173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16418" name="Tijdelijke aanduiding voor dianummer 1">
            <a:extLst>
              <a:ext uri="{FF2B5EF4-FFF2-40B4-BE49-F238E27FC236}">
                <a16:creationId xmlns:a16="http://schemas.microsoft.com/office/drawing/2014/main" id="{B8B1D546-FE71-3601-D536-EF34FC0B135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D3D804FD-6DC4-C941-9BDB-2A2786D176DE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173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6B49065A-7220-AD4D-B179-4810996AD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Rio – Pernambuco &gt; </a:t>
            </a:r>
            <a:r>
              <a:rPr lang="en-US" sz="3600" dirty="0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USA</a:t>
            </a:r>
            <a:endParaRPr lang="en-GB" sz="3600" dirty="0">
              <a:solidFill>
                <a:srgbClr val="FF0000"/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316420" name="Picture 8">
            <a:extLst>
              <a:ext uri="{FF2B5EF4-FFF2-40B4-BE49-F238E27FC236}">
                <a16:creationId xmlns:a16="http://schemas.microsoft.com/office/drawing/2014/main" id="{24602FD1-850C-63FB-503E-A49E95A75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205038"/>
            <a:ext cx="4608512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6421" name="Picture 3" descr="Text, letter&#10;&#10;Description automatically generated">
            <a:extLst>
              <a:ext uri="{FF2B5EF4-FFF2-40B4-BE49-F238E27FC236}">
                <a16:creationId xmlns:a16="http://schemas.microsoft.com/office/drawing/2014/main" id="{29C4DF16-7E5F-4D73-32AE-02481E926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501008"/>
            <a:ext cx="5094287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AC1F40C8-16C6-3CC1-E7BA-0D6DE7D10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7864" y="3573016"/>
            <a:ext cx="2016125" cy="908050"/>
          </a:xfrm>
          <a:prstGeom prst="rect">
            <a:avLst/>
          </a:prstGeom>
          <a:solidFill>
            <a:srgbClr val="FF0000">
              <a:alpha val="2000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NL" altLang="en-NL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A758647-A102-729D-9AE1-EE2E5BD37D30}"/>
              </a:ext>
            </a:extLst>
          </p:cNvPr>
          <p:cNvCxnSpPr>
            <a:cxnSpLocks/>
          </p:cNvCxnSpPr>
          <p:nvPr/>
        </p:nvCxnSpPr>
        <p:spPr bwMode="auto">
          <a:xfrm flipV="1">
            <a:off x="4355926" y="1665015"/>
            <a:ext cx="1512218" cy="1926966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" name="Picture 11">
            <a:extLst>
              <a:ext uri="{FF2B5EF4-FFF2-40B4-BE49-F238E27FC236}">
                <a16:creationId xmlns:a16="http://schemas.microsoft.com/office/drawing/2014/main" id="{37441ED6-2CCA-F389-1EC4-595D5C007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992313"/>
            <a:ext cx="2119312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31654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1" name="Text Box 2">
            <a:extLst>
              <a:ext uri="{FF2B5EF4-FFF2-40B4-BE49-F238E27FC236}">
                <a16:creationId xmlns:a16="http://schemas.microsoft.com/office/drawing/2014/main" id="{5B40BD21-5BF8-C01A-2097-7C6BC884B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7C77CFB-E1EB-9944-9FCC-0388FD239AA1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174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22562" name="Tijdelijke aanduiding voor dianummer 1">
            <a:extLst>
              <a:ext uri="{FF2B5EF4-FFF2-40B4-BE49-F238E27FC236}">
                <a16:creationId xmlns:a16="http://schemas.microsoft.com/office/drawing/2014/main" id="{43FAF435-060C-D321-C411-7AF524D433D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5A3F868B-38AE-F943-BDAF-68E347977B60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174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C3E949DF-208E-A265-1F01-92043405D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Rio - Lakehurst</a:t>
            </a:r>
            <a:endParaRPr lang="en-GB" sz="3600" dirty="0">
              <a:solidFill>
                <a:srgbClr val="FF0000"/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322564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F168B01C-F963-E711-AAD5-1DC0EF7FC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276475"/>
            <a:ext cx="3646488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09" name="Text Box 2">
            <a:extLst>
              <a:ext uri="{FF2B5EF4-FFF2-40B4-BE49-F238E27FC236}">
                <a16:creationId xmlns:a16="http://schemas.microsoft.com/office/drawing/2014/main" id="{14890C50-9DBC-1F8E-8CB2-169CB05D3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23E0516-F666-C240-AD05-6AA857C4D6A3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175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24610" name="Tijdelijke aanduiding voor dianummer 1">
            <a:extLst>
              <a:ext uri="{FF2B5EF4-FFF2-40B4-BE49-F238E27FC236}">
                <a16:creationId xmlns:a16="http://schemas.microsoft.com/office/drawing/2014/main" id="{5A4E498B-FACE-D9BF-263F-0A78470CC7A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79D4491E-9E32-3741-82FB-E4B0E1E10603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175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79728151-34B0-6590-AA10-8D470D0CA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Rio - Lakehurst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324612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D82BA86D-100E-57F5-662F-BBFDFABD2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276475"/>
            <a:ext cx="3646488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C9FCCCC-1D90-69DF-670B-E116FB3EA2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2228850"/>
            <a:ext cx="3289300" cy="1524000"/>
          </a:xfrm>
          <a:prstGeom prst="rect">
            <a:avLst/>
          </a:prstGeom>
        </p:spPr>
      </p:pic>
      <p:sp>
        <p:nvSpPr>
          <p:cNvPr id="4" name="Tekstvak 1">
            <a:extLst>
              <a:ext uri="{FF2B5EF4-FFF2-40B4-BE49-F238E27FC236}">
                <a16:creationId xmlns:a16="http://schemas.microsoft.com/office/drawing/2014/main" id="{F94D2C7C-68D1-C0C5-42A0-6ABD039F123C}"/>
              </a:ext>
            </a:extLst>
          </p:cNvPr>
          <p:cNvSpPr txBox="1"/>
          <p:nvPr/>
        </p:nvSpPr>
        <p:spPr>
          <a:xfrm>
            <a:off x="5076056" y="4005064"/>
            <a:ext cx="30238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10.000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+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300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Reis</a:t>
            </a:r>
            <a:endParaRPr lang="nl-NL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150A700-6F5D-067F-9239-D7C8E10233DA}"/>
              </a:ext>
            </a:extLst>
          </p:cNvPr>
          <p:cNvCxnSpPr>
            <a:cxnSpLocks/>
          </p:cNvCxnSpPr>
          <p:nvPr/>
        </p:nvCxnSpPr>
        <p:spPr bwMode="auto">
          <a:xfrm flipH="1">
            <a:off x="3563888" y="3429000"/>
            <a:ext cx="2664296" cy="1152128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9A11E56E-8A28-ACAD-0A87-C28A74558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8304" y="3068961"/>
            <a:ext cx="936104" cy="360040"/>
          </a:xfrm>
          <a:prstGeom prst="rect">
            <a:avLst/>
          </a:prstGeom>
          <a:solidFill>
            <a:srgbClr val="0070C0">
              <a:alpha val="2000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NL" altLang="en-NL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7" name="Text Box 2">
            <a:extLst>
              <a:ext uri="{FF2B5EF4-FFF2-40B4-BE49-F238E27FC236}">
                <a16:creationId xmlns:a16="http://schemas.microsoft.com/office/drawing/2014/main" id="{F6A94C13-DDC2-1A3F-6214-7618D3002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1810122-ECF1-0742-B122-54CB964707BB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176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26658" name="Tijdelijke aanduiding voor dianummer 1">
            <a:extLst>
              <a:ext uri="{FF2B5EF4-FFF2-40B4-BE49-F238E27FC236}">
                <a16:creationId xmlns:a16="http://schemas.microsoft.com/office/drawing/2014/main" id="{F95BA27F-1E4C-BA50-03E5-5F7DB8E5C2B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21D4733F-223F-D24A-8F97-86176CF07DD7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176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734F6E06-7A63-F7CF-0EBF-26FF3C05D2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Rio - Lakehurst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326660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D327F61F-75A6-A997-9B46-9FB2C6206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276475"/>
            <a:ext cx="3646488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6661" name="Picture 8">
            <a:extLst>
              <a:ext uri="{FF2B5EF4-FFF2-40B4-BE49-F238E27FC236}">
                <a16:creationId xmlns:a16="http://schemas.microsoft.com/office/drawing/2014/main" id="{A75683AC-D64E-7056-4D3D-52C9F4EBC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248" y="3593162"/>
            <a:ext cx="3717925" cy="304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6662" name="Rectangle 5">
            <a:extLst>
              <a:ext uri="{FF2B5EF4-FFF2-40B4-BE49-F238E27FC236}">
                <a16:creationId xmlns:a16="http://schemas.microsoft.com/office/drawing/2014/main" id="{32CCAEA3-5F6F-BCE6-3FAC-70D8817365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2080" y="4221088"/>
            <a:ext cx="1584176" cy="1296144"/>
          </a:xfrm>
          <a:prstGeom prst="rect">
            <a:avLst/>
          </a:prstGeom>
          <a:solidFill>
            <a:srgbClr val="FF0000">
              <a:alpha val="2000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NL" altLang="en-NL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9D2D84-8277-83C9-64BD-1907F730ED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1211" y="1916832"/>
            <a:ext cx="2335459" cy="151216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7" name="Text Box 2">
            <a:extLst>
              <a:ext uri="{FF2B5EF4-FFF2-40B4-BE49-F238E27FC236}">
                <a16:creationId xmlns:a16="http://schemas.microsoft.com/office/drawing/2014/main" id="{F6A94C13-DDC2-1A3F-6214-7618D3002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1810122-ECF1-0742-B122-54CB964707BB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177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26658" name="Tijdelijke aanduiding voor dianummer 1">
            <a:extLst>
              <a:ext uri="{FF2B5EF4-FFF2-40B4-BE49-F238E27FC236}">
                <a16:creationId xmlns:a16="http://schemas.microsoft.com/office/drawing/2014/main" id="{F95BA27F-1E4C-BA50-03E5-5F7DB8E5C2B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21D4733F-223F-D24A-8F97-86176CF07DD7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177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734F6E06-7A63-F7CF-0EBF-26FF3C05D2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Rio - Lakehurst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326660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D327F61F-75A6-A997-9B46-9FB2C6206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276475"/>
            <a:ext cx="3646488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6661" name="Picture 8">
            <a:extLst>
              <a:ext uri="{FF2B5EF4-FFF2-40B4-BE49-F238E27FC236}">
                <a16:creationId xmlns:a16="http://schemas.microsoft.com/office/drawing/2014/main" id="{A75683AC-D64E-7056-4D3D-52C9F4EBC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248" y="3593162"/>
            <a:ext cx="3717925" cy="304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6662" name="Rectangle 5">
            <a:extLst>
              <a:ext uri="{FF2B5EF4-FFF2-40B4-BE49-F238E27FC236}">
                <a16:creationId xmlns:a16="http://schemas.microsoft.com/office/drawing/2014/main" id="{32CCAEA3-5F6F-BCE6-3FAC-70D8817365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4225" y="3774554"/>
            <a:ext cx="2665947" cy="590550"/>
          </a:xfrm>
          <a:prstGeom prst="rect">
            <a:avLst/>
          </a:prstGeom>
          <a:solidFill>
            <a:srgbClr val="FF0000">
              <a:alpha val="2000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NL" altLang="en-NL"/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1EF2D0E8-D865-0DA1-1817-A05D115D4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831" y="2456624"/>
            <a:ext cx="2801937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0F0C3D-982B-B84B-1B7D-3425F04C1F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1879" y="4448890"/>
            <a:ext cx="5391493" cy="164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0388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7" name="Text Box 2">
            <a:extLst>
              <a:ext uri="{FF2B5EF4-FFF2-40B4-BE49-F238E27FC236}">
                <a16:creationId xmlns:a16="http://schemas.microsoft.com/office/drawing/2014/main" id="{F6A94C13-DDC2-1A3F-6214-7618D3002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1810122-ECF1-0742-B122-54CB964707BB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178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26658" name="Tijdelijke aanduiding voor dianummer 1">
            <a:extLst>
              <a:ext uri="{FF2B5EF4-FFF2-40B4-BE49-F238E27FC236}">
                <a16:creationId xmlns:a16="http://schemas.microsoft.com/office/drawing/2014/main" id="{F95BA27F-1E4C-BA50-03E5-5F7DB8E5C2B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21D4733F-223F-D24A-8F97-86176CF07DD7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178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734F6E06-7A63-F7CF-0EBF-26FF3C05D2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Rio - Lakehurst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326660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D327F61F-75A6-A997-9B46-9FB2C6206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276475"/>
            <a:ext cx="3646488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6661" name="Picture 8">
            <a:extLst>
              <a:ext uri="{FF2B5EF4-FFF2-40B4-BE49-F238E27FC236}">
                <a16:creationId xmlns:a16="http://schemas.microsoft.com/office/drawing/2014/main" id="{A75683AC-D64E-7056-4D3D-52C9F4EBC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248" y="3593162"/>
            <a:ext cx="3717925" cy="304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6662" name="Rectangle 5">
            <a:extLst>
              <a:ext uri="{FF2B5EF4-FFF2-40B4-BE49-F238E27FC236}">
                <a16:creationId xmlns:a16="http://schemas.microsoft.com/office/drawing/2014/main" id="{32CCAEA3-5F6F-BCE6-3FAC-70D8817365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4225" y="3774554"/>
            <a:ext cx="2665947" cy="590550"/>
          </a:xfrm>
          <a:prstGeom prst="rect">
            <a:avLst/>
          </a:prstGeom>
          <a:solidFill>
            <a:srgbClr val="FF0000">
              <a:alpha val="2000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NL" altLang="en-NL"/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1EF2D0E8-D865-0DA1-1817-A05D115D4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831" y="2456624"/>
            <a:ext cx="2801937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0F0C3D-982B-B84B-1B7D-3425F04C1F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1879" y="4448890"/>
            <a:ext cx="5391493" cy="164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5926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2">
            <a:extLst>
              <a:ext uri="{FF2B5EF4-FFF2-40B4-BE49-F238E27FC236}">
                <a16:creationId xmlns:a16="http://schemas.microsoft.com/office/drawing/2014/main" id="{8B1A07A8-E7C1-E961-99D4-E911BA330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D3C292A-ED80-C840-89D6-CB32A80726E6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18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40962" name="Tijdelijke aanduiding voor dianummer 2">
            <a:extLst>
              <a:ext uri="{FF2B5EF4-FFF2-40B4-BE49-F238E27FC236}">
                <a16:creationId xmlns:a16="http://schemas.microsoft.com/office/drawing/2014/main" id="{704DB21A-1913-F29A-EF22-9E1FA1498FB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1C6B6A7C-7EF5-3E46-9E0D-3572634CF60E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18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23DF83C1-A5D7-6650-51DF-1558653E3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Ontwikkeling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van de Zeppelins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047AFE7-8F7E-260A-F6FF-3C3B9D298FD5}"/>
              </a:ext>
            </a:extLst>
          </p:cNvPr>
          <p:cNvSpPr txBox="1"/>
          <p:nvPr/>
        </p:nvSpPr>
        <p:spPr>
          <a:xfrm>
            <a:off x="900113" y="2060575"/>
            <a:ext cx="7127875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1900 – 1908: Proefmodellen LZ1 – LZ4</a:t>
            </a: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1909: DELAG luchtvaartmaatschappij</a:t>
            </a: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1909 – 1914: LZ5 – LZ15</a:t>
            </a: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				1.500 (plezier)vluchten boven Duitsland</a:t>
            </a:r>
          </a:p>
          <a:p>
            <a:pPr eaLnBrk="1" hangingPunct="1">
              <a:defRPr/>
            </a:pPr>
            <a:endParaRPr lang="nl-NL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1912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: Marine L1</a:t>
            </a:r>
          </a:p>
        </p:txBody>
      </p:sp>
    </p:spTree>
    <p:extLst>
      <p:ext uri="{BB962C8B-B14F-4D97-AF65-F5344CB8AC3E}">
        <p14:creationId xmlns:p14="http://schemas.microsoft.com/office/powerpoint/2010/main" val="12090317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2">
            <a:extLst>
              <a:ext uri="{FF2B5EF4-FFF2-40B4-BE49-F238E27FC236}">
                <a16:creationId xmlns:a16="http://schemas.microsoft.com/office/drawing/2014/main" id="{8B1A07A8-E7C1-E961-99D4-E911BA330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D3C292A-ED80-C840-89D6-CB32A80726E6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19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40962" name="Tijdelijke aanduiding voor dianummer 2">
            <a:extLst>
              <a:ext uri="{FF2B5EF4-FFF2-40B4-BE49-F238E27FC236}">
                <a16:creationId xmlns:a16="http://schemas.microsoft.com/office/drawing/2014/main" id="{704DB21A-1913-F29A-EF22-9E1FA1498FB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1C6B6A7C-7EF5-3E46-9E0D-3572634CF60E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19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23DF83C1-A5D7-6650-51DF-1558653E3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Ontwikkeling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van de Zeppelins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047AFE7-8F7E-260A-F6FF-3C3B9D298FD5}"/>
              </a:ext>
            </a:extLst>
          </p:cNvPr>
          <p:cNvSpPr txBox="1"/>
          <p:nvPr/>
        </p:nvSpPr>
        <p:spPr>
          <a:xfrm>
            <a:off x="900113" y="2060575"/>
            <a:ext cx="7127875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1900 – 1908: Proefmodellen LZ1 – LZ4</a:t>
            </a: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1909: DELAG luchtvaartmaatschappij</a:t>
            </a: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1909 – 1914: LZ5 – LZ15</a:t>
            </a: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				1.500 (plezier)vluchten boven Duitsland</a:t>
            </a:r>
          </a:p>
          <a:p>
            <a:pPr eaLnBrk="1" hangingPunct="1">
              <a:defRPr/>
            </a:pPr>
            <a:endParaRPr lang="nl-NL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1912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: Marine L1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CFADA0-4FF1-5A12-C4E6-E5193A71C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3683089"/>
            <a:ext cx="4320480" cy="270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1119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2">
            <a:extLst>
              <a:ext uri="{FF2B5EF4-FFF2-40B4-BE49-F238E27FC236}">
                <a16:creationId xmlns:a16="http://schemas.microsoft.com/office/drawing/2014/main" id="{8A4552B7-209D-621A-C9F7-8E32635958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C34D66E-B0AC-F449-901A-8579D4776F03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2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0242" name="Tijdelijke aanduiding voor dianummer 2">
            <a:extLst>
              <a:ext uri="{FF2B5EF4-FFF2-40B4-BE49-F238E27FC236}">
                <a16:creationId xmlns:a16="http://schemas.microsoft.com/office/drawing/2014/main" id="{727915A9-6DA0-725D-2E57-6E6F67539FF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A3E86DCE-C293-734E-A039-BC210B8A56A1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2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0243" name="Picture 4">
            <a:extLst>
              <a:ext uri="{FF2B5EF4-FFF2-40B4-BE49-F238E27FC236}">
                <a16:creationId xmlns:a16="http://schemas.microsoft.com/office/drawing/2014/main" id="{56975880-D838-3A6B-5A40-8C263DC6B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543175"/>
            <a:ext cx="2049462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2">
            <a:extLst>
              <a:ext uri="{FF2B5EF4-FFF2-40B4-BE49-F238E27FC236}">
                <a16:creationId xmlns:a16="http://schemas.microsoft.com/office/drawing/2014/main" id="{8B1A07A8-E7C1-E961-99D4-E911BA330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D3C292A-ED80-C840-89D6-CB32A80726E6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20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40962" name="Tijdelijke aanduiding voor dianummer 2">
            <a:extLst>
              <a:ext uri="{FF2B5EF4-FFF2-40B4-BE49-F238E27FC236}">
                <a16:creationId xmlns:a16="http://schemas.microsoft.com/office/drawing/2014/main" id="{704DB21A-1913-F29A-EF22-9E1FA1498FB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1C6B6A7C-7EF5-3E46-9E0D-3572634CF60E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20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23DF83C1-A5D7-6650-51DF-1558653E3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Ontwikkeling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van de Zeppelins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047AFE7-8F7E-260A-F6FF-3C3B9D298FD5}"/>
              </a:ext>
            </a:extLst>
          </p:cNvPr>
          <p:cNvSpPr txBox="1"/>
          <p:nvPr/>
        </p:nvSpPr>
        <p:spPr>
          <a:xfrm>
            <a:off x="900113" y="2060575"/>
            <a:ext cx="7127875" cy="267765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1900 – 1908: Proefmodellen LZ1 – LZ4</a:t>
            </a: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1909: DELAG luchtvaartmaatschappij</a:t>
            </a: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1909 – 1914: LZ5 – LZ15</a:t>
            </a: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				1.500 (plezier)vluchten boven Duitsland</a:t>
            </a:r>
          </a:p>
          <a:p>
            <a:pPr eaLnBrk="1" hangingPunct="1">
              <a:defRPr/>
            </a:pPr>
            <a:endParaRPr lang="nl-NL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1912 – 1914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: Marine L1 – L5</a:t>
            </a:r>
          </a:p>
          <a:p>
            <a:pPr eaLnBrk="1" hangingPunct="1">
              <a:defRPr/>
            </a:pPr>
            <a:endParaRPr lang="nl-NL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2">
            <a:extLst>
              <a:ext uri="{FF2B5EF4-FFF2-40B4-BE49-F238E27FC236}">
                <a16:creationId xmlns:a16="http://schemas.microsoft.com/office/drawing/2014/main" id="{9109F6D4-36A8-BF5D-9F1B-98D3D7F25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75F7AE9-8AF4-DE4E-B6C4-2B3BB29660DE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21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43010" name="Tijdelijke aanduiding voor dianummer 2">
            <a:extLst>
              <a:ext uri="{FF2B5EF4-FFF2-40B4-BE49-F238E27FC236}">
                <a16:creationId xmlns:a16="http://schemas.microsoft.com/office/drawing/2014/main" id="{99D917A8-1C3E-08C7-BE9A-50845515699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6BEC1F6B-31B6-6442-A006-679FC5CE0D5C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21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39423F0B-CF00-7D2D-3DB8-206ADCB6E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Ontwikkeling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van de Zeppelins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83DEAFBC-1645-2FDD-DE1B-06DB7C75AF04}"/>
              </a:ext>
            </a:extLst>
          </p:cNvPr>
          <p:cNvSpPr txBox="1"/>
          <p:nvPr/>
        </p:nvSpPr>
        <p:spPr>
          <a:xfrm>
            <a:off x="900113" y="2060575"/>
            <a:ext cx="7127875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1900 – 1908: Proefmodellen LZ1 – LZ4</a:t>
            </a: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1909: DELAG luchtvaartmaatschappij</a:t>
            </a: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1909 – 1914: LZ5 – LZ15</a:t>
            </a: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				1.500 (plezier)vluchten boven Duitsland</a:t>
            </a:r>
          </a:p>
          <a:p>
            <a:pPr eaLnBrk="1" hangingPunct="1">
              <a:defRPr/>
            </a:pPr>
            <a:endParaRPr lang="nl-NL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1912 – 1914: Marine L1 – L5</a:t>
            </a:r>
          </a:p>
          <a:p>
            <a:pPr eaLnBrk="1" hangingPunct="1">
              <a:defRPr/>
            </a:pPr>
            <a:endParaRPr lang="nl-NL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1914 - 1919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: LZ16 – LZ101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2">
            <a:extLst>
              <a:ext uri="{FF2B5EF4-FFF2-40B4-BE49-F238E27FC236}">
                <a16:creationId xmlns:a16="http://schemas.microsoft.com/office/drawing/2014/main" id="{AEDC377B-76B2-36F2-999F-93BBEAC44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EFEFE62-BFBD-5F4E-870B-5CD741341699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22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45058" name="Tijdelijke aanduiding voor dianummer 2">
            <a:extLst>
              <a:ext uri="{FF2B5EF4-FFF2-40B4-BE49-F238E27FC236}">
                <a16:creationId xmlns:a16="http://schemas.microsoft.com/office/drawing/2014/main" id="{F1DA1167-F20C-1368-5AC4-6BFFD138923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7AAB0A3D-4AE5-E849-A0E1-14AF0C77712E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22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4B3229DD-6043-D4A0-AC51-498C92A638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Ontwikkeling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van de Zeppelins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E6BE1CF0-30AB-C1A1-B574-83A54C4D8681}"/>
              </a:ext>
            </a:extLst>
          </p:cNvPr>
          <p:cNvSpPr txBox="1"/>
          <p:nvPr/>
        </p:nvSpPr>
        <p:spPr>
          <a:xfrm>
            <a:off x="900113" y="2060575"/>
            <a:ext cx="7127875" cy="37856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1900 – 1908: Proefmodellen LZ1 – LZ4</a:t>
            </a: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1909: DELAG luchtvaartmaatschappij</a:t>
            </a: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1909 – 1914: LZ5 – LZ15</a:t>
            </a: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				1.500 (plezier)vluchten boven Duitsland</a:t>
            </a:r>
          </a:p>
          <a:p>
            <a:pPr eaLnBrk="1" hangingPunct="1">
              <a:defRPr/>
            </a:pPr>
            <a:endParaRPr lang="nl-NL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1912 – 1914: Marine L1 – L5</a:t>
            </a:r>
          </a:p>
          <a:p>
            <a:pPr eaLnBrk="1" hangingPunct="1">
              <a:defRPr/>
            </a:pPr>
            <a:endParaRPr lang="nl-NL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1914 - 1919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: LZ16 – LZ101 </a:t>
            </a: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		Militaire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verkenningsvluchten</a:t>
            </a: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		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2">
            <a:extLst>
              <a:ext uri="{FF2B5EF4-FFF2-40B4-BE49-F238E27FC236}">
                <a16:creationId xmlns:a16="http://schemas.microsoft.com/office/drawing/2014/main" id="{22F7998D-D593-0BE8-2719-E651686F2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92A4694-F7CD-994B-AF81-3CA1C8B5950F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23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47106" name="Tijdelijke aanduiding voor dianummer 2">
            <a:extLst>
              <a:ext uri="{FF2B5EF4-FFF2-40B4-BE49-F238E27FC236}">
                <a16:creationId xmlns:a16="http://schemas.microsoft.com/office/drawing/2014/main" id="{1F67533F-9205-A2BE-3CFC-6FE90B7F396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893BAE26-DB40-7A43-83B7-5D8D7718C224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23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4E756B87-5884-D044-AD6A-1F3883C9E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Ontwikkeling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van de Zeppelins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C9E1835-6585-A212-CEEE-8BEF52B61A88}"/>
              </a:ext>
            </a:extLst>
          </p:cNvPr>
          <p:cNvSpPr txBox="1"/>
          <p:nvPr/>
        </p:nvSpPr>
        <p:spPr>
          <a:xfrm>
            <a:off x="900113" y="2060575"/>
            <a:ext cx="7488237" cy="37856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1900 – 1908: Proefmodellen LZ1 – LZ4</a:t>
            </a: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1909: DELAG luchtvaartmaatschappij</a:t>
            </a: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1909 – 1914: LZ5 – LZ15</a:t>
            </a: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				1.500 (plezier)vluchten boven Duitsland</a:t>
            </a:r>
          </a:p>
          <a:p>
            <a:pPr eaLnBrk="1" hangingPunct="1">
              <a:defRPr/>
            </a:pPr>
            <a:endParaRPr lang="nl-NL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1912 – 1914: Marine L1 – L5</a:t>
            </a:r>
          </a:p>
          <a:p>
            <a:pPr eaLnBrk="1" hangingPunct="1">
              <a:defRPr/>
            </a:pPr>
            <a:endParaRPr lang="nl-NL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1914 - 1919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: LZ16 – LZ101 </a:t>
            </a: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		Militaire verkenningsvluchten</a:t>
            </a: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		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Bombardementen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(Parijs, Londen, Petersburg)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2">
            <a:extLst>
              <a:ext uri="{FF2B5EF4-FFF2-40B4-BE49-F238E27FC236}">
                <a16:creationId xmlns:a16="http://schemas.microsoft.com/office/drawing/2014/main" id="{E6EE79E3-B120-05F5-5478-EE9A8B371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E30FE10-E1D2-3A47-BE54-108190314E96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24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49154" name="Tijdelijke aanduiding voor dianummer 2">
            <a:extLst>
              <a:ext uri="{FF2B5EF4-FFF2-40B4-BE49-F238E27FC236}">
                <a16:creationId xmlns:a16="http://schemas.microsoft.com/office/drawing/2014/main" id="{41EDD27E-5445-28DC-0182-E4AD293EB8E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F2E7A5A8-C41F-4E4D-9084-1786A8CA4F08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24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C2820555-0513-C44D-7754-FD2F62331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Ontwikkeling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van de Zeppelins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54229B34-4662-0D35-0FB0-E37EA12FA9CE}"/>
              </a:ext>
            </a:extLst>
          </p:cNvPr>
          <p:cNvSpPr txBox="1"/>
          <p:nvPr/>
        </p:nvSpPr>
        <p:spPr>
          <a:xfrm>
            <a:off x="900113" y="2060575"/>
            <a:ext cx="74882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1915 - 1916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: Bombardementen Londen</a:t>
            </a:r>
          </a:p>
        </p:txBody>
      </p:sp>
      <p:pic>
        <p:nvPicPr>
          <p:cNvPr id="49157" name="Picture 3">
            <a:extLst>
              <a:ext uri="{FF2B5EF4-FFF2-40B4-BE49-F238E27FC236}">
                <a16:creationId xmlns:a16="http://schemas.microsoft.com/office/drawing/2014/main" id="{C6C4E92B-D33F-763E-5822-DB1065B6B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690813"/>
            <a:ext cx="5111750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2">
            <a:extLst>
              <a:ext uri="{FF2B5EF4-FFF2-40B4-BE49-F238E27FC236}">
                <a16:creationId xmlns:a16="http://schemas.microsoft.com/office/drawing/2014/main" id="{1989D31F-A79B-A808-958F-32243AA3D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D18BB531-450D-4547-BF1C-FE5230524CB1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25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51202" name="Tijdelijke aanduiding voor dianummer 2">
            <a:extLst>
              <a:ext uri="{FF2B5EF4-FFF2-40B4-BE49-F238E27FC236}">
                <a16:creationId xmlns:a16="http://schemas.microsoft.com/office/drawing/2014/main" id="{7DF6F93E-144A-4786-FF8A-626DEF95AF7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312EC7E4-D34C-0943-8BB1-4849DF5FBC33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25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E8C39164-8DB7-8731-55DE-67AADFA63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Ontwikkeling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van de Zeppelins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F34E5C2-A691-03B1-697E-05804A0BA6BE}"/>
              </a:ext>
            </a:extLst>
          </p:cNvPr>
          <p:cNvSpPr txBox="1"/>
          <p:nvPr/>
        </p:nvSpPr>
        <p:spPr>
          <a:xfrm>
            <a:off x="900113" y="2060575"/>
            <a:ext cx="7488237" cy="267765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1900 – 1908: Proefmodellen LZ1 – LZ4</a:t>
            </a: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1909: DELAG luchtvaartmaatschappij</a:t>
            </a: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1909 – 1914: LZ5 – LZ15</a:t>
            </a: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				1.500 (plezier)vluchten boven Duitsland</a:t>
            </a: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1912 – 1914: Marine L1 – L5</a:t>
            </a:r>
          </a:p>
          <a:p>
            <a:pPr eaLnBrk="1" hangingPunct="1">
              <a:defRPr/>
            </a:pP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1914 - 1919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: LZ16 – LZ101 </a:t>
            </a: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		Langzaam en kwetsbaar &gt;&gt;&gt;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Vliegtuig</a:t>
            </a:r>
          </a:p>
        </p:txBody>
      </p:sp>
      <p:pic>
        <p:nvPicPr>
          <p:cNvPr id="51205" name="Picture 3">
            <a:extLst>
              <a:ext uri="{FF2B5EF4-FFF2-40B4-BE49-F238E27FC236}">
                <a16:creationId xmlns:a16="http://schemas.microsoft.com/office/drawing/2014/main" id="{5916F82E-2CAC-B65F-DAD1-9615C422C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797197"/>
            <a:ext cx="2600325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 Box 2">
            <a:extLst>
              <a:ext uri="{FF2B5EF4-FFF2-40B4-BE49-F238E27FC236}">
                <a16:creationId xmlns:a16="http://schemas.microsoft.com/office/drawing/2014/main" id="{9A192797-9065-E43E-ED86-390EE2192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2E4D7E0-B7C2-A340-BF5E-CC1B72339761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26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53250" name="Tijdelijke aanduiding voor dianummer 2">
            <a:extLst>
              <a:ext uri="{FF2B5EF4-FFF2-40B4-BE49-F238E27FC236}">
                <a16:creationId xmlns:a16="http://schemas.microsoft.com/office/drawing/2014/main" id="{129C26CC-FC26-4A84-E2F7-57BB9B39DC8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649231AB-ACDD-224F-BD40-7D6853B590D8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26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FDEC376D-CDFC-0717-F4DD-321401A7F9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Ontwikkeling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van de Zeppelins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FAF922CA-58FB-A756-DBB4-4B42431F6DD5}"/>
              </a:ext>
            </a:extLst>
          </p:cNvPr>
          <p:cNvSpPr txBox="1"/>
          <p:nvPr/>
        </p:nvSpPr>
        <p:spPr>
          <a:xfrm>
            <a:off x="900113" y="2420938"/>
            <a:ext cx="73914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&gt;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1919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: Weer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burgerluchtvaart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: sneller, hoger, verder</a:t>
            </a:r>
          </a:p>
          <a:p>
            <a:pPr eaLnBrk="1" hangingPunct="1">
              <a:defRPr/>
            </a:pPr>
            <a:endParaRPr lang="nl-NL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2">
            <a:extLst>
              <a:ext uri="{FF2B5EF4-FFF2-40B4-BE49-F238E27FC236}">
                <a16:creationId xmlns:a16="http://schemas.microsoft.com/office/drawing/2014/main" id="{9661F1E3-BDB0-33D4-C46D-023BF6DC9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FF6D945-8A03-5546-BFBB-7F3FEE4FA111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27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55298" name="Tijdelijke aanduiding voor dianummer 2">
            <a:extLst>
              <a:ext uri="{FF2B5EF4-FFF2-40B4-BE49-F238E27FC236}">
                <a16:creationId xmlns:a16="http://schemas.microsoft.com/office/drawing/2014/main" id="{8BFDB5DB-7930-930F-46A7-FE9F33AD259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B9FA054C-82D9-1641-A89D-3DEFD249D2C5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27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8B53EBAF-8DE7-252A-2F2C-3C96E2646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Ontwikkeling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van de Zeppelins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918117EE-E450-7D9D-DFDC-41A9AB4A54CB}"/>
              </a:ext>
            </a:extLst>
          </p:cNvPr>
          <p:cNvSpPr txBox="1"/>
          <p:nvPr/>
        </p:nvSpPr>
        <p:spPr>
          <a:xfrm>
            <a:off x="900113" y="2420938"/>
            <a:ext cx="73914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&gt; 1919: Burgerluchtvaart: sneller, hoger, verder</a:t>
            </a:r>
          </a:p>
          <a:p>
            <a:pPr eaLnBrk="1" hangingPunct="1">
              <a:defRPr/>
            </a:pPr>
            <a:endParaRPr lang="nl-NL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1924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: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LZ126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nl-NL" dirty="0" err="1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Friedrichshafen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- </a:t>
            </a:r>
            <a:r>
              <a:rPr lang="nl-NL" dirty="0" err="1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Lakehurst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(NJ, USA)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 Box 2">
            <a:extLst>
              <a:ext uri="{FF2B5EF4-FFF2-40B4-BE49-F238E27FC236}">
                <a16:creationId xmlns:a16="http://schemas.microsoft.com/office/drawing/2014/main" id="{237F9A8A-AF2C-ECC2-9D94-429C3DDF3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B9C689E-3D2A-D249-A24B-5073BBF50667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28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57346" name="Tijdelijke aanduiding voor dianummer 2">
            <a:extLst>
              <a:ext uri="{FF2B5EF4-FFF2-40B4-BE49-F238E27FC236}">
                <a16:creationId xmlns:a16="http://schemas.microsoft.com/office/drawing/2014/main" id="{5823ED01-122D-A69A-AE35-B6CD6A06DED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EC1B888D-7461-6A49-8343-B38F65863505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28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A29C37D7-87DA-F0F4-D983-8E43BD0F4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Ontwikkeling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van de Zeppelins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DF3120C-71B1-1C42-D098-B7DAD1261CEA}"/>
              </a:ext>
            </a:extLst>
          </p:cNvPr>
          <p:cNvSpPr txBox="1"/>
          <p:nvPr/>
        </p:nvSpPr>
        <p:spPr>
          <a:xfrm>
            <a:off x="900113" y="2420938"/>
            <a:ext cx="7391400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&gt; 1919: Burgerluchtvaart: sneller, hoger, verder</a:t>
            </a:r>
          </a:p>
          <a:p>
            <a:pPr eaLnBrk="1" hangingPunct="1">
              <a:defRPr/>
            </a:pPr>
            <a:endParaRPr lang="nl-NL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1924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: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LZ126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nl-NL" dirty="0" err="1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Friedrichshafen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- </a:t>
            </a:r>
            <a:r>
              <a:rPr lang="nl-NL" dirty="0" err="1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Lakehurst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(NJ)</a:t>
            </a: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		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8.050 km in 81 uur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 Box 2">
            <a:extLst>
              <a:ext uri="{FF2B5EF4-FFF2-40B4-BE49-F238E27FC236}">
                <a16:creationId xmlns:a16="http://schemas.microsoft.com/office/drawing/2014/main" id="{7EC2D5B3-1CD9-87F0-87FA-8AA2B4453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925FEA1-6562-8340-A199-4C65AB5758AC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29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59394" name="Tijdelijke aanduiding voor dianummer 2">
            <a:extLst>
              <a:ext uri="{FF2B5EF4-FFF2-40B4-BE49-F238E27FC236}">
                <a16:creationId xmlns:a16="http://schemas.microsoft.com/office/drawing/2014/main" id="{E13E983C-9DED-0D02-CDE2-FE21128B210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10E1D387-E9CC-A842-9183-C31A11068020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29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3BE96ECD-07B2-A50C-5E48-DC015EAEA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Ontwikkeling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van de Zeppelins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EBA91EFC-0E57-BF25-0AA5-761A4FBD4433}"/>
              </a:ext>
            </a:extLst>
          </p:cNvPr>
          <p:cNvSpPr txBox="1"/>
          <p:nvPr/>
        </p:nvSpPr>
        <p:spPr>
          <a:xfrm>
            <a:off x="900113" y="2420938"/>
            <a:ext cx="7391400" cy="1938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&gt; 1919: Burgerluchtvaart: sneller, hoger, verder</a:t>
            </a:r>
          </a:p>
          <a:p>
            <a:pPr eaLnBrk="1" hangingPunct="1">
              <a:defRPr/>
            </a:pPr>
            <a:endParaRPr lang="nl-NL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1924: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LZ126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nl-NL" dirty="0" err="1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Friedrichshafen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- </a:t>
            </a:r>
            <a:r>
              <a:rPr lang="nl-NL" dirty="0" err="1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Lakehurst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(NJ)</a:t>
            </a: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		8.050 km in 81 uur</a:t>
            </a: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		In beslag genomen door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USA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2">
            <a:extLst>
              <a:ext uri="{FF2B5EF4-FFF2-40B4-BE49-F238E27FC236}">
                <a16:creationId xmlns:a16="http://schemas.microsoft.com/office/drawing/2014/main" id="{DF011A2D-62BC-A622-8991-ECA36DF3E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1F5C25D-0F4A-174A-B9A8-45DDB9A51899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3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2290" name="Tijdelijke aanduiding voor dianummer 2">
            <a:extLst>
              <a:ext uri="{FF2B5EF4-FFF2-40B4-BE49-F238E27FC236}">
                <a16:creationId xmlns:a16="http://schemas.microsoft.com/office/drawing/2014/main" id="{7102D1AF-7D3D-F5BC-2ED5-70D7FFF92EC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32351C17-D9D2-F449-BE38-A9027D18314A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3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87C77E0F-3817-D222-A9A6-9CB813604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609600"/>
            <a:ext cx="757555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Ferdinand von Zeppelin (1838-1917)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7810BC3D-79EC-14A4-68E4-9952F5692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543175"/>
            <a:ext cx="2049462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 Box 2">
            <a:extLst>
              <a:ext uri="{FF2B5EF4-FFF2-40B4-BE49-F238E27FC236}">
                <a16:creationId xmlns:a16="http://schemas.microsoft.com/office/drawing/2014/main" id="{68C311A7-210D-1AF5-4488-967F4A75B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6A849E2-8A41-8545-801C-7F2C3D9B22B5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30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61442" name="Tijdelijke aanduiding voor dianummer 2">
            <a:extLst>
              <a:ext uri="{FF2B5EF4-FFF2-40B4-BE49-F238E27FC236}">
                <a16:creationId xmlns:a16="http://schemas.microsoft.com/office/drawing/2014/main" id="{AE3C9686-0A83-3C04-B8C7-64829C20186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A02EB634-97F0-494F-A302-9F665BC9BB2D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30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B5F046A7-02D9-3452-EB45-B70419FD0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Ontwikkeling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van de Zeppelins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C8D6FFCE-0C46-1438-23BC-3B95F1E1C4DA}"/>
              </a:ext>
            </a:extLst>
          </p:cNvPr>
          <p:cNvSpPr txBox="1"/>
          <p:nvPr/>
        </p:nvSpPr>
        <p:spPr>
          <a:xfrm>
            <a:off x="900113" y="2420938"/>
            <a:ext cx="7391400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&gt; 1919: Burgerluchtvaart: sneller, hoger, verder</a:t>
            </a:r>
          </a:p>
          <a:p>
            <a:pPr eaLnBrk="1" hangingPunct="1">
              <a:defRPr/>
            </a:pPr>
            <a:endParaRPr lang="nl-NL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1924: LZ126 </a:t>
            </a:r>
            <a:r>
              <a:rPr lang="nl-NL" dirty="0" err="1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Friedrichshafen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– </a:t>
            </a:r>
            <a:r>
              <a:rPr lang="nl-NL" dirty="0" err="1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Lakehurst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(NJ)</a:t>
            </a: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		8.050 km in 81 uur</a:t>
            </a: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		In beslag genomen door USA</a:t>
            </a:r>
          </a:p>
          <a:p>
            <a:pPr eaLnBrk="1" hangingPunct="1">
              <a:defRPr/>
            </a:pPr>
            <a:endParaRPr lang="nl-NL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&gt; 1926: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LZ127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nl-NL" b="1" dirty="0">
                <a:solidFill>
                  <a:srgbClr val="00B05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‘</a:t>
            </a:r>
            <a:r>
              <a:rPr lang="nl-NL" b="1" i="1" dirty="0">
                <a:solidFill>
                  <a:srgbClr val="00B05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Graf Zeppelin</a:t>
            </a:r>
            <a:r>
              <a:rPr lang="nl-NL" b="1" dirty="0">
                <a:solidFill>
                  <a:srgbClr val="00B05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’</a:t>
            </a:r>
          </a:p>
          <a:p>
            <a:pPr eaLnBrk="1" hangingPunct="1">
              <a:defRPr/>
            </a:pPr>
            <a:endParaRPr lang="nl-NL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1FC905-7F31-B998-E279-7D3A61EB7EB4}"/>
              </a:ext>
            </a:extLst>
          </p:cNvPr>
          <p:cNvSpPr/>
          <p:nvPr/>
        </p:nvSpPr>
        <p:spPr bwMode="auto">
          <a:xfrm>
            <a:off x="611560" y="4365104"/>
            <a:ext cx="4824536" cy="1102822"/>
          </a:xfrm>
          <a:prstGeom prst="rect">
            <a:avLst/>
          </a:prstGeom>
          <a:solidFill>
            <a:srgbClr val="00B8FF">
              <a:alpha val="25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3" charset="0"/>
              <a:buNone/>
              <a:tabLst/>
            </a:pPr>
            <a:endParaRPr kumimoji="0" lang="en-NL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3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 Box 2">
            <a:extLst>
              <a:ext uri="{FF2B5EF4-FFF2-40B4-BE49-F238E27FC236}">
                <a16:creationId xmlns:a16="http://schemas.microsoft.com/office/drawing/2014/main" id="{68C311A7-210D-1AF5-4488-967F4A75B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6A849E2-8A41-8545-801C-7F2C3D9B22B5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31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61442" name="Tijdelijke aanduiding voor dianummer 2">
            <a:extLst>
              <a:ext uri="{FF2B5EF4-FFF2-40B4-BE49-F238E27FC236}">
                <a16:creationId xmlns:a16="http://schemas.microsoft.com/office/drawing/2014/main" id="{AE3C9686-0A83-3C04-B8C7-64829C20186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A02EB634-97F0-494F-A302-9F665BC9BB2D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31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B5F046A7-02D9-3452-EB45-B70419FD0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Ontwikkeling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van de Zeppelins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C8D6FFCE-0C46-1438-23BC-3B95F1E1C4DA}"/>
              </a:ext>
            </a:extLst>
          </p:cNvPr>
          <p:cNvSpPr txBox="1"/>
          <p:nvPr/>
        </p:nvSpPr>
        <p:spPr>
          <a:xfrm>
            <a:off x="900113" y="2420938"/>
            <a:ext cx="7391400" cy="37856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&gt; 1919: Burgerluchtvaart: sneller, hoger, verder</a:t>
            </a:r>
          </a:p>
          <a:p>
            <a:pPr eaLnBrk="1" hangingPunct="1">
              <a:defRPr/>
            </a:pPr>
            <a:endParaRPr lang="nl-NL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1924: LZ126 </a:t>
            </a:r>
            <a:r>
              <a:rPr lang="nl-NL" dirty="0" err="1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Friedrichshafen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– </a:t>
            </a:r>
            <a:r>
              <a:rPr lang="nl-NL" dirty="0" err="1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Lakehurst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(NJ)</a:t>
            </a: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		8.050 km in 81 uur</a:t>
            </a: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		In beslag genomen door USA</a:t>
            </a:r>
          </a:p>
          <a:p>
            <a:pPr eaLnBrk="1" hangingPunct="1">
              <a:defRPr/>
            </a:pPr>
            <a:endParaRPr lang="nl-NL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&gt; 1926: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LZ127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nl-NL" b="1" dirty="0">
                <a:solidFill>
                  <a:srgbClr val="00B05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‘</a:t>
            </a:r>
            <a:r>
              <a:rPr lang="nl-NL" b="1" i="1" dirty="0">
                <a:solidFill>
                  <a:srgbClr val="00B05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Graf Zeppelin</a:t>
            </a:r>
            <a:r>
              <a:rPr lang="nl-NL" b="1" dirty="0">
                <a:solidFill>
                  <a:srgbClr val="00B05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’</a:t>
            </a:r>
          </a:p>
          <a:p>
            <a:pPr eaLnBrk="1" hangingPunct="1">
              <a:defRPr/>
            </a:pPr>
            <a:endParaRPr lang="nl-NL" b="1" dirty="0">
              <a:solidFill>
                <a:srgbClr val="00B05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&gt;&gt; ‘</a:t>
            </a:r>
            <a:r>
              <a:rPr lang="nl-NL" b="1" dirty="0" err="1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Crowd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nl-NL" b="1" dirty="0" err="1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Funding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’: Merchandise</a:t>
            </a:r>
          </a:p>
          <a:p>
            <a:pPr eaLnBrk="1" hangingPunct="1">
              <a:defRPr/>
            </a:pPr>
            <a:endParaRPr lang="nl-NL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4143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 Box 2">
            <a:extLst>
              <a:ext uri="{FF2B5EF4-FFF2-40B4-BE49-F238E27FC236}">
                <a16:creationId xmlns:a16="http://schemas.microsoft.com/office/drawing/2014/main" id="{68C311A7-210D-1AF5-4488-967F4A75B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6A849E2-8A41-8545-801C-7F2C3D9B22B5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32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61442" name="Tijdelijke aanduiding voor dianummer 2">
            <a:extLst>
              <a:ext uri="{FF2B5EF4-FFF2-40B4-BE49-F238E27FC236}">
                <a16:creationId xmlns:a16="http://schemas.microsoft.com/office/drawing/2014/main" id="{AE3C9686-0A83-3C04-B8C7-64829C20186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A02EB634-97F0-494F-A302-9F665BC9BB2D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32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B5F046A7-02D9-3452-EB45-B70419FD0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Ontwikkeling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van de Zeppelins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C8D6FFCE-0C46-1438-23BC-3B95F1E1C4DA}"/>
              </a:ext>
            </a:extLst>
          </p:cNvPr>
          <p:cNvSpPr txBox="1"/>
          <p:nvPr/>
        </p:nvSpPr>
        <p:spPr>
          <a:xfrm>
            <a:off x="900113" y="2420938"/>
            <a:ext cx="7391400" cy="37856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&gt; 1919: Burgerluchtvaart: sneller, hoger, verder</a:t>
            </a:r>
          </a:p>
          <a:p>
            <a:pPr eaLnBrk="1" hangingPunct="1">
              <a:defRPr/>
            </a:pPr>
            <a:endParaRPr lang="nl-NL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1924: LZ126 </a:t>
            </a:r>
            <a:r>
              <a:rPr lang="nl-NL" dirty="0" err="1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Friedrichshafen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– </a:t>
            </a:r>
            <a:r>
              <a:rPr lang="nl-NL" dirty="0" err="1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Lakehurst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(NJ)</a:t>
            </a: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		8.050 km in 81 uur</a:t>
            </a: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		In beslag genomen door USA</a:t>
            </a:r>
          </a:p>
          <a:p>
            <a:pPr eaLnBrk="1" hangingPunct="1">
              <a:defRPr/>
            </a:pPr>
            <a:endParaRPr lang="nl-NL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&gt; 1926: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LZ127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nl-NL" b="1" dirty="0">
                <a:solidFill>
                  <a:srgbClr val="00B05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‘</a:t>
            </a:r>
            <a:r>
              <a:rPr lang="nl-NL" b="1" i="1" dirty="0">
                <a:solidFill>
                  <a:srgbClr val="00B05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Graf Zeppelin</a:t>
            </a:r>
            <a:r>
              <a:rPr lang="nl-NL" b="1" dirty="0">
                <a:solidFill>
                  <a:srgbClr val="00B05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’</a:t>
            </a:r>
          </a:p>
          <a:p>
            <a:pPr eaLnBrk="1" hangingPunct="1">
              <a:defRPr/>
            </a:pPr>
            <a:endParaRPr lang="nl-NL" b="1" dirty="0">
              <a:solidFill>
                <a:srgbClr val="00B05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&gt;&gt; ‘</a:t>
            </a:r>
            <a:r>
              <a:rPr lang="nl-NL" b="1" dirty="0" err="1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Crowd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nl-NL" b="1" dirty="0" err="1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Funding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’</a:t>
            </a:r>
          </a:p>
          <a:p>
            <a:pPr eaLnBrk="1" hangingPunct="1">
              <a:defRPr/>
            </a:pPr>
            <a:endParaRPr lang="nl-NL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3817F7-11EB-7ADF-7596-0525B418F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4319020"/>
            <a:ext cx="1602688" cy="241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020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 Box 2">
            <a:extLst>
              <a:ext uri="{FF2B5EF4-FFF2-40B4-BE49-F238E27FC236}">
                <a16:creationId xmlns:a16="http://schemas.microsoft.com/office/drawing/2014/main" id="{68C311A7-210D-1AF5-4488-967F4A75B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6A849E2-8A41-8545-801C-7F2C3D9B22B5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33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61442" name="Tijdelijke aanduiding voor dianummer 2">
            <a:extLst>
              <a:ext uri="{FF2B5EF4-FFF2-40B4-BE49-F238E27FC236}">
                <a16:creationId xmlns:a16="http://schemas.microsoft.com/office/drawing/2014/main" id="{AE3C9686-0A83-3C04-B8C7-64829C20186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A02EB634-97F0-494F-A302-9F665BC9BB2D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33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B5F046A7-02D9-3452-EB45-B70419FD0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Ontwikkeling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van de Zeppelins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C8D6FFCE-0C46-1438-23BC-3B95F1E1C4DA}"/>
              </a:ext>
            </a:extLst>
          </p:cNvPr>
          <p:cNvSpPr txBox="1"/>
          <p:nvPr/>
        </p:nvSpPr>
        <p:spPr>
          <a:xfrm>
            <a:off x="900113" y="2420938"/>
            <a:ext cx="7391400" cy="37856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&gt; 1919: Burgerluchtvaart: sneller, hoger, verder</a:t>
            </a:r>
          </a:p>
          <a:p>
            <a:pPr eaLnBrk="1" hangingPunct="1">
              <a:defRPr/>
            </a:pPr>
            <a:endParaRPr lang="nl-NL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1924: LZ126 </a:t>
            </a:r>
            <a:r>
              <a:rPr lang="nl-NL" dirty="0" err="1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Friedrichshafen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– </a:t>
            </a:r>
            <a:r>
              <a:rPr lang="nl-NL" dirty="0" err="1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Lakehurst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(NJ)</a:t>
            </a: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		8.050 km in 81 uur</a:t>
            </a: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		In beslag genomen door USA</a:t>
            </a:r>
          </a:p>
          <a:p>
            <a:pPr eaLnBrk="1" hangingPunct="1">
              <a:defRPr/>
            </a:pPr>
            <a:endParaRPr lang="nl-NL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&gt; 1926: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LZ127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nl-NL" b="1" dirty="0">
                <a:solidFill>
                  <a:srgbClr val="00B05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‘</a:t>
            </a:r>
            <a:r>
              <a:rPr lang="nl-NL" b="1" i="1" dirty="0">
                <a:solidFill>
                  <a:srgbClr val="00B05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Graf Zeppelin</a:t>
            </a:r>
            <a:r>
              <a:rPr lang="nl-NL" b="1" dirty="0">
                <a:solidFill>
                  <a:srgbClr val="00B05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’</a:t>
            </a:r>
          </a:p>
          <a:p>
            <a:pPr eaLnBrk="1" hangingPunct="1">
              <a:defRPr/>
            </a:pPr>
            <a:endParaRPr lang="nl-NL" b="1" dirty="0">
              <a:solidFill>
                <a:srgbClr val="00B05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&gt;&gt; ‘</a:t>
            </a:r>
            <a:r>
              <a:rPr lang="nl-NL" b="1" dirty="0" err="1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Crowd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nl-NL" b="1" dirty="0" err="1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Funding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’</a:t>
            </a:r>
          </a:p>
          <a:p>
            <a:pPr eaLnBrk="1" hangingPunct="1">
              <a:defRPr/>
            </a:pPr>
            <a:endParaRPr lang="nl-NL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8F1379-9607-3715-A7AA-32C85D632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1580" y="4653136"/>
            <a:ext cx="2664296" cy="172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7812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ext Box 2">
            <a:extLst>
              <a:ext uri="{FF2B5EF4-FFF2-40B4-BE49-F238E27FC236}">
                <a16:creationId xmlns:a16="http://schemas.microsoft.com/office/drawing/2014/main" id="{40E5DB0C-4B14-C0D1-3CC7-FBD1D8F93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D006809-BE8D-2B49-A47E-4CA64BB4B26F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34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63490" name="Tijdelijke aanduiding voor dianummer 2">
            <a:extLst>
              <a:ext uri="{FF2B5EF4-FFF2-40B4-BE49-F238E27FC236}">
                <a16:creationId xmlns:a16="http://schemas.microsoft.com/office/drawing/2014/main" id="{599EF8F3-2EDC-A284-2994-302D02A6694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25743CED-E5E7-EE46-8CC1-566C4AD05B55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34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4290E4B9-1067-268B-1D12-7A4A4FD62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LZ127 ‘Graf Zeppelin’: </a:t>
            </a:r>
            <a:r>
              <a:rPr lang="en-US" sz="3600" dirty="0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1928</a:t>
            </a:r>
            <a:endParaRPr lang="en-GB" sz="3600" dirty="0">
              <a:solidFill>
                <a:srgbClr val="FF0000"/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63492" name="Afbeelding 72">
            <a:extLst>
              <a:ext uri="{FF2B5EF4-FFF2-40B4-BE49-F238E27FC236}">
                <a16:creationId xmlns:a16="http://schemas.microsoft.com/office/drawing/2014/main" id="{BEA986C8-CBA7-3021-D27D-1B0A8BC65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060575"/>
            <a:ext cx="7273925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 Box 2">
            <a:extLst>
              <a:ext uri="{FF2B5EF4-FFF2-40B4-BE49-F238E27FC236}">
                <a16:creationId xmlns:a16="http://schemas.microsoft.com/office/drawing/2014/main" id="{2F9132CD-2541-C643-5A21-6BF799DC1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DD8FC67-2119-E649-B73B-98DDD24C81EB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35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65538" name="Tijdelijke aanduiding voor dianummer 2">
            <a:extLst>
              <a:ext uri="{FF2B5EF4-FFF2-40B4-BE49-F238E27FC236}">
                <a16:creationId xmlns:a16="http://schemas.microsoft.com/office/drawing/2014/main" id="{D25FA013-C89C-12F6-217C-5A5F0AAF24D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7C8D0074-3066-3F47-B5B5-AD4774BA5C46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35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706A71A1-7CD2-8F75-55A7-C438D0F33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LZ127 ‘Graf Zeppelin’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20BFF63-9719-213C-5EDE-5FB6848476D7}"/>
              </a:ext>
            </a:extLst>
          </p:cNvPr>
          <p:cNvSpPr txBox="1"/>
          <p:nvPr/>
        </p:nvSpPr>
        <p:spPr>
          <a:xfrm>
            <a:off x="900113" y="1989138"/>
            <a:ext cx="73914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Lengte: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237 meter</a:t>
            </a:r>
          </a:p>
        </p:txBody>
      </p:sp>
      <p:pic>
        <p:nvPicPr>
          <p:cNvPr id="65541" name="Afbeelding 72">
            <a:extLst>
              <a:ext uri="{FF2B5EF4-FFF2-40B4-BE49-F238E27FC236}">
                <a16:creationId xmlns:a16="http://schemas.microsoft.com/office/drawing/2014/main" id="{A63809B9-E736-12ED-8671-02B05E2E6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338" y="1916113"/>
            <a:ext cx="3181350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ext Box 2">
            <a:extLst>
              <a:ext uri="{FF2B5EF4-FFF2-40B4-BE49-F238E27FC236}">
                <a16:creationId xmlns:a16="http://schemas.microsoft.com/office/drawing/2014/main" id="{501CA319-5F71-14B8-BA58-F88DC221C5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5BEE178-1943-0447-8A10-9BF27DCCC0AC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36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67586" name="Tijdelijke aanduiding voor dianummer 2">
            <a:extLst>
              <a:ext uri="{FF2B5EF4-FFF2-40B4-BE49-F238E27FC236}">
                <a16:creationId xmlns:a16="http://schemas.microsoft.com/office/drawing/2014/main" id="{48DC1F98-E7EB-5BB8-7A54-2FCAAB596E4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F1AC7D9D-84F2-6941-AC91-43C46EBD9051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36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17CB7DB4-4B77-62A7-7A4F-FB31DA3DC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LZ127 ‘Graf Zeppelin’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B507852A-841C-C80C-3235-F7AF5AF9D8EF}"/>
              </a:ext>
            </a:extLst>
          </p:cNvPr>
          <p:cNvSpPr txBox="1"/>
          <p:nvPr/>
        </p:nvSpPr>
        <p:spPr>
          <a:xfrm>
            <a:off x="900113" y="1989138"/>
            <a:ext cx="73914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Lengte: 237 meter</a:t>
            </a:r>
          </a:p>
          <a:p>
            <a:pPr eaLnBrk="1" hangingPunct="1">
              <a:defRPr/>
            </a:pPr>
            <a:endParaRPr lang="nl-NL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Hoogte: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33,5 meter</a:t>
            </a:r>
          </a:p>
        </p:txBody>
      </p:sp>
      <p:pic>
        <p:nvPicPr>
          <p:cNvPr id="67589" name="Afbeelding 72">
            <a:extLst>
              <a:ext uri="{FF2B5EF4-FFF2-40B4-BE49-F238E27FC236}">
                <a16:creationId xmlns:a16="http://schemas.microsoft.com/office/drawing/2014/main" id="{66315077-B3F4-3D42-E91A-B84FDEA76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338" y="1916113"/>
            <a:ext cx="3181350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ext Box 2">
            <a:extLst>
              <a:ext uri="{FF2B5EF4-FFF2-40B4-BE49-F238E27FC236}">
                <a16:creationId xmlns:a16="http://schemas.microsoft.com/office/drawing/2014/main" id="{E40D8CDB-4CFF-F069-C09E-EE7E971B76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651D7E5-23D0-9B4A-9D0F-61368D47769C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37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69634" name="Tijdelijke aanduiding voor dianummer 2">
            <a:extLst>
              <a:ext uri="{FF2B5EF4-FFF2-40B4-BE49-F238E27FC236}">
                <a16:creationId xmlns:a16="http://schemas.microsoft.com/office/drawing/2014/main" id="{E4495852-285C-446E-39B2-D3D11FE6441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615F005B-E1AA-4549-AB14-D70E59E84385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37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42339EDE-59B3-1BF0-52C4-721016F0F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LZ127 ‘Graf Zeppelin’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C5982DE0-E523-6649-B20F-61333F7AE6EB}"/>
              </a:ext>
            </a:extLst>
          </p:cNvPr>
          <p:cNvSpPr txBox="1"/>
          <p:nvPr/>
        </p:nvSpPr>
        <p:spPr>
          <a:xfrm>
            <a:off x="900113" y="1989138"/>
            <a:ext cx="7391400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Lengte: 237 meter</a:t>
            </a:r>
          </a:p>
          <a:p>
            <a:pPr eaLnBrk="1" hangingPunct="1">
              <a:defRPr/>
            </a:pPr>
            <a:endParaRPr lang="nl-NL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Hoogte: 33,5 meter</a:t>
            </a:r>
          </a:p>
          <a:p>
            <a:pPr eaLnBrk="1" hangingPunct="1">
              <a:defRPr/>
            </a:pPr>
            <a:endParaRPr lang="nl-NL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Volume: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105.000 m3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: </a:t>
            </a: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           3/4 waterstof, 1/4 brandstof</a:t>
            </a:r>
          </a:p>
        </p:txBody>
      </p:sp>
      <p:pic>
        <p:nvPicPr>
          <p:cNvPr id="69637" name="Afbeelding 72">
            <a:extLst>
              <a:ext uri="{FF2B5EF4-FFF2-40B4-BE49-F238E27FC236}">
                <a16:creationId xmlns:a16="http://schemas.microsoft.com/office/drawing/2014/main" id="{4C0A3D2E-B22C-91DD-6373-3A648D08B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338" y="1916113"/>
            <a:ext cx="3181350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ext Box 2">
            <a:extLst>
              <a:ext uri="{FF2B5EF4-FFF2-40B4-BE49-F238E27FC236}">
                <a16:creationId xmlns:a16="http://schemas.microsoft.com/office/drawing/2014/main" id="{5674D10A-CC43-21D1-B43F-3551F6237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5AE9CFC-3E01-D84D-BCF1-09A15FA56AA0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38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71682" name="Tijdelijke aanduiding voor dianummer 2">
            <a:extLst>
              <a:ext uri="{FF2B5EF4-FFF2-40B4-BE49-F238E27FC236}">
                <a16:creationId xmlns:a16="http://schemas.microsoft.com/office/drawing/2014/main" id="{D1F64A09-A3BF-A36F-1E91-C12BD7D3531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2E17AD95-4B49-0048-8101-55C89D2929EF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38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94837C4F-BC92-7C46-ABA9-17FB833E5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LZ127 ‘Graf Zeppelin’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FD722108-65C8-356D-8E9B-6DB748738F55}"/>
              </a:ext>
            </a:extLst>
          </p:cNvPr>
          <p:cNvSpPr txBox="1"/>
          <p:nvPr/>
        </p:nvSpPr>
        <p:spPr>
          <a:xfrm>
            <a:off x="900113" y="1989138"/>
            <a:ext cx="7391400" cy="3046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Lengte: 237 meter</a:t>
            </a:r>
          </a:p>
          <a:p>
            <a:pPr eaLnBrk="1" hangingPunct="1">
              <a:defRPr/>
            </a:pPr>
            <a:endParaRPr lang="nl-NL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Hoogte: 33,5 meter</a:t>
            </a:r>
          </a:p>
          <a:p>
            <a:pPr eaLnBrk="1" hangingPunct="1">
              <a:defRPr/>
            </a:pPr>
            <a:endParaRPr lang="nl-NL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Volume: 105.000 m3</a:t>
            </a:r>
          </a:p>
          <a:p>
            <a:pPr eaLnBrk="1" hangingPunct="1">
              <a:defRPr/>
            </a:pPr>
            <a:endParaRPr lang="nl-NL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5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motoren van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550 pk 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elk</a:t>
            </a:r>
          </a:p>
          <a:p>
            <a:pPr eaLnBrk="1" hangingPunct="1">
              <a:defRPr/>
            </a:pPr>
            <a:endParaRPr lang="nl-NL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71685" name="Afbeelding 72">
            <a:extLst>
              <a:ext uri="{FF2B5EF4-FFF2-40B4-BE49-F238E27FC236}">
                <a16:creationId xmlns:a16="http://schemas.microsoft.com/office/drawing/2014/main" id="{481CD776-2579-8C43-7FE2-E7ED29290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338" y="1916113"/>
            <a:ext cx="3181350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ext Box 2">
            <a:extLst>
              <a:ext uri="{FF2B5EF4-FFF2-40B4-BE49-F238E27FC236}">
                <a16:creationId xmlns:a16="http://schemas.microsoft.com/office/drawing/2014/main" id="{925DBA83-4BEE-4EC7-966D-6C501F59F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1A3AD02-BAF1-794A-ADA3-501A041B5C58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39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73730" name="Tijdelijke aanduiding voor dianummer 2">
            <a:extLst>
              <a:ext uri="{FF2B5EF4-FFF2-40B4-BE49-F238E27FC236}">
                <a16:creationId xmlns:a16="http://schemas.microsoft.com/office/drawing/2014/main" id="{7E50B841-B6B9-0BAE-E837-FC73E396375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485A2A8C-98CA-4E4B-A386-54A6E893434A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39</a:t>
            </a:fld>
            <a:endParaRPr lang="nl-NL" altLang="en-NL" dirty="0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EAEA7B85-F13F-5CC3-6E9B-977B8B26A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LZ127 ‘Graf Zeppelin’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CFF40B1-157A-C879-3DD1-0314CAF481E3}"/>
              </a:ext>
            </a:extLst>
          </p:cNvPr>
          <p:cNvSpPr txBox="1"/>
          <p:nvPr/>
        </p:nvSpPr>
        <p:spPr>
          <a:xfrm>
            <a:off x="900113" y="1989138"/>
            <a:ext cx="7391400" cy="3416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Lengte: 237 meter</a:t>
            </a:r>
          </a:p>
          <a:p>
            <a:pPr eaLnBrk="1" hangingPunct="1">
              <a:defRPr/>
            </a:pPr>
            <a:endParaRPr lang="nl-NL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Hoogte: 33,5 meter</a:t>
            </a:r>
          </a:p>
          <a:p>
            <a:pPr eaLnBrk="1" hangingPunct="1">
              <a:defRPr/>
            </a:pPr>
            <a:endParaRPr lang="nl-NL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Volume: 105.000 m3 </a:t>
            </a:r>
          </a:p>
          <a:p>
            <a:pPr eaLnBrk="1" hangingPunct="1">
              <a:defRPr/>
            </a:pPr>
            <a:endParaRPr lang="nl-NL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5 motoren van 550 pk</a:t>
            </a:r>
          </a:p>
          <a:p>
            <a:pPr eaLnBrk="1" hangingPunct="1">
              <a:defRPr/>
            </a:pPr>
            <a:endParaRPr lang="nl-NL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Snelheid: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100 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km/u kruis 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-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127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km/u max</a:t>
            </a:r>
          </a:p>
        </p:txBody>
      </p:sp>
      <p:pic>
        <p:nvPicPr>
          <p:cNvPr id="73733" name="Afbeelding 72">
            <a:extLst>
              <a:ext uri="{FF2B5EF4-FFF2-40B4-BE49-F238E27FC236}">
                <a16:creationId xmlns:a16="http://schemas.microsoft.com/office/drawing/2014/main" id="{3E54237A-E76C-8E50-60AC-662F8BD24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338" y="1916113"/>
            <a:ext cx="3181350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2">
            <a:extLst>
              <a:ext uri="{FF2B5EF4-FFF2-40B4-BE49-F238E27FC236}">
                <a16:creationId xmlns:a16="http://schemas.microsoft.com/office/drawing/2014/main" id="{345CA678-56B9-0B02-39B7-6242A6115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F21A2BF-1E4D-714D-8C49-4D5A64EEAF75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4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4338" name="Tijdelijke aanduiding voor dianummer 2">
            <a:extLst>
              <a:ext uri="{FF2B5EF4-FFF2-40B4-BE49-F238E27FC236}">
                <a16:creationId xmlns:a16="http://schemas.microsoft.com/office/drawing/2014/main" id="{0C8979A6-E161-A186-18E0-FE9CCE06EBC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87B11089-44EC-4946-8EE0-12B25AF2C390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4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8369CAC3-84E9-9EA6-E603-E53AD28C1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609600"/>
            <a:ext cx="757555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L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(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uftschiff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) </a:t>
            </a:r>
            <a:r>
              <a:rPr lang="en-US" sz="3600" dirty="0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Z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(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eppelin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) </a:t>
            </a:r>
            <a:r>
              <a:rPr lang="en-US" sz="3600" dirty="0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1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03362118-648E-0C70-F5D6-06626266D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543175"/>
            <a:ext cx="2049462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" descr="A picture containing outdoor, transport, aircraft, water&#10;&#10;Description automatically generated">
            <a:extLst>
              <a:ext uri="{FF2B5EF4-FFF2-40B4-BE49-F238E27FC236}">
                <a16:creationId xmlns:a16="http://schemas.microsoft.com/office/drawing/2014/main" id="{510BA10D-4F64-4D10-E79C-3394609B9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25" y="2492375"/>
            <a:ext cx="4802188" cy="313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ext Box 2">
            <a:extLst>
              <a:ext uri="{FF2B5EF4-FFF2-40B4-BE49-F238E27FC236}">
                <a16:creationId xmlns:a16="http://schemas.microsoft.com/office/drawing/2014/main" id="{61FA25F3-E3AE-801D-80F1-9CD104AD7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D9380413-73D3-9241-9D1D-92670CCFC61E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40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75778" name="Tijdelijke aanduiding voor dianummer 2">
            <a:extLst>
              <a:ext uri="{FF2B5EF4-FFF2-40B4-BE49-F238E27FC236}">
                <a16:creationId xmlns:a16="http://schemas.microsoft.com/office/drawing/2014/main" id="{81C5EC21-AB6C-2BA9-20B3-F3E7035C2CA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F025EE7F-4F39-4541-B339-B533EBD18777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40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35F467BB-BA4B-EBDF-FB67-E05B9F510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LZ127 ‘Graf Zeppelin’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2340A125-5D42-A3D6-2CC9-8E569534BEA1}"/>
              </a:ext>
            </a:extLst>
          </p:cNvPr>
          <p:cNvSpPr txBox="1"/>
          <p:nvPr/>
        </p:nvSpPr>
        <p:spPr>
          <a:xfrm>
            <a:off x="900113" y="1989138"/>
            <a:ext cx="7391400" cy="41544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Lengte: 237 meter</a:t>
            </a:r>
          </a:p>
          <a:p>
            <a:pPr eaLnBrk="1" hangingPunct="1">
              <a:defRPr/>
            </a:pPr>
            <a:endParaRPr lang="nl-NL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Hoogte: 33,5 meter</a:t>
            </a:r>
          </a:p>
          <a:p>
            <a:pPr eaLnBrk="1" hangingPunct="1">
              <a:defRPr/>
            </a:pPr>
            <a:endParaRPr lang="nl-NL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Volume: 105.000 m3 </a:t>
            </a:r>
          </a:p>
          <a:p>
            <a:pPr eaLnBrk="1" hangingPunct="1">
              <a:defRPr/>
            </a:pPr>
            <a:endParaRPr lang="nl-NL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5 motoren van 550 pk</a:t>
            </a:r>
          </a:p>
          <a:p>
            <a:pPr eaLnBrk="1" hangingPunct="1">
              <a:defRPr/>
            </a:pPr>
            <a:endParaRPr lang="nl-NL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Snelheid: gem. 100 km/u</a:t>
            </a:r>
          </a:p>
          <a:p>
            <a:pPr eaLnBrk="1" hangingPunct="1">
              <a:defRPr/>
            </a:pPr>
            <a:endParaRPr lang="nl-NL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Vlieghoogte: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200 </a:t>
            </a:r>
            <a:r>
              <a:rPr lang="nl-NL" b="1" dirty="0">
                <a:solidFill>
                  <a:srgbClr val="00206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–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300 meter</a:t>
            </a:r>
          </a:p>
        </p:txBody>
      </p:sp>
      <p:pic>
        <p:nvPicPr>
          <p:cNvPr id="75781" name="Afbeelding 72">
            <a:extLst>
              <a:ext uri="{FF2B5EF4-FFF2-40B4-BE49-F238E27FC236}">
                <a16:creationId xmlns:a16="http://schemas.microsoft.com/office/drawing/2014/main" id="{5320AE59-D839-17CC-DFD8-FE2EDC2FF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338" y="1916113"/>
            <a:ext cx="3181350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ext Box 2">
            <a:extLst>
              <a:ext uri="{FF2B5EF4-FFF2-40B4-BE49-F238E27FC236}">
                <a16:creationId xmlns:a16="http://schemas.microsoft.com/office/drawing/2014/main" id="{873CBCDB-E0D5-17B1-0492-FCEBC3C419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9C833C1-E1D7-D24C-AFF0-5692490129CE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41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77826" name="Tijdelijke aanduiding voor dianummer 2">
            <a:extLst>
              <a:ext uri="{FF2B5EF4-FFF2-40B4-BE49-F238E27FC236}">
                <a16:creationId xmlns:a16="http://schemas.microsoft.com/office/drawing/2014/main" id="{5CB01823-4A63-D039-EB35-82280F8141D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D4A48E6B-7DB5-9A4B-8D2F-8EF720665084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41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7827" name="Rectangle 6">
            <a:extLst>
              <a:ext uri="{FF2B5EF4-FFF2-40B4-BE49-F238E27FC236}">
                <a16:creationId xmlns:a16="http://schemas.microsoft.com/office/drawing/2014/main" id="{4AC8B77E-6EF2-D7FA-57F3-7F45069BD0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9925" y="1484313"/>
            <a:ext cx="1800225" cy="576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NL" altLang="en-NL"/>
          </a:p>
        </p:txBody>
      </p:sp>
      <p:sp>
        <p:nvSpPr>
          <p:cNvPr id="77828" name="Rectangle 8">
            <a:extLst>
              <a:ext uri="{FF2B5EF4-FFF2-40B4-BE49-F238E27FC236}">
                <a16:creationId xmlns:a16="http://schemas.microsoft.com/office/drawing/2014/main" id="{C7D3DB72-14E7-26F7-D2D9-FADC9B16C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" y="727075"/>
            <a:ext cx="8932863" cy="151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NL" altLang="en-NL"/>
          </a:p>
        </p:txBody>
      </p:sp>
      <p:pic>
        <p:nvPicPr>
          <p:cNvPr id="77829" name="Picture 1">
            <a:extLst>
              <a:ext uri="{FF2B5EF4-FFF2-40B4-BE49-F238E27FC236}">
                <a16:creationId xmlns:a16="http://schemas.microsoft.com/office/drawing/2014/main" id="{01664344-41BF-6573-F7F9-760E3FD26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052513"/>
            <a:ext cx="2376488" cy="527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0" name="Rectangle 5">
            <a:extLst>
              <a:ext uri="{FF2B5EF4-FFF2-40B4-BE49-F238E27FC236}">
                <a16:creationId xmlns:a16="http://schemas.microsoft.com/office/drawing/2014/main" id="{3382BA73-D8E7-0DF2-4F5B-5703EB201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1052513"/>
            <a:ext cx="5795962" cy="4464050"/>
          </a:xfrm>
          <a:prstGeom prst="rect">
            <a:avLst/>
          </a:prstGeom>
          <a:solidFill>
            <a:srgbClr val="0070C0"/>
          </a:solidFill>
          <a:ln w="9525" algn="ctr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NL" altLang="en-NL"/>
          </a:p>
        </p:txBody>
      </p:sp>
      <p:pic>
        <p:nvPicPr>
          <p:cNvPr id="77831" name="Picture 7">
            <a:extLst>
              <a:ext uri="{FF2B5EF4-FFF2-40B4-BE49-F238E27FC236}">
                <a16:creationId xmlns:a16="http://schemas.microsoft.com/office/drawing/2014/main" id="{AE837677-D93E-72A7-7619-D94ACEB25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925" y="1972432"/>
            <a:ext cx="360045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2" name="Rectangle 9">
            <a:extLst>
              <a:ext uri="{FF2B5EF4-FFF2-40B4-BE49-F238E27FC236}">
                <a16:creationId xmlns:a16="http://schemas.microsoft.com/office/drawing/2014/main" id="{5F1D2E84-36F5-E623-A2E0-56DB1DBBF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6925" y="5516563"/>
            <a:ext cx="1441450" cy="806450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NL" altLang="en-NL"/>
          </a:p>
        </p:txBody>
      </p:sp>
      <p:sp>
        <p:nvSpPr>
          <p:cNvPr id="13" name="Chord 12">
            <a:extLst>
              <a:ext uri="{FF2B5EF4-FFF2-40B4-BE49-F238E27FC236}">
                <a16:creationId xmlns:a16="http://schemas.microsoft.com/office/drawing/2014/main" id="{D033E3C3-6A0B-7B30-8248-B4E3C59F5C60}"/>
              </a:ext>
            </a:extLst>
          </p:cNvPr>
          <p:cNvSpPr/>
          <p:nvPr/>
        </p:nvSpPr>
        <p:spPr bwMode="auto">
          <a:xfrm rot="1470577">
            <a:off x="3443288" y="5834063"/>
            <a:ext cx="171450" cy="149225"/>
          </a:xfrm>
          <a:prstGeom prst="chord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-103" charset="0"/>
              <a:buNone/>
              <a:defRPr/>
            </a:pPr>
            <a:endParaRPr lang="en-NL">
              <a:latin typeface="Times New Roman" pitchFamily="-103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14" name="Chord 13">
            <a:extLst>
              <a:ext uri="{FF2B5EF4-FFF2-40B4-BE49-F238E27FC236}">
                <a16:creationId xmlns:a16="http://schemas.microsoft.com/office/drawing/2014/main" id="{6A89FA7C-DBAD-83AE-9F00-8BFB80716414}"/>
              </a:ext>
            </a:extLst>
          </p:cNvPr>
          <p:cNvSpPr/>
          <p:nvPr/>
        </p:nvSpPr>
        <p:spPr bwMode="auto">
          <a:xfrm rot="12071716">
            <a:off x="4521200" y="5846763"/>
            <a:ext cx="173038" cy="149225"/>
          </a:xfrm>
          <a:prstGeom prst="chord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-103" charset="0"/>
              <a:buNone/>
              <a:defRPr/>
            </a:pPr>
            <a:endParaRPr lang="en-NL">
              <a:latin typeface="Times New Roman" pitchFamily="-103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77835" name="Rectangle 14">
            <a:extLst>
              <a:ext uri="{FF2B5EF4-FFF2-40B4-BE49-F238E27FC236}">
                <a16:creationId xmlns:a16="http://schemas.microsoft.com/office/drawing/2014/main" id="{CBB24952-108C-9E72-380C-4B4B741F26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5516563"/>
            <a:ext cx="1441450" cy="806450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NL" altLang="en-NL"/>
          </a:p>
        </p:txBody>
      </p:sp>
      <p:sp>
        <p:nvSpPr>
          <p:cNvPr id="16" name="Chord 15">
            <a:extLst>
              <a:ext uri="{FF2B5EF4-FFF2-40B4-BE49-F238E27FC236}">
                <a16:creationId xmlns:a16="http://schemas.microsoft.com/office/drawing/2014/main" id="{AFAF32EE-FE05-2407-EA9F-AE786EA84EF5}"/>
              </a:ext>
            </a:extLst>
          </p:cNvPr>
          <p:cNvSpPr/>
          <p:nvPr/>
        </p:nvSpPr>
        <p:spPr bwMode="auto">
          <a:xfrm rot="1470577">
            <a:off x="4965700" y="5834063"/>
            <a:ext cx="173038" cy="149225"/>
          </a:xfrm>
          <a:prstGeom prst="chord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-103" charset="0"/>
              <a:buNone/>
              <a:defRPr/>
            </a:pPr>
            <a:endParaRPr lang="en-NL">
              <a:latin typeface="Times New Roman" pitchFamily="-103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17" name="Chord 16">
            <a:extLst>
              <a:ext uri="{FF2B5EF4-FFF2-40B4-BE49-F238E27FC236}">
                <a16:creationId xmlns:a16="http://schemas.microsoft.com/office/drawing/2014/main" id="{2B93E983-1920-1B5C-78BF-F860CCCE14EA}"/>
              </a:ext>
            </a:extLst>
          </p:cNvPr>
          <p:cNvSpPr/>
          <p:nvPr/>
        </p:nvSpPr>
        <p:spPr bwMode="auto">
          <a:xfrm rot="12071716">
            <a:off x="6043613" y="5846763"/>
            <a:ext cx="173037" cy="149225"/>
          </a:xfrm>
          <a:prstGeom prst="chord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-103" charset="0"/>
              <a:buNone/>
              <a:defRPr/>
            </a:pPr>
            <a:endParaRPr lang="en-NL">
              <a:latin typeface="Times New Roman" pitchFamily="-103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77838" name="Rectangle 17">
            <a:extLst>
              <a:ext uri="{FF2B5EF4-FFF2-40B4-BE49-F238E27FC236}">
                <a16:creationId xmlns:a16="http://schemas.microsoft.com/office/drawing/2014/main" id="{E3680900-1CFE-4396-A994-16F101281E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2225" y="5516563"/>
            <a:ext cx="1439863" cy="806450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NL" altLang="en-NL"/>
          </a:p>
        </p:txBody>
      </p:sp>
      <p:sp>
        <p:nvSpPr>
          <p:cNvPr id="19" name="Chord 18">
            <a:extLst>
              <a:ext uri="{FF2B5EF4-FFF2-40B4-BE49-F238E27FC236}">
                <a16:creationId xmlns:a16="http://schemas.microsoft.com/office/drawing/2014/main" id="{FBCAAFE5-BAD8-0A24-90EA-F4F162441E94}"/>
              </a:ext>
            </a:extLst>
          </p:cNvPr>
          <p:cNvSpPr/>
          <p:nvPr/>
        </p:nvSpPr>
        <p:spPr bwMode="auto">
          <a:xfrm rot="1470577">
            <a:off x="6477000" y="5834063"/>
            <a:ext cx="173038" cy="149225"/>
          </a:xfrm>
          <a:prstGeom prst="chord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-103" charset="0"/>
              <a:buNone/>
              <a:defRPr/>
            </a:pPr>
            <a:endParaRPr lang="en-NL">
              <a:latin typeface="Times New Roman" pitchFamily="-103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0" name="Chord 19">
            <a:extLst>
              <a:ext uri="{FF2B5EF4-FFF2-40B4-BE49-F238E27FC236}">
                <a16:creationId xmlns:a16="http://schemas.microsoft.com/office/drawing/2014/main" id="{A297D4E4-A369-C48E-7DAC-24EE1A042B26}"/>
              </a:ext>
            </a:extLst>
          </p:cNvPr>
          <p:cNvSpPr/>
          <p:nvPr/>
        </p:nvSpPr>
        <p:spPr bwMode="auto">
          <a:xfrm rot="12071716">
            <a:off x="7556500" y="5846763"/>
            <a:ext cx="171450" cy="149225"/>
          </a:xfrm>
          <a:prstGeom prst="chord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-103" charset="0"/>
              <a:buNone/>
              <a:defRPr/>
            </a:pPr>
            <a:endParaRPr lang="en-NL">
              <a:latin typeface="Times New Roman" pitchFamily="-103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77841" name="Picture 20">
            <a:extLst>
              <a:ext uri="{FF2B5EF4-FFF2-40B4-BE49-F238E27FC236}">
                <a16:creationId xmlns:a16="http://schemas.microsoft.com/office/drawing/2014/main" id="{E8594D8F-1FB8-A43D-3828-1A2737997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313" y="5122863"/>
            <a:ext cx="58578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42" name="Picture 21">
            <a:extLst>
              <a:ext uri="{FF2B5EF4-FFF2-40B4-BE49-F238E27FC236}">
                <a16:creationId xmlns:a16="http://schemas.microsoft.com/office/drawing/2014/main" id="{7A3CFBB5-F5C2-E06D-82AD-B321C1F6F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613" y="5122863"/>
            <a:ext cx="58578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43" name="Picture 22">
            <a:extLst>
              <a:ext uri="{FF2B5EF4-FFF2-40B4-BE49-F238E27FC236}">
                <a16:creationId xmlns:a16="http://schemas.microsoft.com/office/drawing/2014/main" id="{3A4D6547-A1E3-B182-90CD-506B02742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063" y="5122863"/>
            <a:ext cx="58578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 Box 2">
            <a:extLst>
              <a:ext uri="{FF2B5EF4-FFF2-40B4-BE49-F238E27FC236}">
                <a16:creationId xmlns:a16="http://schemas.microsoft.com/office/drawing/2014/main" id="{327213ED-B41F-D92A-56EE-B5C43B9A2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90EDF27-7308-154D-B6B5-330C17D05C33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42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79874" name="Tijdelijke aanduiding voor dianummer 2">
            <a:extLst>
              <a:ext uri="{FF2B5EF4-FFF2-40B4-BE49-F238E27FC236}">
                <a16:creationId xmlns:a16="http://schemas.microsoft.com/office/drawing/2014/main" id="{A540FC12-7AE1-E182-EA8B-1B7B6A1B675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5E3E6D74-CDFD-224F-8156-DED10181B046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42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90BB460D-7BAE-4E3D-D8F1-56E90E8CE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LZ127 ‘Graf Zeppelin’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0F91FF5-5B36-4C8D-E1ED-97A131F922B8}"/>
              </a:ext>
            </a:extLst>
          </p:cNvPr>
          <p:cNvSpPr txBox="1"/>
          <p:nvPr/>
        </p:nvSpPr>
        <p:spPr>
          <a:xfrm>
            <a:off x="900113" y="1989138"/>
            <a:ext cx="7391400" cy="3046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Lengte: 237 meter</a:t>
            </a: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Hoogte: 33,5 meter</a:t>
            </a: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Volume: 105.000 m3 (3/4 waterstof, 1/4 brandstof)</a:t>
            </a: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5 motoren van 550 pk</a:t>
            </a: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Snelheid: gem. 100 km/u</a:t>
            </a: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Vlieghoogte: 200 – 300 meter</a:t>
            </a:r>
          </a:p>
          <a:p>
            <a:pPr eaLnBrk="1" hangingPunct="1">
              <a:defRPr/>
            </a:pPr>
            <a:endParaRPr lang="nl-NL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Bemanning: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36</a:t>
            </a:r>
          </a:p>
        </p:txBody>
      </p:sp>
      <p:pic>
        <p:nvPicPr>
          <p:cNvPr id="79877" name="Afbeelding 72">
            <a:extLst>
              <a:ext uri="{FF2B5EF4-FFF2-40B4-BE49-F238E27FC236}">
                <a16:creationId xmlns:a16="http://schemas.microsoft.com/office/drawing/2014/main" id="{51C19F3A-7BD4-9BD4-4B16-0202541A1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338" y="1916113"/>
            <a:ext cx="3181350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ext Box 2">
            <a:extLst>
              <a:ext uri="{FF2B5EF4-FFF2-40B4-BE49-F238E27FC236}">
                <a16:creationId xmlns:a16="http://schemas.microsoft.com/office/drawing/2014/main" id="{5898D5DE-B9FC-CC0A-0E61-C8D487249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02586B5-D1FA-D94F-BA7B-E4EC2100C787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43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81922" name="Tijdelijke aanduiding voor dianummer 2">
            <a:extLst>
              <a:ext uri="{FF2B5EF4-FFF2-40B4-BE49-F238E27FC236}">
                <a16:creationId xmlns:a16="http://schemas.microsoft.com/office/drawing/2014/main" id="{FBFAA1D0-50C2-59B1-061C-DE64D14948C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D98B6BF6-B1EB-4544-9889-E5CCD1B86803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43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9F8F52CF-3B48-CB8D-E892-762474EFF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LZ127 ‘Graf Zeppelin’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1DDF454-8951-14D6-6A3E-B13B458F4E4D}"/>
              </a:ext>
            </a:extLst>
          </p:cNvPr>
          <p:cNvSpPr txBox="1"/>
          <p:nvPr/>
        </p:nvSpPr>
        <p:spPr>
          <a:xfrm>
            <a:off x="900113" y="1989138"/>
            <a:ext cx="7391400" cy="37846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Lengte: 237 meter</a:t>
            </a: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Hoogte: 33,5 meter</a:t>
            </a: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Volume: 105.000 m3 (3/4 waterstof, 1/4 brandstof)</a:t>
            </a: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5 motoren van 550 pk</a:t>
            </a: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Snelheid: gem. 100 km/u</a:t>
            </a: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Vlieghoogte: 200 – 300 meter</a:t>
            </a:r>
          </a:p>
          <a:p>
            <a:pPr eaLnBrk="1" hangingPunct="1">
              <a:defRPr/>
            </a:pPr>
            <a:endParaRPr lang="nl-NL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Bemanning: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36</a:t>
            </a:r>
          </a:p>
          <a:p>
            <a:pPr eaLnBrk="1" hangingPunct="1">
              <a:defRPr/>
            </a:pPr>
            <a:endParaRPr lang="nl-NL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Passagiers: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24</a:t>
            </a:r>
          </a:p>
        </p:txBody>
      </p:sp>
      <p:pic>
        <p:nvPicPr>
          <p:cNvPr id="81925" name="Afbeelding 72">
            <a:extLst>
              <a:ext uri="{FF2B5EF4-FFF2-40B4-BE49-F238E27FC236}">
                <a16:creationId xmlns:a16="http://schemas.microsoft.com/office/drawing/2014/main" id="{7E5285E8-F0D9-28D6-7051-EFFAA8681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338" y="1916113"/>
            <a:ext cx="3181350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ext Box 2">
            <a:extLst>
              <a:ext uri="{FF2B5EF4-FFF2-40B4-BE49-F238E27FC236}">
                <a16:creationId xmlns:a16="http://schemas.microsoft.com/office/drawing/2014/main" id="{C700F50F-0996-EC8D-3164-321072163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DE04BA75-0081-F146-8883-1AED5F2B0E63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44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83970" name="Tijdelijke aanduiding voor dianummer 2">
            <a:extLst>
              <a:ext uri="{FF2B5EF4-FFF2-40B4-BE49-F238E27FC236}">
                <a16:creationId xmlns:a16="http://schemas.microsoft.com/office/drawing/2014/main" id="{B98638FB-3796-CD94-2201-2C5F8786AF7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8430DDBF-CA58-7846-ABE3-8606A6DBBBF6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44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CAC0DE11-67CA-54AD-7675-EC2C215EA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LZ127 ‘Graf Zeppelin’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F6CB56A-6070-59CE-51E5-1D4D7F95401D}"/>
              </a:ext>
            </a:extLst>
          </p:cNvPr>
          <p:cNvSpPr txBox="1"/>
          <p:nvPr/>
        </p:nvSpPr>
        <p:spPr>
          <a:xfrm>
            <a:off x="900113" y="1989138"/>
            <a:ext cx="73914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Bemanning: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36</a:t>
            </a:r>
            <a:endParaRPr lang="nl-NL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Passagiers: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24</a:t>
            </a:r>
          </a:p>
        </p:txBody>
      </p:sp>
      <p:pic>
        <p:nvPicPr>
          <p:cNvPr id="83973" name="Afbeelding 72">
            <a:extLst>
              <a:ext uri="{FF2B5EF4-FFF2-40B4-BE49-F238E27FC236}">
                <a16:creationId xmlns:a16="http://schemas.microsoft.com/office/drawing/2014/main" id="{8987C9E5-4BFD-0B8D-A79F-31CAAF4D9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338" y="1916113"/>
            <a:ext cx="3181350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4" name="Picture 9">
            <a:extLst>
              <a:ext uri="{FF2B5EF4-FFF2-40B4-BE49-F238E27FC236}">
                <a16:creationId xmlns:a16="http://schemas.microsoft.com/office/drawing/2014/main" id="{4628C1F2-00F6-EEFE-3752-648A982DB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055938"/>
            <a:ext cx="3748087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ext Box 2">
            <a:extLst>
              <a:ext uri="{FF2B5EF4-FFF2-40B4-BE49-F238E27FC236}">
                <a16:creationId xmlns:a16="http://schemas.microsoft.com/office/drawing/2014/main" id="{6C30C2BE-849A-2C14-511A-A04F26A1F6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D5ADBDBB-A9C9-C44C-BE67-4DAE9ED9FB3B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45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86018" name="Tijdelijke aanduiding voor dianummer 2">
            <a:extLst>
              <a:ext uri="{FF2B5EF4-FFF2-40B4-BE49-F238E27FC236}">
                <a16:creationId xmlns:a16="http://schemas.microsoft.com/office/drawing/2014/main" id="{703F14E6-C939-FDED-31E1-760D24F38EE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D9B30845-9440-4249-9491-DC8E1BB16A7E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45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397DE882-BFE7-808D-83AC-904BA85E6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LZ127 ‘Graf Zeppelin’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276EB148-0082-9279-FE31-925E7F0FAB58}"/>
              </a:ext>
            </a:extLst>
          </p:cNvPr>
          <p:cNvSpPr txBox="1"/>
          <p:nvPr/>
        </p:nvSpPr>
        <p:spPr>
          <a:xfrm>
            <a:off x="900113" y="1989138"/>
            <a:ext cx="73914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Bemanning: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36</a:t>
            </a:r>
            <a:endParaRPr lang="nl-NL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Passagiers: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24</a:t>
            </a:r>
          </a:p>
        </p:txBody>
      </p:sp>
      <p:pic>
        <p:nvPicPr>
          <p:cNvPr id="86021" name="Afbeelding 72">
            <a:extLst>
              <a:ext uri="{FF2B5EF4-FFF2-40B4-BE49-F238E27FC236}">
                <a16:creationId xmlns:a16="http://schemas.microsoft.com/office/drawing/2014/main" id="{08854507-DBE7-32DC-ED76-5DEA8C65B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338" y="1916113"/>
            <a:ext cx="3181350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2" name="Picture 4">
            <a:extLst>
              <a:ext uri="{FF2B5EF4-FFF2-40B4-BE49-F238E27FC236}">
                <a16:creationId xmlns:a16="http://schemas.microsoft.com/office/drawing/2014/main" id="{86843628-E52D-0518-774B-58D667ADE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055938"/>
            <a:ext cx="3748087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3" name="Picture 6">
            <a:extLst>
              <a:ext uri="{FF2B5EF4-FFF2-40B4-BE49-F238E27FC236}">
                <a16:creationId xmlns:a16="http://schemas.microsoft.com/office/drawing/2014/main" id="{00498883-F48D-AC43-5697-A79D2254A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13" y="4025900"/>
            <a:ext cx="3824287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 Box 2">
            <a:extLst>
              <a:ext uri="{FF2B5EF4-FFF2-40B4-BE49-F238E27FC236}">
                <a16:creationId xmlns:a16="http://schemas.microsoft.com/office/drawing/2014/main" id="{5020D519-4FE1-2F55-BFCF-A0DDD23F8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B56A4C2-78B4-6F41-95A5-42FAE9F751A3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46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88066" name="Tijdelijke aanduiding voor dianummer 2">
            <a:extLst>
              <a:ext uri="{FF2B5EF4-FFF2-40B4-BE49-F238E27FC236}">
                <a16:creationId xmlns:a16="http://schemas.microsoft.com/office/drawing/2014/main" id="{3EE3F49D-9BDF-D712-1556-EC6EA6FCBAE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CC49AA85-A5E1-5342-9665-FE1E29293AEE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46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EEE7AA54-20F8-1070-6223-6DB78693C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LZ127 ‘Graf Zeppelin’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9297B985-D8B5-7A14-6752-2D80215DD0FD}"/>
              </a:ext>
            </a:extLst>
          </p:cNvPr>
          <p:cNvSpPr txBox="1"/>
          <p:nvPr/>
        </p:nvSpPr>
        <p:spPr>
          <a:xfrm>
            <a:off x="900113" y="4325938"/>
            <a:ext cx="73914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1928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: Recordvlucht naar de VS</a:t>
            </a:r>
          </a:p>
        </p:txBody>
      </p:sp>
      <p:pic>
        <p:nvPicPr>
          <p:cNvPr id="88069" name="Afbeelding 72">
            <a:extLst>
              <a:ext uri="{FF2B5EF4-FFF2-40B4-BE49-F238E27FC236}">
                <a16:creationId xmlns:a16="http://schemas.microsoft.com/office/drawing/2014/main" id="{49AB53A2-4D09-EE76-8AC2-E741C63FD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916113"/>
            <a:ext cx="3181350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ext Box 2">
            <a:extLst>
              <a:ext uri="{FF2B5EF4-FFF2-40B4-BE49-F238E27FC236}">
                <a16:creationId xmlns:a16="http://schemas.microsoft.com/office/drawing/2014/main" id="{6DE43203-FCA6-FCB7-BC03-E229B922B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BDF3251-4729-FD4F-81DA-2F01EE14FAFB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47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90114" name="Tijdelijke aanduiding voor dianummer 2">
            <a:extLst>
              <a:ext uri="{FF2B5EF4-FFF2-40B4-BE49-F238E27FC236}">
                <a16:creationId xmlns:a16="http://schemas.microsoft.com/office/drawing/2014/main" id="{55AEF707-E4F9-05D0-79D6-C1B92E003EA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D8501E98-9D43-854D-9977-08DE79D3EEE4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47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0AB2572F-1D1F-7B04-E19F-66369A739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LZ127 ‘Graf Zeppelin’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98280DDB-5FE1-7105-D91C-A158CA3EC95B}"/>
              </a:ext>
            </a:extLst>
          </p:cNvPr>
          <p:cNvSpPr txBox="1"/>
          <p:nvPr/>
        </p:nvSpPr>
        <p:spPr>
          <a:xfrm>
            <a:off x="900113" y="4325938"/>
            <a:ext cx="73914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1928: Recordvlucht naar de VS</a:t>
            </a: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…</a:t>
            </a:r>
          </a:p>
          <a:p>
            <a:pPr eaLnBrk="1" hangingPunct="1">
              <a:defRPr/>
            </a:pP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1928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: Vlucht naar het Midden-Oosten</a:t>
            </a:r>
            <a:endParaRPr lang="nl-NL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90117" name="Afbeelding 72">
            <a:extLst>
              <a:ext uri="{FF2B5EF4-FFF2-40B4-BE49-F238E27FC236}">
                <a16:creationId xmlns:a16="http://schemas.microsoft.com/office/drawing/2014/main" id="{679C4D85-50AC-AD5A-F248-E6B277C5F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916113"/>
            <a:ext cx="3181350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ext Box 2">
            <a:extLst>
              <a:ext uri="{FF2B5EF4-FFF2-40B4-BE49-F238E27FC236}">
                <a16:creationId xmlns:a16="http://schemas.microsoft.com/office/drawing/2014/main" id="{AA4A22CE-5B66-46F9-302D-88B005F3D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A0A01FA-E1E1-CB4B-8F85-0C02194587A6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48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92162" name="Tijdelijke aanduiding voor dianummer 2">
            <a:extLst>
              <a:ext uri="{FF2B5EF4-FFF2-40B4-BE49-F238E27FC236}">
                <a16:creationId xmlns:a16="http://schemas.microsoft.com/office/drawing/2014/main" id="{98FAF03E-D3B0-494A-CFFF-B4CF8BFD940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EFCD04FC-39B4-AB40-8316-14041E45DAE2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48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185C45D7-F0B3-9999-8283-38FE0B8E3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LZ127 ‘Graf Zeppelin’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D7999758-610D-B8A2-0E55-553C832477FB}"/>
              </a:ext>
            </a:extLst>
          </p:cNvPr>
          <p:cNvSpPr txBox="1"/>
          <p:nvPr/>
        </p:nvSpPr>
        <p:spPr>
          <a:xfrm>
            <a:off x="900113" y="4325938"/>
            <a:ext cx="7391400" cy="1939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1928: Recordvlucht naar de VS</a:t>
            </a: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…</a:t>
            </a: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1928: Vlucht naar het Midden-Oosten</a:t>
            </a: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…</a:t>
            </a:r>
          </a:p>
          <a:p>
            <a:pPr eaLnBrk="1" hangingPunct="1">
              <a:defRPr/>
            </a:pPr>
            <a:r>
              <a:rPr lang="nl-NL" b="1" dirty="0">
                <a:solidFill>
                  <a:srgbClr val="FF0000"/>
                </a:solidFill>
                <a:ea typeface="Arial Unicode MS" pitchFamily="-89" charset="0"/>
                <a:cs typeface="Times New Roman" panose="02020603050405020304" pitchFamily="18" charset="0"/>
              </a:rPr>
              <a:t>1929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ea typeface="Arial Unicode MS" pitchFamily="-89" charset="0"/>
                <a:cs typeface="Times New Roman" panose="02020603050405020304" pitchFamily="18" charset="0"/>
              </a:rPr>
              <a:t>: Vlucht rond de wereld </a:t>
            </a:r>
          </a:p>
        </p:txBody>
      </p:sp>
      <p:pic>
        <p:nvPicPr>
          <p:cNvPr id="92165" name="Afbeelding 72">
            <a:extLst>
              <a:ext uri="{FF2B5EF4-FFF2-40B4-BE49-F238E27FC236}">
                <a16:creationId xmlns:a16="http://schemas.microsoft.com/office/drawing/2014/main" id="{601A6007-29C5-0256-95F0-0DD90C09C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916113"/>
            <a:ext cx="3181350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6" name="Picture 4">
            <a:extLst>
              <a:ext uri="{FF2B5EF4-FFF2-40B4-BE49-F238E27FC236}">
                <a16:creationId xmlns:a16="http://schemas.microsoft.com/office/drawing/2014/main" id="{5DED55D9-FB29-3EBC-CFB6-62A9E5181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5" y="5243513"/>
            <a:ext cx="13081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7" name="Curved Right Arrow 5">
            <a:extLst>
              <a:ext uri="{FF2B5EF4-FFF2-40B4-BE49-F238E27FC236}">
                <a16:creationId xmlns:a16="http://schemas.microsoft.com/office/drawing/2014/main" id="{EDD5406C-8DCA-2BDD-FDF2-704D1D294C5F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6648450" y="5073650"/>
            <a:ext cx="252413" cy="1643063"/>
          </a:xfrm>
          <a:prstGeom prst="curvedRightArrow">
            <a:avLst>
              <a:gd name="adj1" fmla="val 24983"/>
              <a:gd name="adj2" fmla="val 49936"/>
              <a:gd name="adj3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NL" altLang="en-NL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ext Box 2">
            <a:extLst>
              <a:ext uri="{FF2B5EF4-FFF2-40B4-BE49-F238E27FC236}">
                <a16:creationId xmlns:a16="http://schemas.microsoft.com/office/drawing/2014/main" id="{6B0E9A6F-566F-484E-6326-3844AC4656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1435E07-4658-264C-9354-EE903BC29C2F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49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24930" name="Tijdelijke aanduiding voor dianummer 2">
            <a:extLst>
              <a:ext uri="{FF2B5EF4-FFF2-40B4-BE49-F238E27FC236}">
                <a16:creationId xmlns:a16="http://schemas.microsoft.com/office/drawing/2014/main" id="{46CB99C9-17FC-3007-118C-28D8EBC67AD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3CC3422C-1CF1-254F-9C57-ABE49C262C3D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49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EA233965-C0B4-FF2D-8582-8E1539C83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LZ127 ‘Graf Zeppelin’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2BC9B052-38F9-5C4A-FAF0-93ACACB26955}"/>
              </a:ext>
            </a:extLst>
          </p:cNvPr>
          <p:cNvSpPr txBox="1"/>
          <p:nvPr/>
        </p:nvSpPr>
        <p:spPr>
          <a:xfrm>
            <a:off x="900113" y="4325938"/>
            <a:ext cx="7391400" cy="1939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1928: Recordvlucht naar de VS</a:t>
            </a: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1928: Vlucht naar het Midden-Oosten</a:t>
            </a:r>
          </a:p>
          <a:p>
            <a:pPr eaLnBrk="1" hangingPunct="1">
              <a:defRPr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1929: Vlucht rond de wereld</a:t>
            </a:r>
          </a:p>
          <a:p>
            <a:pPr eaLnBrk="1" hangingPunct="1">
              <a:defRPr/>
            </a:pPr>
            <a:endParaRPr lang="nl-NL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Mei 1930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: 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Eerste vlucht naar Zuid-Amerika</a:t>
            </a:r>
            <a:endParaRPr lang="nl-NL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124933" name="Afbeelding 72">
            <a:extLst>
              <a:ext uri="{FF2B5EF4-FFF2-40B4-BE49-F238E27FC236}">
                <a16:creationId xmlns:a16="http://schemas.microsoft.com/office/drawing/2014/main" id="{ACEA4AA7-DFFB-2BC1-A2F8-9E6202781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916113"/>
            <a:ext cx="3181350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4" name="Rectangle 4">
            <a:extLst>
              <a:ext uri="{FF2B5EF4-FFF2-40B4-BE49-F238E27FC236}">
                <a16:creationId xmlns:a16="http://schemas.microsoft.com/office/drawing/2014/main" id="{1230D199-C1B3-101C-54B2-47AD6E2BD6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5516563"/>
            <a:ext cx="6337300" cy="1008062"/>
          </a:xfrm>
          <a:prstGeom prst="rect">
            <a:avLst/>
          </a:prstGeom>
          <a:solidFill>
            <a:srgbClr val="FF0000">
              <a:alpha val="25098"/>
            </a:srgbClr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NL" altLang="en-NL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2">
            <a:extLst>
              <a:ext uri="{FF2B5EF4-FFF2-40B4-BE49-F238E27FC236}">
                <a16:creationId xmlns:a16="http://schemas.microsoft.com/office/drawing/2014/main" id="{7F9C1613-DB07-90AC-E75A-0061802D7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FF7D712-42DA-274E-86FD-6F41B31AA94C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5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6386" name="Tijdelijke aanduiding voor dianummer 2">
            <a:extLst>
              <a:ext uri="{FF2B5EF4-FFF2-40B4-BE49-F238E27FC236}">
                <a16:creationId xmlns:a16="http://schemas.microsoft.com/office/drawing/2014/main" id="{EA71CD43-9BF6-4390-3BD2-7FF61312323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1CF3D72F-17A1-1C49-9748-FA903DE97846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5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98FE226C-4A41-867C-CA58-C18D2FCF3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630238"/>
            <a:ext cx="757555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L(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uftschiff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) Z(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eppelin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) 1 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A90C54D3-66EF-F6B4-D8ED-0BBB66A85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543175"/>
            <a:ext cx="2049462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" descr="A picture containing outdoor, transport, aircraft, water&#10;&#10;Description automatically generated">
            <a:extLst>
              <a:ext uri="{FF2B5EF4-FFF2-40B4-BE49-F238E27FC236}">
                <a16:creationId xmlns:a16="http://schemas.microsoft.com/office/drawing/2014/main" id="{0FD49613-8CB6-0E90-9B05-EFFC3038D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25" y="2492375"/>
            <a:ext cx="4802188" cy="313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1">
            <a:extLst>
              <a:ext uri="{FF2B5EF4-FFF2-40B4-BE49-F238E27FC236}">
                <a16:creationId xmlns:a16="http://schemas.microsoft.com/office/drawing/2014/main" id="{BA0525E3-594D-9769-B1B2-81C2BCFF9FC7}"/>
              </a:ext>
            </a:extLst>
          </p:cNvPr>
          <p:cNvSpPr txBox="1"/>
          <p:nvPr/>
        </p:nvSpPr>
        <p:spPr>
          <a:xfrm>
            <a:off x="395288" y="5694363"/>
            <a:ext cx="842486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2 juli 1900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: LZ1 start vanaf ponton op de </a:t>
            </a:r>
            <a:r>
              <a:rPr lang="nl-NL" dirty="0" err="1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Bodensee</a:t>
            </a:r>
            <a:endParaRPr lang="nl-NL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Text Box 2">
            <a:extLst>
              <a:ext uri="{FF2B5EF4-FFF2-40B4-BE49-F238E27FC236}">
                <a16:creationId xmlns:a16="http://schemas.microsoft.com/office/drawing/2014/main" id="{00D49972-916B-F8C2-2C39-858918C05E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57FC670-FD2F-D143-A68C-D3AF3487352F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50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026" name="Tijdelijke aanduiding voor dianummer 2">
            <a:extLst>
              <a:ext uri="{FF2B5EF4-FFF2-40B4-BE49-F238E27FC236}">
                <a16:creationId xmlns:a16="http://schemas.microsoft.com/office/drawing/2014/main" id="{D04D74C3-BC64-D024-7B4D-E91F420C506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08FCBAA8-1027-1741-805A-34E016A14F28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50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7237D8F6-C07C-D99B-6599-DE4542D55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Zuid-Amerika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vlucht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mei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1930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E09DD295-9917-A326-9390-ED109CBFEB07}"/>
              </a:ext>
            </a:extLst>
          </p:cNvPr>
          <p:cNvSpPr txBox="1"/>
          <p:nvPr/>
        </p:nvSpPr>
        <p:spPr>
          <a:xfrm>
            <a:off x="1763712" y="5414963"/>
            <a:ext cx="61926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Mei 1930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: Eerste vlucht naar Zuid-Amerika</a:t>
            </a:r>
          </a:p>
          <a:p>
            <a:pPr algn="ctr" eaLnBrk="1" hangingPunct="1">
              <a:defRPr/>
            </a:pPr>
            <a:endParaRPr lang="nl-NL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algn="ctr"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Sponsoring: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Propaganda ansichtkaart</a:t>
            </a:r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C19C0260-F7E8-46E9-AC1E-498540ECC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1995488"/>
            <a:ext cx="4984750" cy="3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Text Box 2">
            <a:extLst>
              <a:ext uri="{FF2B5EF4-FFF2-40B4-BE49-F238E27FC236}">
                <a16:creationId xmlns:a16="http://schemas.microsoft.com/office/drawing/2014/main" id="{0C823A10-2B49-B49B-438B-07E736DF2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DAD2BBA-7C90-9245-907E-EA53BBB44240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51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28002" name="Tijdelijke aanduiding voor dianummer 2">
            <a:extLst>
              <a:ext uri="{FF2B5EF4-FFF2-40B4-BE49-F238E27FC236}">
                <a16:creationId xmlns:a16="http://schemas.microsoft.com/office/drawing/2014/main" id="{E27B173C-3376-8D21-2EA7-6C1B51A6A5B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29CA91DC-E7C5-F642-856A-03B606C8DAE4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51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0D95250B-1A9A-4636-9974-AAEB31C85CAD}"/>
              </a:ext>
            </a:extLst>
          </p:cNvPr>
          <p:cNvSpPr txBox="1"/>
          <p:nvPr/>
        </p:nvSpPr>
        <p:spPr>
          <a:xfrm>
            <a:off x="2124075" y="5414963"/>
            <a:ext cx="58323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Mei 1930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: Eerste vlucht naar Zuid-Amerika</a:t>
            </a:r>
          </a:p>
        </p:txBody>
      </p:sp>
      <p:pic>
        <p:nvPicPr>
          <p:cNvPr id="128004" name="Picture 5">
            <a:extLst>
              <a:ext uri="{FF2B5EF4-FFF2-40B4-BE49-F238E27FC236}">
                <a16:creationId xmlns:a16="http://schemas.microsoft.com/office/drawing/2014/main" id="{7AFEAC3C-F5F3-06DE-B6FE-FE41F6B74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1995488"/>
            <a:ext cx="4984750" cy="3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8005" name="Straight Arrow Connector 4">
            <a:extLst>
              <a:ext uri="{FF2B5EF4-FFF2-40B4-BE49-F238E27FC236}">
                <a16:creationId xmlns:a16="http://schemas.microsoft.com/office/drawing/2014/main" id="{A7CE3C22-5DE5-DF2B-48DA-E261C9C7238D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132138" y="3068638"/>
            <a:ext cx="3095625" cy="576262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4" name="Text Box 3">
            <a:extLst>
              <a:ext uri="{FF2B5EF4-FFF2-40B4-BE49-F238E27FC236}">
                <a16:creationId xmlns:a16="http://schemas.microsoft.com/office/drawing/2014/main" id="{CC316E1F-2755-0B0E-1DFF-63BB7CCD8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Zuid-Amerika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vlucht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ext Box 2">
            <a:extLst>
              <a:ext uri="{FF2B5EF4-FFF2-40B4-BE49-F238E27FC236}">
                <a16:creationId xmlns:a16="http://schemas.microsoft.com/office/drawing/2014/main" id="{ABE02EDF-C052-B3AA-29F1-A5D69321A5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AF0873B-E3A9-D94F-9BAF-3B72BD893F8C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52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30050" name="Tijdelijke aanduiding voor dianummer 2">
            <a:extLst>
              <a:ext uri="{FF2B5EF4-FFF2-40B4-BE49-F238E27FC236}">
                <a16:creationId xmlns:a16="http://schemas.microsoft.com/office/drawing/2014/main" id="{65A05566-01D1-0D91-52A1-DF302B6A2F1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AD4B476A-624A-AA45-B55C-867C92FD3DF9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52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DCD7A71-0597-479E-F6D5-8458DC79A21F}"/>
              </a:ext>
            </a:extLst>
          </p:cNvPr>
          <p:cNvSpPr txBox="1"/>
          <p:nvPr/>
        </p:nvSpPr>
        <p:spPr>
          <a:xfrm>
            <a:off x="2124075" y="5414963"/>
            <a:ext cx="59043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Mei 1930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: Eerste vlucht naar Zuid-Amerika</a:t>
            </a:r>
          </a:p>
        </p:txBody>
      </p:sp>
      <p:pic>
        <p:nvPicPr>
          <p:cNvPr id="130052" name="Picture 5">
            <a:extLst>
              <a:ext uri="{FF2B5EF4-FFF2-40B4-BE49-F238E27FC236}">
                <a16:creationId xmlns:a16="http://schemas.microsoft.com/office/drawing/2014/main" id="{DD7D57F9-C94D-375B-2E28-7230F5C0E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1995488"/>
            <a:ext cx="4984750" cy="3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0053" name="Straight Arrow Connector 4">
            <a:extLst>
              <a:ext uri="{FF2B5EF4-FFF2-40B4-BE49-F238E27FC236}">
                <a16:creationId xmlns:a16="http://schemas.microsoft.com/office/drawing/2014/main" id="{6F3DBE72-A042-3558-9B37-919FF20B555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132138" y="3068638"/>
            <a:ext cx="3095625" cy="576262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4" name="Text Box 3">
            <a:extLst>
              <a:ext uri="{FF2B5EF4-FFF2-40B4-BE49-F238E27FC236}">
                <a16:creationId xmlns:a16="http://schemas.microsoft.com/office/drawing/2014/main" id="{7FE3E3C6-A2D6-DBEA-E648-A5DE036B52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Zuid-Amerika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vlucht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cxnSp>
        <p:nvCxnSpPr>
          <p:cNvPr id="130055" name="Straight Arrow Connector 7">
            <a:extLst>
              <a:ext uri="{FF2B5EF4-FFF2-40B4-BE49-F238E27FC236}">
                <a16:creationId xmlns:a16="http://schemas.microsoft.com/office/drawing/2014/main" id="{64E6FEB8-F555-88D7-DB73-1E6A21F1139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987675" y="3644900"/>
            <a:ext cx="144463" cy="21590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ext Box 2">
            <a:extLst>
              <a:ext uri="{FF2B5EF4-FFF2-40B4-BE49-F238E27FC236}">
                <a16:creationId xmlns:a16="http://schemas.microsoft.com/office/drawing/2014/main" id="{62D42F82-65AB-0C28-EBA0-8EAE21B81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2CA2441-ED14-1846-A389-9961E31045AB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53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32098" name="Tijdelijke aanduiding voor dianummer 2">
            <a:extLst>
              <a:ext uri="{FF2B5EF4-FFF2-40B4-BE49-F238E27FC236}">
                <a16:creationId xmlns:a16="http://schemas.microsoft.com/office/drawing/2014/main" id="{65C69AEE-E400-B301-D7CA-B4EB3D3C804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D7FCA7BB-642D-0D4D-B56B-C212ADE25819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53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32100" name="Picture 5">
            <a:extLst>
              <a:ext uri="{FF2B5EF4-FFF2-40B4-BE49-F238E27FC236}">
                <a16:creationId xmlns:a16="http://schemas.microsoft.com/office/drawing/2014/main" id="{75D1807E-D875-26BF-E1F8-F6298CC13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1995488"/>
            <a:ext cx="4984750" cy="3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2101" name="Straight Arrow Connector 4">
            <a:extLst>
              <a:ext uri="{FF2B5EF4-FFF2-40B4-BE49-F238E27FC236}">
                <a16:creationId xmlns:a16="http://schemas.microsoft.com/office/drawing/2014/main" id="{3768D556-3D17-F23A-3E86-FE0E02EDEC0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132138" y="3068638"/>
            <a:ext cx="3095625" cy="576262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4" name="Text Box 3">
            <a:extLst>
              <a:ext uri="{FF2B5EF4-FFF2-40B4-BE49-F238E27FC236}">
                <a16:creationId xmlns:a16="http://schemas.microsoft.com/office/drawing/2014/main" id="{479CAF37-9D89-43B6-47A8-F963218E5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Zuid-Amerika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vlucht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cxnSp>
        <p:nvCxnSpPr>
          <p:cNvPr id="132103" name="Straight Arrow Connector 7">
            <a:extLst>
              <a:ext uri="{FF2B5EF4-FFF2-40B4-BE49-F238E27FC236}">
                <a16:creationId xmlns:a16="http://schemas.microsoft.com/office/drawing/2014/main" id="{9460BE4C-1A7A-2443-8E0B-4CD4CB373ACD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987675" y="3644900"/>
            <a:ext cx="144463" cy="21590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132104" name="Straight Arrow Connector 6">
            <a:extLst>
              <a:ext uri="{FF2B5EF4-FFF2-40B4-BE49-F238E27FC236}">
                <a16:creationId xmlns:a16="http://schemas.microsoft.com/office/drawing/2014/main" id="{E8D4B28A-E930-9B11-8140-68C680BD719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843213" y="3860800"/>
            <a:ext cx="144462" cy="21590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3" name="Tekstvak 1">
            <a:extLst>
              <a:ext uri="{FF2B5EF4-FFF2-40B4-BE49-F238E27FC236}">
                <a16:creationId xmlns:a16="http://schemas.microsoft.com/office/drawing/2014/main" id="{C0AA01E4-3192-F469-AC9D-B577E61131E8}"/>
              </a:ext>
            </a:extLst>
          </p:cNvPr>
          <p:cNvSpPr txBox="1"/>
          <p:nvPr/>
        </p:nvSpPr>
        <p:spPr>
          <a:xfrm>
            <a:off x="2124075" y="5414963"/>
            <a:ext cx="59043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Mei 1930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: Eerste vlucht naar Zuid-Amerika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ext Box 2">
            <a:extLst>
              <a:ext uri="{FF2B5EF4-FFF2-40B4-BE49-F238E27FC236}">
                <a16:creationId xmlns:a16="http://schemas.microsoft.com/office/drawing/2014/main" id="{65C0D96B-A536-1011-991B-9F2D15D2B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7064020-4E4B-C143-8FD7-57E659EDDE55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54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34146" name="Tijdelijke aanduiding voor dianummer 2">
            <a:extLst>
              <a:ext uri="{FF2B5EF4-FFF2-40B4-BE49-F238E27FC236}">
                <a16:creationId xmlns:a16="http://schemas.microsoft.com/office/drawing/2014/main" id="{7EA25FB1-91ED-D828-CD3A-EFD3FE09F8E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46C62492-BC68-644B-BDB7-53BF02302B37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54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34148" name="Picture 5">
            <a:extLst>
              <a:ext uri="{FF2B5EF4-FFF2-40B4-BE49-F238E27FC236}">
                <a16:creationId xmlns:a16="http://schemas.microsoft.com/office/drawing/2014/main" id="{435DB235-65A5-8B24-81FB-2770FA15E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1995488"/>
            <a:ext cx="4984750" cy="3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4149" name="Straight Arrow Connector 4">
            <a:extLst>
              <a:ext uri="{FF2B5EF4-FFF2-40B4-BE49-F238E27FC236}">
                <a16:creationId xmlns:a16="http://schemas.microsoft.com/office/drawing/2014/main" id="{BB81F7BB-EEF8-9D31-39C7-89F1CEE2E1F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132138" y="3068638"/>
            <a:ext cx="3095625" cy="576262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4" name="Text Box 3">
            <a:extLst>
              <a:ext uri="{FF2B5EF4-FFF2-40B4-BE49-F238E27FC236}">
                <a16:creationId xmlns:a16="http://schemas.microsoft.com/office/drawing/2014/main" id="{F2993771-35FD-CA16-0EE6-4978872098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Zuid-Amerika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vlucht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cxnSp>
        <p:nvCxnSpPr>
          <p:cNvPr id="134151" name="Straight Arrow Connector 7">
            <a:extLst>
              <a:ext uri="{FF2B5EF4-FFF2-40B4-BE49-F238E27FC236}">
                <a16:creationId xmlns:a16="http://schemas.microsoft.com/office/drawing/2014/main" id="{6190EA19-6ABA-FCC7-4275-6E1A59408A13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987675" y="3644900"/>
            <a:ext cx="144463" cy="21590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134152" name="Straight Arrow Connector 6">
            <a:extLst>
              <a:ext uri="{FF2B5EF4-FFF2-40B4-BE49-F238E27FC236}">
                <a16:creationId xmlns:a16="http://schemas.microsoft.com/office/drawing/2014/main" id="{730E92EC-B619-1AA0-4F8C-17D23C1BF06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843213" y="3860800"/>
            <a:ext cx="144462" cy="21590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134153" name="Straight Arrow Connector 9">
            <a:extLst>
              <a:ext uri="{FF2B5EF4-FFF2-40B4-BE49-F238E27FC236}">
                <a16:creationId xmlns:a16="http://schemas.microsoft.com/office/drawing/2014/main" id="{9ECAC078-7C2F-AA26-1201-BB4E3693551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627313" y="2997200"/>
            <a:ext cx="215900" cy="107950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3" name="Tekstvak 1">
            <a:extLst>
              <a:ext uri="{FF2B5EF4-FFF2-40B4-BE49-F238E27FC236}">
                <a16:creationId xmlns:a16="http://schemas.microsoft.com/office/drawing/2014/main" id="{0D5ADC6E-4EF3-6CA0-F87A-017D12AC6FC1}"/>
              </a:ext>
            </a:extLst>
          </p:cNvPr>
          <p:cNvSpPr txBox="1"/>
          <p:nvPr/>
        </p:nvSpPr>
        <p:spPr>
          <a:xfrm>
            <a:off x="2124075" y="5414963"/>
            <a:ext cx="59043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Mei 1930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: Eerste vlucht naar Zuid-Amerika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Text Box 2">
            <a:extLst>
              <a:ext uri="{FF2B5EF4-FFF2-40B4-BE49-F238E27FC236}">
                <a16:creationId xmlns:a16="http://schemas.microsoft.com/office/drawing/2014/main" id="{9DFAC145-49F0-AA1A-E92F-1711025DD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EF7E649-1DD3-3C4C-AFF9-5B8C20183892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55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36194" name="Tijdelijke aanduiding voor dianummer 2">
            <a:extLst>
              <a:ext uri="{FF2B5EF4-FFF2-40B4-BE49-F238E27FC236}">
                <a16:creationId xmlns:a16="http://schemas.microsoft.com/office/drawing/2014/main" id="{9A4053F7-FF50-77D8-60A5-7A4D51C75B6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188CAFE4-403C-FA4B-B4F9-C124A6E8779B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55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36196" name="Picture 5">
            <a:extLst>
              <a:ext uri="{FF2B5EF4-FFF2-40B4-BE49-F238E27FC236}">
                <a16:creationId xmlns:a16="http://schemas.microsoft.com/office/drawing/2014/main" id="{C15F88A3-5CFB-F95A-C08A-A70703EF0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1995488"/>
            <a:ext cx="4984750" cy="3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6197" name="Straight Arrow Connector 4">
            <a:extLst>
              <a:ext uri="{FF2B5EF4-FFF2-40B4-BE49-F238E27FC236}">
                <a16:creationId xmlns:a16="http://schemas.microsoft.com/office/drawing/2014/main" id="{8712A80F-7C29-D96D-BB58-46B845E976B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132138" y="3068638"/>
            <a:ext cx="3095625" cy="576262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4" name="Text Box 3">
            <a:extLst>
              <a:ext uri="{FF2B5EF4-FFF2-40B4-BE49-F238E27FC236}">
                <a16:creationId xmlns:a16="http://schemas.microsoft.com/office/drawing/2014/main" id="{A1988778-D499-8D38-9EE0-E4948333C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Zuid-Amerika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vlucht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cxnSp>
        <p:nvCxnSpPr>
          <p:cNvPr id="136199" name="Straight Arrow Connector 7">
            <a:extLst>
              <a:ext uri="{FF2B5EF4-FFF2-40B4-BE49-F238E27FC236}">
                <a16:creationId xmlns:a16="http://schemas.microsoft.com/office/drawing/2014/main" id="{38B28305-2CDD-38CB-85CD-859358F60E8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987675" y="3644900"/>
            <a:ext cx="144463" cy="21590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136200" name="Straight Arrow Connector 6">
            <a:extLst>
              <a:ext uri="{FF2B5EF4-FFF2-40B4-BE49-F238E27FC236}">
                <a16:creationId xmlns:a16="http://schemas.microsoft.com/office/drawing/2014/main" id="{9ECA9D35-63EF-CCB6-D584-E0EEFBA5087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843213" y="3860800"/>
            <a:ext cx="144462" cy="21590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136201" name="Straight Arrow Connector 9">
            <a:extLst>
              <a:ext uri="{FF2B5EF4-FFF2-40B4-BE49-F238E27FC236}">
                <a16:creationId xmlns:a16="http://schemas.microsoft.com/office/drawing/2014/main" id="{CCB0DDEB-2510-226D-DE78-F3526DB5770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627313" y="2997200"/>
            <a:ext cx="215900" cy="107950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136202" name="Straight Arrow Connector 10">
            <a:extLst>
              <a:ext uri="{FF2B5EF4-FFF2-40B4-BE49-F238E27FC236}">
                <a16:creationId xmlns:a16="http://schemas.microsoft.com/office/drawing/2014/main" id="{0BD92AA8-556B-862A-BB95-7A3AE45521A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627313" y="2997200"/>
            <a:ext cx="3600450" cy="71438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3" name="Tekstvak 1">
            <a:extLst>
              <a:ext uri="{FF2B5EF4-FFF2-40B4-BE49-F238E27FC236}">
                <a16:creationId xmlns:a16="http://schemas.microsoft.com/office/drawing/2014/main" id="{76CA185E-80BC-50C0-2AD5-9105B35287FD}"/>
              </a:ext>
            </a:extLst>
          </p:cNvPr>
          <p:cNvSpPr txBox="1"/>
          <p:nvPr/>
        </p:nvSpPr>
        <p:spPr>
          <a:xfrm>
            <a:off x="2124075" y="5414963"/>
            <a:ext cx="59043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Mei 1930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: Eerste vlucht naar Zuid-Amerika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Text Box 2">
            <a:extLst>
              <a:ext uri="{FF2B5EF4-FFF2-40B4-BE49-F238E27FC236}">
                <a16:creationId xmlns:a16="http://schemas.microsoft.com/office/drawing/2014/main" id="{21B89342-4445-52F3-D10F-BF7B8C1E0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425567A-7B6E-D74D-B494-3B5CEE4909A3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56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38242" name="Tijdelijke aanduiding voor dianummer 2">
            <a:extLst>
              <a:ext uri="{FF2B5EF4-FFF2-40B4-BE49-F238E27FC236}">
                <a16:creationId xmlns:a16="http://schemas.microsoft.com/office/drawing/2014/main" id="{215A7321-D94F-EB2F-5C3B-526210CE695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26D3DD2B-C304-4F49-B3EC-7D146CEC347D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56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F3A8E63-FCEB-9460-B364-060A3CAD2340}"/>
              </a:ext>
            </a:extLst>
          </p:cNvPr>
          <p:cNvSpPr txBox="1"/>
          <p:nvPr/>
        </p:nvSpPr>
        <p:spPr>
          <a:xfrm>
            <a:off x="539552" y="5414963"/>
            <a:ext cx="83529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MAAR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…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Wereldtentoonstelling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Sevilla / Barcelona 1929-1930</a:t>
            </a:r>
          </a:p>
        </p:txBody>
      </p:sp>
      <p:pic>
        <p:nvPicPr>
          <p:cNvPr id="138244" name="Picture 5">
            <a:extLst>
              <a:ext uri="{FF2B5EF4-FFF2-40B4-BE49-F238E27FC236}">
                <a16:creationId xmlns:a16="http://schemas.microsoft.com/office/drawing/2014/main" id="{EB4DD83F-3ED5-C38D-13D4-42373C0DF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1995488"/>
            <a:ext cx="4984750" cy="3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8245" name="Straight Arrow Connector 4">
            <a:extLst>
              <a:ext uri="{FF2B5EF4-FFF2-40B4-BE49-F238E27FC236}">
                <a16:creationId xmlns:a16="http://schemas.microsoft.com/office/drawing/2014/main" id="{622D62C6-0027-EAAA-7D97-BFF15941C78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132138" y="3068638"/>
            <a:ext cx="3095625" cy="576262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4" name="Text Box 3">
            <a:extLst>
              <a:ext uri="{FF2B5EF4-FFF2-40B4-BE49-F238E27FC236}">
                <a16:creationId xmlns:a16="http://schemas.microsoft.com/office/drawing/2014/main" id="{05ED38B3-A180-672E-1942-C2FB97F45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Zuid-Amerika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vlucht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cxnSp>
        <p:nvCxnSpPr>
          <p:cNvPr id="138247" name="Straight Arrow Connector 7">
            <a:extLst>
              <a:ext uri="{FF2B5EF4-FFF2-40B4-BE49-F238E27FC236}">
                <a16:creationId xmlns:a16="http://schemas.microsoft.com/office/drawing/2014/main" id="{1B205FBC-096E-E544-DA47-98DFBED81A8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987675" y="3644900"/>
            <a:ext cx="144463" cy="21590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138248" name="Straight Arrow Connector 6">
            <a:extLst>
              <a:ext uri="{FF2B5EF4-FFF2-40B4-BE49-F238E27FC236}">
                <a16:creationId xmlns:a16="http://schemas.microsoft.com/office/drawing/2014/main" id="{0E89E156-9C04-9F5C-CAAC-F6B79C32C52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843213" y="3860800"/>
            <a:ext cx="144462" cy="21590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138249" name="Straight Arrow Connector 9">
            <a:extLst>
              <a:ext uri="{FF2B5EF4-FFF2-40B4-BE49-F238E27FC236}">
                <a16:creationId xmlns:a16="http://schemas.microsoft.com/office/drawing/2014/main" id="{8EF24A9A-6605-B1A2-7E0C-563526AB85B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627313" y="2997200"/>
            <a:ext cx="215900" cy="107950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138250" name="Straight Arrow Connector 10">
            <a:extLst>
              <a:ext uri="{FF2B5EF4-FFF2-40B4-BE49-F238E27FC236}">
                <a16:creationId xmlns:a16="http://schemas.microsoft.com/office/drawing/2014/main" id="{0376AEC1-1F7E-B6B0-30BB-5E2E80D800D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627313" y="2997200"/>
            <a:ext cx="3600450" cy="71438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Text Box 2">
            <a:extLst>
              <a:ext uri="{FF2B5EF4-FFF2-40B4-BE49-F238E27FC236}">
                <a16:creationId xmlns:a16="http://schemas.microsoft.com/office/drawing/2014/main" id="{21B89342-4445-52F3-D10F-BF7B8C1E0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425567A-7B6E-D74D-B494-3B5CEE4909A3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57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38242" name="Tijdelijke aanduiding voor dianummer 2">
            <a:extLst>
              <a:ext uri="{FF2B5EF4-FFF2-40B4-BE49-F238E27FC236}">
                <a16:creationId xmlns:a16="http://schemas.microsoft.com/office/drawing/2014/main" id="{215A7321-D94F-EB2F-5C3B-526210CE695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26D3DD2B-C304-4F49-B3EC-7D146CEC347D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57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F3A8E63-FCEB-9460-B364-060A3CAD2340}"/>
              </a:ext>
            </a:extLst>
          </p:cNvPr>
          <p:cNvSpPr txBox="1"/>
          <p:nvPr/>
        </p:nvSpPr>
        <p:spPr>
          <a:xfrm>
            <a:off x="539552" y="4077072"/>
            <a:ext cx="83529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MAAR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…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Wereldtentoonstelling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Sevilla / Barcelona 1929-1930</a:t>
            </a:r>
          </a:p>
        </p:txBody>
      </p:sp>
      <p:pic>
        <p:nvPicPr>
          <p:cNvPr id="138244" name="Picture 5">
            <a:extLst>
              <a:ext uri="{FF2B5EF4-FFF2-40B4-BE49-F238E27FC236}">
                <a16:creationId xmlns:a16="http://schemas.microsoft.com/office/drawing/2014/main" id="{EB4DD83F-3ED5-C38D-13D4-42373C0DF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988840"/>
            <a:ext cx="3024336" cy="196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05ED38B3-A180-672E-1942-C2FB97F45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Zuid-Amerika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vlucht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6AC3F2-679D-D77D-2AB3-97123316B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100" y="4725144"/>
            <a:ext cx="6527800" cy="153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2415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Text Box 2">
            <a:extLst>
              <a:ext uri="{FF2B5EF4-FFF2-40B4-BE49-F238E27FC236}">
                <a16:creationId xmlns:a16="http://schemas.microsoft.com/office/drawing/2014/main" id="{D8112F6E-BF7D-8DF5-D65C-9F0B160A3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13E69C6-8099-4A40-B5E2-6CCD18B2C9D6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58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44386" name="Tijdelijke aanduiding voor dianummer 1">
            <a:extLst>
              <a:ext uri="{FF2B5EF4-FFF2-40B4-BE49-F238E27FC236}">
                <a16:creationId xmlns:a16="http://schemas.microsoft.com/office/drawing/2014/main" id="{E74BB2DD-50A3-75C1-A581-8A4FEAE313F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93A2D483-1F90-0743-8B53-20878B94655E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58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44387" name="Picture 2">
            <a:extLst>
              <a:ext uri="{FF2B5EF4-FFF2-40B4-BE49-F238E27FC236}">
                <a16:creationId xmlns:a16="http://schemas.microsoft.com/office/drawing/2014/main" id="{3609F156-B984-30D4-BCFC-C763673B1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8893175" cy="650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8" name="TextBox 4">
            <a:extLst>
              <a:ext uri="{FF2B5EF4-FFF2-40B4-BE49-F238E27FC236}">
                <a16:creationId xmlns:a16="http://schemas.microsoft.com/office/drawing/2014/main" id="{E3B11CEC-08C7-6881-11BE-B9D8836EB8D2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7073900" y="487363"/>
            <a:ext cx="1890713" cy="5238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NL" altLang="en-NL" sz="1400" b="1" dirty="0">
                <a:solidFill>
                  <a:schemeClr val="accent6">
                    <a:lumMod val="75000"/>
                  </a:schemeClr>
                </a:solidFill>
              </a:rPr>
              <a:t>Friedrichshafen</a:t>
            </a:r>
          </a:p>
          <a:p>
            <a:pPr algn="ctr" eaLnBrk="1" hangingPunct="1"/>
            <a:r>
              <a:rPr lang="nl-NL" altLang="en-NL" sz="1400" b="1" dirty="0">
                <a:solidFill>
                  <a:schemeClr val="accent6">
                    <a:lumMod val="75000"/>
                  </a:schemeClr>
                </a:solidFill>
              </a:rPr>
              <a:t>18/5/30</a:t>
            </a:r>
            <a:endParaRPr lang="en-NL" altLang="en-NL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15FC10-2B4A-1592-BE1F-7AC91CED7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1880" y="2420888"/>
            <a:ext cx="1556372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Text Box 2">
            <a:extLst>
              <a:ext uri="{FF2B5EF4-FFF2-40B4-BE49-F238E27FC236}">
                <a16:creationId xmlns:a16="http://schemas.microsoft.com/office/drawing/2014/main" id="{8D4AFB27-0657-DEF7-251A-33BAB1C06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DF46EF5-9573-A046-AE00-FE934F617C0B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59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46434" name="Tijdelijke aanduiding voor dianummer 1">
            <a:extLst>
              <a:ext uri="{FF2B5EF4-FFF2-40B4-BE49-F238E27FC236}">
                <a16:creationId xmlns:a16="http://schemas.microsoft.com/office/drawing/2014/main" id="{2B0C5E26-8C1D-9E3F-EDCE-D0B6AC1CC68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36E42E2E-A43F-F74E-9B1F-28B214D3849E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59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46435" name="Picture 2">
            <a:extLst>
              <a:ext uri="{FF2B5EF4-FFF2-40B4-BE49-F238E27FC236}">
                <a16:creationId xmlns:a16="http://schemas.microsoft.com/office/drawing/2014/main" id="{A5CAFC06-EAC1-72CA-9CBB-1F804A424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81"/>
            <a:ext cx="8893175" cy="650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6436" name="Straight Arrow Connector 3">
            <a:extLst>
              <a:ext uri="{FF2B5EF4-FFF2-40B4-BE49-F238E27FC236}">
                <a16:creationId xmlns:a16="http://schemas.microsoft.com/office/drawing/2014/main" id="{D385A27C-D045-3B6C-BED1-C16FC8B8C35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875463" y="692150"/>
            <a:ext cx="1081087" cy="1008063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3FDBA55-84E1-C44C-D375-DB12B6F3DC11}"/>
              </a:ext>
            </a:extLst>
          </p:cNvPr>
          <p:cNvSpPr txBox="1"/>
          <p:nvPr/>
        </p:nvSpPr>
        <p:spPr>
          <a:xfrm flipH="1">
            <a:off x="7164388" y="487363"/>
            <a:ext cx="1439862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NL" sz="1400" b="1" dirty="0">
                <a:solidFill>
                  <a:schemeClr val="accent2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Friedrichshafen</a:t>
            </a:r>
          </a:p>
        </p:txBody>
      </p:sp>
      <p:sp>
        <p:nvSpPr>
          <p:cNvPr id="146438" name="TextBox 5">
            <a:extLst>
              <a:ext uri="{FF2B5EF4-FFF2-40B4-BE49-F238E27FC236}">
                <a16:creationId xmlns:a16="http://schemas.microsoft.com/office/drawing/2014/main" id="{D036E9E5-739C-0C25-DEC3-9BB8806B6D42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516688" y="1681163"/>
            <a:ext cx="792162" cy="5238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NL" altLang="en-NL" sz="1400" b="1" dirty="0">
                <a:solidFill>
                  <a:schemeClr val="accent6">
                    <a:lumMod val="75000"/>
                  </a:schemeClr>
                </a:solidFill>
              </a:rPr>
              <a:t>Sevilla</a:t>
            </a:r>
          </a:p>
          <a:p>
            <a:pPr eaLnBrk="1" hangingPunct="1"/>
            <a:r>
              <a:rPr lang="en-NL" altLang="en-NL" sz="1400" b="1" dirty="0">
                <a:solidFill>
                  <a:schemeClr val="accent6">
                    <a:lumMod val="75000"/>
                  </a:schemeClr>
                </a:solidFill>
              </a:rPr>
              <a:t>19/5/30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DE320-8872-AC86-9B3F-50B2D8706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1880" y="2420888"/>
            <a:ext cx="1556372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2">
            <a:extLst>
              <a:ext uri="{FF2B5EF4-FFF2-40B4-BE49-F238E27FC236}">
                <a16:creationId xmlns:a16="http://schemas.microsoft.com/office/drawing/2014/main" id="{F6DD339B-E786-58FB-0136-93E955DD4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6700B10-AEDD-5642-AEFE-2EAFA61B930E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6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8434" name="Tijdelijke aanduiding voor dianummer 2">
            <a:extLst>
              <a:ext uri="{FF2B5EF4-FFF2-40B4-BE49-F238E27FC236}">
                <a16:creationId xmlns:a16="http://schemas.microsoft.com/office/drawing/2014/main" id="{FFB3EEB9-9A82-D686-80FB-0EAB88B2F1C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3085A221-F088-5247-90B0-B031691DBCBF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6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DE042E9D-E1CD-D3D2-EC39-26F21F174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609600"/>
            <a:ext cx="757555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L(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uftschiff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) Z(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eppelin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) 1 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18436" name="Picture 6">
            <a:extLst>
              <a:ext uri="{FF2B5EF4-FFF2-40B4-BE49-F238E27FC236}">
                <a16:creationId xmlns:a16="http://schemas.microsoft.com/office/drawing/2014/main" id="{2CD12DA4-07CB-2550-2C3D-DB00A3F84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131014"/>
            <a:ext cx="7632700" cy="434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8">
            <a:extLst>
              <a:ext uri="{FF2B5EF4-FFF2-40B4-BE49-F238E27FC236}">
                <a16:creationId xmlns:a16="http://schemas.microsoft.com/office/drawing/2014/main" id="{ECF6A6C3-FE2F-7ECE-2443-266A11F0B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0063" y="3916363"/>
            <a:ext cx="863600" cy="304800"/>
          </a:xfrm>
          <a:prstGeom prst="rect">
            <a:avLst/>
          </a:prstGeom>
          <a:solidFill>
            <a:srgbClr val="FF0000">
              <a:alpha val="25098"/>
            </a:srgbClr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NL" altLang="en-NL"/>
          </a:p>
        </p:txBody>
      </p:sp>
      <p:pic>
        <p:nvPicPr>
          <p:cNvPr id="18438" name="Picture 9" descr="A picture containing outdoor, transport, aircraft, water&#10;&#10;Description automatically generated">
            <a:extLst>
              <a:ext uri="{FF2B5EF4-FFF2-40B4-BE49-F238E27FC236}">
                <a16:creationId xmlns:a16="http://schemas.microsoft.com/office/drawing/2014/main" id="{B57573ED-C4BA-C793-B7B9-8CA93745A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137" y="4278313"/>
            <a:ext cx="574971" cy="37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25B0B8-144C-AA70-FCE1-7823FEEF3D10}"/>
              </a:ext>
            </a:extLst>
          </p:cNvPr>
          <p:cNvSpPr txBox="1"/>
          <p:nvPr/>
        </p:nvSpPr>
        <p:spPr>
          <a:xfrm>
            <a:off x="5364088" y="2636912"/>
            <a:ext cx="435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4000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5B923A-DDE4-E85C-2A51-6ED82CE21BE6}"/>
              </a:ext>
            </a:extLst>
          </p:cNvPr>
          <p:cNvSpPr txBox="1"/>
          <p:nvPr/>
        </p:nvSpPr>
        <p:spPr>
          <a:xfrm>
            <a:off x="3347864" y="5241394"/>
            <a:ext cx="936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4000" dirty="0">
                <a:solidFill>
                  <a:srgbClr val="FF0000"/>
                </a:solidFill>
              </a:rPr>
              <a:t>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0E5063-9D8F-C93C-CAC1-0CA1743E74D6}"/>
              </a:ext>
            </a:extLst>
          </p:cNvPr>
          <p:cNvSpPr txBox="1"/>
          <p:nvPr/>
        </p:nvSpPr>
        <p:spPr>
          <a:xfrm>
            <a:off x="7521326" y="5817458"/>
            <a:ext cx="867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3600" dirty="0">
                <a:solidFill>
                  <a:srgbClr val="FF0000"/>
                </a:solidFill>
              </a:rPr>
              <a:t>AU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2E7066-2117-8D4C-5B4C-CE01F5FA52A7}"/>
              </a:ext>
            </a:extLst>
          </p:cNvPr>
          <p:cNvSpPr txBox="1"/>
          <p:nvPr/>
        </p:nvSpPr>
        <p:spPr>
          <a:xfrm>
            <a:off x="971600" y="5529426"/>
            <a:ext cx="936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4000" dirty="0">
                <a:solidFill>
                  <a:srgbClr val="FF0000"/>
                </a:solidFill>
              </a:rPr>
              <a:t>F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Text Box 2">
            <a:extLst>
              <a:ext uri="{FF2B5EF4-FFF2-40B4-BE49-F238E27FC236}">
                <a16:creationId xmlns:a16="http://schemas.microsoft.com/office/drawing/2014/main" id="{538C3EF5-E619-AA09-3493-D4CB044B2D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22D4544-4311-5D48-8E2E-24DB9E3FB16B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60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48482" name="Tijdelijke aanduiding voor dianummer 1">
            <a:extLst>
              <a:ext uri="{FF2B5EF4-FFF2-40B4-BE49-F238E27FC236}">
                <a16:creationId xmlns:a16="http://schemas.microsoft.com/office/drawing/2014/main" id="{CF3F01E0-0F72-6714-A303-D6DDFC9186A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B7BA245C-CA7C-C244-B6BC-F4C7F5CE1988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60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48483" name="Picture 2">
            <a:extLst>
              <a:ext uri="{FF2B5EF4-FFF2-40B4-BE49-F238E27FC236}">
                <a16:creationId xmlns:a16="http://schemas.microsoft.com/office/drawing/2014/main" id="{D2AFD038-2F5D-F072-0E4D-C2E7DD17E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8893175" cy="650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8484" name="Straight Arrow Connector 3">
            <a:extLst>
              <a:ext uri="{FF2B5EF4-FFF2-40B4-BE49-F238E27FC236}">
                <a16:creationId xmlns:a16="http://schemas.microsoft.com/office/drawing/2014/main" id="{994BE93D-3FAA-7681-F3C9-2416161F11BD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875463" y="692150"/>
            <a:ext cx="1081087" cy="1008063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D9298D8-9A1B-9EAA-7998-323C6F390BB7}"/>
              </a:ext>
            </a:extLst>
          </p:cNvPr>
          <p:cNvSpPr txBox="1"/>
          <p:nvPr/>
        </p:nvSpPr>
        <p:spPr>
          <a:xfrm flipH="1">
            <a:off x="7164388" y="487363"/>
            <a:ext cx="1439862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NL" sz="1400" b="1" dirty="0">
                <a:solidFill>
                  <a:schemeClr val="accent2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Friedrichshafen</a:t>
            </a:r>
          </a:p>
        </p:txBody>
      </p:sp>
      <p:sp>
        <p:nvSpPr>
          <p:cNvPr id="148486" name="TextBox 5">
            <a:extLst>
              <a:ext uri="{FF2B5EF4-FFF2-40B4-BE49-F238E27FC236}">
                <a16:creationId xmlns:a16="http://schemas.microsoft.com/office/drawing/2014/main" id="{C954D531-0442-1717-662B-86387FD1243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516688" y="1681163"/>
            <a:ext cx="719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NL" altLang="en-NL" sz="1400" b="1">
                <a:solidFill>
                  <a:srgbClr val="FF0000"/>
                </a:solidFill>
              </a:rPr>
              <a:t>Sevilla</a:t>
            </a:r>
          </a:p>
        </p:txBody>
      </p:sp>
      <p:sp>
        <p:nvSpPr>
          <p:cNvPr id="148487" name="TextBox 6">
            <a:extLst>
              <a:ext uri="{FF2B5EF4-FFF2-40B4-BE49-F238E27FC236}">
                <a16:creationId xmlns:a16="http://schemas.microsoft.com/office/drawing/2014/main" id="{EAAD03B7-34F2-FEAD-317B-5DB7C62B0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1341438"/>
            <a:ext cx="1584325" cy="7683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NL" altLang="en-NL" sz="4400" b="1" i="1" dirty="0">
                <a:solidFill>
                  <a:srgbClr val="FF0000"/>
                </a:solidFill>
              </a:rPr>
              <a:t>K.S.P.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B5EDBD-7CD8-4F41-31DC-9CF4EBD5D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1880" y="2420888"/>
            <a:ext cx="1556372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Text Box 2">
            <a:extLst>
              <a:ext uri="{FF2B5EF4-FFF2-40B4-BE49-F238E27FC236}">
                <a16:creationId xmlns:a16="http://schemas.microsoft.com/office/drawing/2014/main" id="{AE6834CE-74C7-3B7D-B1D4-ADE7ECBE0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94FB688-F74A-1E46-80B9-0F3AF2EB83B0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61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50530" name="Tijdelijke aanduiding voor dianummer 1">
            <a:extLst>
              <a:ext uri="{FF2B5EF4-FFF2-40B4-BE49-F238E27FC236}">
                <a16:creationId xmlns:a16="http://schemas.microsoft.com/office/drawing/2014/main" id="{AE5354C4-4D3F-BB5B-4BE2-0677812F816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A214730D-38A6-F04D-951B-6ABA5A5E245D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61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50531" name="Picture 2">
            <a:extLst>
              <a:ext uri="{FF2B5EF4-FFF2-40B4-BE49-F238E27FC236}">
                <a16:creationId xmlns:a16="http://schemas.microsoft.com/office/drawing/2014/main" id="{956C64C8-386B-A21E-8C1F-CB8ED5287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97"/>
            <a:ext cx="8893175" cy="650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0532" name="Straight Arrow Connector 3">
            <a:extLst>
              <a:ext uri="{FF2B5EF4-FFF2-40B4-BE49-F238E27FC236}">
                <a16:creationId xmlns:a16="http://schemas.microsoft.com/office/drawing/2014/main" id="{8DAED6A3-7011-83D3-F7FB-506BA645249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875463" y="692150"/>
            <a:ext cx="1081087" cy="1008063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6DD8D78-877C-F8CF-EFD3-81FF5CAD7FB8}"/>
              </a:ext>
            </a:extLst>
          </p:cNvPr>
          <p:cNvSpPr txBox="1"/>
          <p:nvPr/>
        </p:nvSpPr>
        <p:spPr>
          <a:xfrm flipH="1">
            <a:off x="7164388" y="487363"/>
            <a:ext cx="1439862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NL" sz="1400" b="1" dirty="0">
                <a:solidFill>
                  <a:schemeClr val="accent2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Friedrichshafen</a:t>
            </a:r>
          </a:p>
        </p:txBody>
      </p:sp>
      <p:cxnSp>
        <p:nvCxnSpPr>
          <p:cNvPr id="150534" name="Straight Arrow Connector 6">
            <a:extLst>
              <a:ext uri="{FF2B5EF4-FFF2-40B4-BE49-F238E27FC236}">
                <a16:creationId xmlns:a16="http://schemas.microsoft.com/office/drawing/2014/main" id="{52FAEFE8-7A77-1971-D041-8B546727414B}"/>
              </a:ext>
            </a:extLst>
          </p:cNvPr>
          <p:cNvCxnSpPr>
            <a:cxnSpLocks/>
          </p:cNvCxnSpPr>
          <p:nvPr/>
        </p:nvCxnSpPr>
        <p:spPr bwMode="auto">
          <a:xfrm flipH="1">
            <a:off x="4427538" y="1700213"/>
            <a:ext cx="2447925" cy="3744912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150535" name="TextBox 9">
            <a:extLst>
              <a:ext uri="{FF2B5EF4-FFF2-40B4-BE49-F238E27FC236}">
                <a16:creationId xmlns:a16="http://schemas.microsoft.com/office/drawing/2014/main" id="{B2A04CCC-6D2E-44B6-A13D-8F8E295631F0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643438" y="5281613"/>
            <a:ext cx="1152525" cy="5222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NL" altLang="en-NL" sz="1400" b="1" dirty="0">
                <a:solidFill>
                  <a:schemeClr val="accent6">
                    <a:lumMod val="75000"/>
                  </a:schemeClr>
                </a:solidFill>
              </a:rPr>
              <a:t>Pernambuco</a:t>
            </a:r>
          </a:p>
          <a:p>
            <a:pPr algn="ctr" eaLnBrk="1" hangingPunct="1"/>
            <a:r>
              <a:rPr lang="en-NL" altLang="en-NL" sz="1400" b="1" dirty="0">
                <a:solidFill>
                  <a:schemeClr val="accent6">
                    <a:lumMod val="75000"/>
                  </a:schemeClr>
                </a:solidFill>
              </a:rPr>
              <a:t>22/5/30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8D7C8E-A810-1154-6AFA-E02E2CCB05E5}"/>
              </a:ext>
            </a:extLst>
          </p:cNvPr>
          <p:cNvSpPr txBox="1"/>
          <p:nvPr/>
        </p:nvSpPr>
        <p:spPr>
          <a:xfrm flipH="1">
            <a:off x="6227763" y="1484313"/>
            <a:ext cx="720725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NL" sz="1400" b="1" dirty="0">
                <a:solidFill>
                  <a:schemeClr val="accent2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Sevilla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8AF6BA-8211-AFE7-67B7-CBA2D5AD9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1880" y="2420888"/>
            <a:ext cx="1556372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ext Box 2">
            <a:extLst>
              <a:ext uri="{FF2B5EF4-FFF2-40B4-BE49-F238E27FC236}">
                <a16:creationId xmlns:a16="http://schemas.microsoft.com/office/drawing/2014/main" id="{B3BE65AE-268F-CB06-45C8-00972B08A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72C3DB0-45B2-5F43-A5AA-23249E18CA02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62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52578" name="Tijdelijke aanduiding voor dianummer 1">
            <a:extLst>
              <a:ext uri="{FF2B5EF4-FFF2-40B4-BE49-F238E27FC236}">
                <a16:creationId xmlns:a16="http://schemas.microsoft.com/office/drawing/2014/main" id="{33C78CAC-B014-3D6A-2DF5-A192F3A9982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9EAB8630-61D2-A246-95DB-82A2B357A05A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62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52579" name="Picture 2">
            <a:extLst>
              <a:ext uri="{FF2B5EF4-FFF2-40B4-BE49-F238E27FC236}">
                <a16:creationId xmlns:a16="http://schemas.microsoft.com/office/drawing/2014/main" id="{1BD4BB0D-74CB-A190-DCAE-1FCE3D766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8893175" cy="650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2580" name="Straight Arrow Connector 3">
            <a:extLst>
              <a:ext uri="{FF2B5EF4-FFF2-40B4-BE49-F238E27FC236}">
                <a16:creationId xmlns:a16="http://schemas.microsoft.com/office/drawing/2014/main" id="{7E7340DE-1372-D7B1-0FD5-469346C4229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875463" y="692150"/>
            <a:ext cx="1081087" cy="1008063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37FA1A2-A391-1F68-DBE9-19C7448DEF32}"/>
              </a:ext>
            </a:extLst>
          </p:cNvPr>
          <p:cNvSpPr txBox="1"/>
          <p:nvPr/>
        </p:nvSpPr>
        <p:spPr>
          <a:xfrm flipH="1">
            <a:off x="7164388" y="487363"/>
            <a:ext cx="1439862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NL" sz="1400" b="1" dirty="0">
                <a:solidFill>
                  <a:schemeClr val="accent2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Friedrichshafen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C2E243-1CDB-FC96-E0A9-B01390F47CDB}"/>
              </a:ext>
            </a:extLst>
          </p:cNvPr>
          <p:cNvSpPr txBox="1"/>
          <p:nvPr/>
        </p:nvSpPr>
        <p:spPr>
          <a:xfrm flipH="1">
            <a:off x="6227763" y="1484313"/>
            <a:ext cx="720725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NL" sz="1400" b="1" dirty="0">
                <a:solidFill>
                  <a:schemeClr val="accent2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Sevilla</a:t>
            </a:r>
          </a:p>
        </p:txBody>
      </p:sp>
      <p:cxnSp>
        <p:nvCxnSpPr>
          <p:cNvPr id="152583" name="Straight Arrow Connector 6">
            <a:extLst>
              <a:ext uri="{FF2B5EF4-FFF2-40B4-BE49-F238E27FC236}">
                <a16:creationId xmlns:a16="http://schemas.microsoft.com/office/drawing/2014/main" id="{05287EE8-0D49-04EA-5F17-CACF211A8889}"/>
              </a:ext>
            </a:extLst>
          </p:cNvPr>
          <p:cNvCxnSpPr>
            <a:cxnSpLocks/>
          </p:cNvCxnSpPr>
          <p:nvPr/>
        </p:nvCxnSpPr>
        <p:spPr bwMode="auto">
          <a:xfrm flipH="1">
            <a:off x="4427538" y="1700213"/>
            <a:ext cx="2447925" cy="3744912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152584" name="TextBox 10">
            <a:extLst>
              <a:ext uri="{FF2B5EF4-FFF2-40B4-BE49-F238E27FC236}">
                <a16:creationId xmlns:a16="http://schemas.microsoft.com/office/drawing/2014/main" id="{52F366ED-19FD-96E4-6532-20BAAFFFD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4603750"/>
            <a:ext cx="2160587" cy="7699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NL" altLang="en-NL" sz="4400" b="1" i="1">
                <a:solidFill>
                  <a:srgbClr val="FF0000"/>
                </a:solidFill>
              </a:rPr>
              <a:t>L.A.C.A</a:t>
            </a:r>
          </a:p>
        </p:txBody>
      </p:sp>
      <p:sp>
        <p:nvSpPr>
          <p:cNvPr id="152585" name="TextBox 7">
            <a:extLst>
              <a:ext uri="{FF2B5EF4-FFF2-40B4-BE49-F238E27FC236}">
                <a16:creationId xmlns:a16="http://schemas.microsoft.com/office/drawing/2014/main" id="{71BDD1DA-97FE-9B65-D038-42057FD4DF9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643438" y="5281613"/>
            <a:ext cx="1152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NL" altLang="en-NL" sz="1400" b="1" dirty="0">
                <a:solidFill>
                  <a:schemeClr val="accent6">
                    <a:lumMod val="75000"/>
                  </a:schemeClr>
                </a:solidFill>
              </a:rPr>
              <a:t>Pernambuco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C64742-DE9E-7832-7DB7-5FB959A9B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1880" y="2420888"/>
            <a:ext cx="1556372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Text Box 2">
            <a:extLst>
              <a:ext uri="{FF2B5EF4-FFF2-40B4-BE49-F238E27FC236}">
                <a16:creationId xmlns:a16="http://schemas.microsoft.com/office/drawing/2014/main" id="{BC551AAB-3FE9-36A1-F6A4-0E29C44DD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564448F-A721-D648-809C-13D0DE7141C6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63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54626" name="Tijdelijke aanduiding voor dianummer 1">
            <a:extLst>
              <a:ext uri="{FF2B5EF4-FFF2-40B4-BE49-F238E27FC236}">
                <a16:creationId xmlns:a16="http://schemas.microsoft.com/office/drawing/2014/main" id="{A3552BE4-7767-B8A5-10AA-F6F74D75020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3378C953-FCC3-7B4A-92E5-3E56CA152B2B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63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54627" name="Picture 2">
            <a:extLst>
              <a:ext uri="{FF2B5EF4-FFF2-40B4-BE49-F238E27FC236}">
                <a16:creationId xmlns:a16="http://schemas.microsoft.com/office/drawing/2014/main" id="{8AD5B153-54A9-72CD-96CD-9B9389DC7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8893175" cy="650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4628" name="Straight Arrow Connector 3">
            <a:extLst>
              <a:ext uri="{FF2B5EF4-FFF2-40B4-BE49-F238E27FC236}">
                <a16:creationId xmlns:a16="http://schemas.microsoft.com/office/drawing/2014/main" id="{230BF61B-7DA9-190C-FEE6-8345463E227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875463" y="692150"/>
            <a:ext cx="1081087" cy="1008063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710F048-B0CC-D856-1634-8488D8E156B7}"/>
              </a:ext>
            </a:extLst>
          </p:cNvPr>
          <p:cNvSpPr txBox="1"/>
          <p:nvPr/>
        </p:nvSpPr>
        <p:spPr>
          <a:xfrm flipH="1">
            <a:off x="7164388" y="487363"/>
            <a:ext cx="1439862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NL" sz="1400" b="1" dirty="0">
                <a:solidFill>
                  <a:schemeClr val="accent2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Friedrichshafen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2072DA-CD8D-DCF1-4DCB-C0C127FDB712}"/>
              </a:ext>
            </a:extLst>
          </p:cNvPr>
          <p:cNvSpPr txBox="1"/>
          <p:nvPr/>
        </p:nvSpPr>
        <p:spPr>
          <a:xfrm flipH="1">
            <a:off x="6227763" y="1484313"/>
            <a:ext cx="720725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NL" sz="1400" b="1" dirty="0">
                <a:solidFill>
                  <a:schemeClr val="accent2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Sevilla</a:t>
            </a:r>
          </a:p>
        </p:txBody>
      </p:sp>
      <p:cxnSp>
        <p:nvCxnSpPr>
          <p:cNvPr id="154631" name="Straight Arrow Connector 6">
            <a:extLst>
              <a:ext uri="{FF2B5EF4-FFF2-40B4-BE49-F238E27FC236}">
                <a16:creationId xmlns:a16="http://schemas.microsoft.com/office/drawing/2014/main" id="{88D93C03-9F57-2A14-0469-9AD9E5CCC301}"/>
              </a:ext>
            </a:extLst>
          </p:cNvPr>
          <p:cNvCxnSpPr>
            <a:cxnSpLocks/>
          </p:cNvCxnSpPr>
          <p:nvPr/>
        </p:nvCxnSpPr>
        <p:spPr bwMode="auto">
          <a:xfrm flipH="1">
            <a:off x="4427538" y="1700213"/>
            <a:ext cx="2447925" cy="3744912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154632" name="TextBox 7">
            <a:extLst>
              <a:ext uri="{FF2B5EF4-FFF2-40B4-BE49-F238E27FC236}">
                <a16:creationId xmlns:a16="http://schemas.microsoft.com/office/drawing/2014/main" id="{3219AE91-3432-B72A-DF01-339A4BACF262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356100" y="5876925"/>
            <a:ext cx="1439863" cy="5238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NL" altLang="en-NL" sz="1400" b="1" dirty="0">
                <a:solidFill>
                  <a:schemeClr val="accent6">
                    <a:lumMod val="75000"/>
                  </a:schemeClr>
                </a:solidFill>
              </a:rPr>
              <a:t>Rio de Janeiro</a:t>
            </a:r>
          </a:p>
          <a:p>
            <a:pPr algn="ctr" eaLnBrk="1" hangingPunct="1"/>
            <a:r>
              <a:rPr lang="en-NL" altLang="en-NL" sz="1400" b="1" dirty="0">
                <a:solidFill>
                  <a:schemeClr val="accent6">
                    <a:lumMod val="75000"/>
                  </a:schemeClr>
                </a:solidFill>
              </a:rPr>
              <a:t>25/5/30</a:t>
            </a:r>
          </a:p>
        </p:txBody>
      </p:sp>
      <p:cxnSp>
        <p:nvCxnSpPr>
          <p:cNvPr id="154633" name="Straight Arrow Connector 8">
            <a:extLst>
              <a:ext uri="{FF2B5EF4-FFF2-40B4-BE49-F238E27FC236}">
                <a16:creationId xmlns:a16="http://schemas.microsoft.com/office/drawing/2014/main" id="{42C54E8B-27FA-33C9-46DC-B1E72F02A5EA}"/>
              </a:ext>
            </a:extLst>
          </p:cNvPr>
          <p:cNvCxnSpPr>
            <a:cxnSpLocks/>
          </p:cNvCxnSpPr>
          <p:nvPr/>
        </p:nvCxnSpPr>
        <p:spPr bwMode="auto">
          <a:xfrm flipH="1">
            <a:off x="3995738" y="5445125"/>
            <a:ext cx="431800" cy="877888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2" name="TextBox 7">
            <a:extLst>
              <a:ext uri="{FF2B5EF4-FFF2-40B4-BE49-F238E27FC236}">
                <a16:creationId xmlns:a16="http://schemas.microsoft.com/office/drawing/2014/main" id="{CE13CC0E-D272-674C-9E63-45F4A5F61EC3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643438" y="5281613"/>
            <a:ext cx="1152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NL" altLang="en-NL" sz="1400" b="1" dirty="0">
                <a:solidFill>
                  <a:schemeClr val="accent6">
                    <a:lumMod val="75000"/>
                  </a:schemeClr>
                </a:solidFill>
              </a:rPr>
              <a:t>Pernambuco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CD5486-4EB2-3650-B44D-6E3701CAB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1880" y="2420888"/>
            <a:ext cx="1556372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Text Box 2">
            <a:extLst>
              <a:ext uri="{FF2B5EF4-FFF2-40B4-BE49-F238E27FC236}">
                <a16:creationId xmlns:a16="http://schemas.microsoft.com/office/drawing/2014/main" id="{BC551AAB-3FE9-36A1-F6A4-0E29C44DD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564448F-A721-D648-809C-13D0DE7141C6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64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54626" name="Tijdelijke aanduiding voor dianummer 1">
            <a:extLst>
              <a:ext uri="{FF2B5EF4-FFF2-40B4-BE49-F238E27FC236}">
                <a16:creationId xmlns:a16="http://schemas.microsoft.com/office/drawing/2014/main" id="{A3552BE4-7767-B8A5-10AA-F6F74D75020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3378C953-FCC3-7B4A-92E5-3E56CA152B2B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64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54627" name="Picture 2">
            <a:extLst>
              <a:ext uri="{FF2B5EF4-FFF2-40B4-BE49-F238E27FC236}">
                <a16:creationId xmlns:a16="http://schemas.microsoft.com/office/drawing/2014/main" id="{8AD5B153-54A9-72CD-96CD-9B9389DC7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55"/>
            <a:ext cx="8893175" cy="650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4628" name="Straight Arrow Connector 3">
            <a:extLst>
              <a:ext uri="{FF2B5EF4-FFF2-40B4-BE49-F238E27FC236}">
                <a16:creationId xmlns:a16="http://schemas.microsoft.com/office/drawing/2014/main" id="{230BF61B-7DA9-190C-FEE6-8345463E227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875463" y="692150"/>
            <a:ext cx="1081087" cy="1008063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710F048-B0CC-D856-1634-8488D8E156B7}"/>
              </a:ext>
            </a:extLst>
          </p:cNvPr>
          <p:cNvSpPr txBox="1"/>
          <p:nvPr/>
        </p:nvSpPr>
        <p:spPr>
          <a:xfrm flipH="1">
            <a:off x="7164388" y="487363"/>
            <a:ext cx="1439862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NL" sz="1400" b="1" dirty="0">
                <a:solidFill>
                  <a:schemeClr val="accent2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Friedrichshafen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2072DA-CD8D-DCF1-4DCB-C0C127FDB712}"/>
              </a:ext>
            </a:extLst>
          </p:cNvPr>
          <p:cNvSpPr txBox="1"/>
          <p:nvPr/>
        </p:nvSpPr>
        <p:spPr>
          <a:xfrm flipH="1">
            <a:off x="6227763" y="1484313"/>
            <a:ext cx="720725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NL" sz="1400" b="1" dirty="0">
                <a:solidFill>
                  <a:schemeClr val="accent2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Sevilla</a:t>
            </a:r>
          </a:p>
        </p:txBody>
      </p:sp>
      <p:cxnSp>
        <p:nvCxnSpPr>
          <p:cNvPr id="154631" name="Straight Arrow Connector 6">
            <a:extLst>
              <a:ext uri="{FF2B5EF4-FFF2-40B4-BE49-F238E27FC236}">
                <a16:creationId xmlns:a16="http://schemas.microsoft.com/office/drawing/2014/main" id="{88D93C03-9F57-2A14-0469-9AD9E5CCC301}"/>
              </a:ext>
            </a:extLst>
          </p:cNvPr>
          <p:cNvCxnSpPr>
            <a:cxnSpLocks/>
          </p:cNvCxnSpPr>
          <p:nvPr/>
        </p:nvCxnSpPr>
        <p:spPr bwMode="auto">
          <a:xfrm flipH="1">
            <a:off x="4427538" y="1700213"/>
            <a:ext cx="2447925" cy="3744912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154632" name="TextBox 7">
            <a:extLst>
              <a:ext uri="{FF2B5EF4-FFF2-40B4-BE49-F238E27FC236}">
                <a16:creationId xmlns:a16="http://schemas.microsoft.com/office/drawing/2014/main" id="{3219AE91-3432-B72A-DF01-339A4BACF262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356100" y="5876925"/>
            <a:ext cx="1439863" cy="5238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NL" altLang="en-NL" sz="1400" b="1" dirty="0">
                <a:solidFill>
                  <a:schemeClr val="accent6">
                    <a:lumMod val="75000"/>
                  </a:schemeClr>
                </a:solidFill>
              </a:rPr>
              <a:t>Rio de Janeiro</a:t>
            </a:r>
          </a:p>
          <a:p>
            <a:pPr algn="ctr" eaLnBrk="1" hangingPunct="1"/>
            <a:r>
              <a:rPr lang="en-NL" altLang="en-NL" sz="1400" b="1" dirty="0">
                <a:solidFill>
                  <a:schemeClr val="accent6">
                    <a:lumMod val="75000"/>
                  </a:schemeClr>
                </a:solidFill>
              </a:rPr>
              <a:t>25/5/30</a:t>
            </a:r>
          </a:p>
        </p:txBody>
      </p:sp>
      <p:cxnSp>
        <p:nvCxnSpPr>
          <p:cNvPr id="154633" name="Straight Arrow Connector 8">
            <a:extLst>
              <a:ext uri="{FF2B5EF4-FFF2-40B4-BE49-F238E27FC236}">
                <a16:creationId xmlns:a16="http://schemas.microsoft.com/office/drawing/2014/main" id="{42C54E8B-27FA-33C9-46DC-B1E72F02A5EA}"/>
              </a:ext>
            </a:extLst>
          </p:cNvPr>
          <p:cNvCxnSpPr>
            <a:cxnSpLocks/>
          </p:cNvCxnSpPr>
          <p:nvPr/>
        </p:nvCxnSpPr>
        <p:spPr bwMode="auto">
          <a:xfrm flipH="1">
            <a:off x="3995738" y="5445125"/>
            <a:ext cx="431800" cy="877888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2" name="TextBox 7">
            <a:extLst>
              <a:ext uri="{FF2B5EF4-FFF2-40B4-BE49-F238E27FC236}">
                <a16:creationId xmlns:a16="http://schemas.microsoft.com/office/drawing/2014/main" id="{CE13CC0E-D272-674C-9E63-45F4A5F61EC3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643438" y="5281613"/>
            <a:ext cx="1152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NL" altLang="en-NL" sz="1400" b="1" dirty="0">
                <a:solidFill>
                  <a:schemeClr val="accent6">
                    <a:lumMod val="75000"/>
                  </a:schemeClr>
                </a:solidFill>
              </a:rPr>
              <a:t>Pernambuco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CD5486-4EB2-3650-B44D-6E3701CAB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1880" y="2420888"/>
            <a:ext cx="1556372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4927629B-DC44-52AF-C556-8BA7D32719A4}"/>
              </a:ext>
            </a:extLst>
          </p:cNvPr>
          <p:cNvSpPr/>
          <p:nvPr/>
        </p:nvSpPr>
        <p:spPr bwMode="auto">
          <a:xfrm>
            <a:off x="4001122" y="5406064"/>
            <a:ext cx="518060" cy="881448"/>
          </a:xfrm>
          <a:custGeom>
            <a:avLst/>
            <a:gdLst>
              <a:gd name="connsiteX0" fmla="*/ 12528 w 518060"/>
              <a:gd name="connsiteY0" fmla="*/ 881448 h 881448"/>
              <a:gd name="connsiteX1" fmla="*/ 61080 w 518060"/>
              <a:gd name="connsiteY1" fmla="*/ 225993 h 881448"/>
              <a:gd name="connsiteX2" fmla="*/ 489958 w 518060"/>
              <a:gd name="connsiteY2" fmla="*/ 15600 h 881448"/>
              <a:gd name="connsiteX3" fmla="*/ 441405 w 518060"/>
              <a:gd name="connsiteY3" fmla="*/ 31784 h 881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8060" h="881448">
                <a:moveTo>
                  <a:pt x="12528" y="881448"/>
                </a:moveTo>
                <a:cubicBezTo>
                  <a:pt x="-2982" y="625874"/>
                  <a:pt x="-18492" y="370301"/>
                  <a:pt x="61080" y="225993"/>
                </a:cubicBezTo>
                <a:cubicBezTo>
                  <a:pt x="140652" y="81685"/>
                  <a:pt x="426571" y="47968"/>
                  <a:pt x="489958" y="15600"/>
                </a:cubicBezTo>
                <a:cubicBezTo>
                  <a:pt x="553346" y="-16768"/>
                  <a:pt x="497375" y="7508"/>
                  <a:pt x="441405" y="31784"/>
                </a:cubicBezTo>
              </a:path>
            </a:pathLst>
          </a:cu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3" charset="0"/>
              <a:buNone/>
              <a:tabLst/>
            </a:pPr>
            <a:endParaRPr kumimoji="0" lang="en-NL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7650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Text Box 2">
            <a:extLst>
              <a:ext uri="{FF2B5EF4-FFF2-40B4-BE49-F238E27FC236}">
                <a16:creationId xmlns:a16="http://schemas.microsoft.com/office/drawing/2014/main" id="{C14CC2CD-EAB6-87AF-AF51-62871B721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34A999A-C77E-3B47-8280-1A8D392D9B53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65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56674" name="Tijdelijke aanduiding voor dianummer 1">
            <a:extLst>
              <a:ext uri="{FF2B5EF4-FFF2-40B4-BE49-F238E27FC236}">
                <a16:creationId xmlns:a16="http://schemas.microsoft.com/office/drawing/2014/main" id="{044DB10C-2A93-F3C5-E73D-1560CE6EA3C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21138F2C-6AB8-F44A-B1B3-79E36C820C13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65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56675" name="Picture 2">
            <a:extLst>
              <a:ext uri="{FF2B5EF4-FFF2-40B4-BE49-F238E27FC236}">
                <a16:creationId xmlns:a16="http://schemas.microsoft.com/office/drawing/2014/main" id="{F335A3D1-FED5-B674-042F-099BC9DB1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8893175" cy="650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6676" name="Straight Arrow Connector 3">
            <a:extLst>
              <a:ext uri="{FF2B5EF4-FFF2-40B4-BE49-F238E27FC236}">
                <a16:creationId xmlns:a16="http://schemas.microsoft.com/office/drawing/2014/main" id="{2D5971FE-F2F6-B33A-DE4D-EC3BB2337B4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875463" y="692150"/>
            <a:ext cx="1081087" cy="1008063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E8CBB11-844C-DE53-E471-2378A5155E77}"/>
              </a:ext>
            </a:extLst>
          </p:cNvPr>
          <p:cNvSpPr txBox="1"/>
          <p:nvPr/>
        </p:nvSpPr>
        <p:spPr>
          <a:xfrm flipH="1">
            <a:off x="7164388" y="487363"/>
            <a:ext cx="1439862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NL" sz="1400" b="1" dirty="0">
                <a:solidFill>
                  <a:schemeClr val="accent2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Friedrichshafen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BB5CCE-2F1B-191F-5154-8891C4587B15}"/>
              </a:ext>
            </a:extLst>
          </p:cNvPr>
          <p:cNvSpPr txBox="1"/>
          <p:nvPr/>
        </p:nvSpPr>
        <p:spPr>
          <a:xfrm flipH="1">
            <a:off x="6227763" y="1484313"/>
            <a:ext cx="720725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NL" sz="1400" b="1" dirty="0">
                <a:solidFill>
                  <a:schemeClr val="accent2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Sevilla</a:t>
            </a:r>
          </a:p>
        </p:txBody>
      </p:sp>
      <p:cxnSp>
        <p:nvCxnSpPr>
          <p:cNvPr id="156679" name="Straight Arrow Connector 6">
            <a:extLst>
              <a:ext uri="{FF2B5EF4-FFF2-40B4-BE49-F238E27FC236}">
                <a16:creationId xmlns:a16="http://schemas.microsoft.com/office/drawing/2014/main" id="{52889929-3C19-4E6F-93C9-6E1571B3845C}"/>
              </a:ext>
            </a:extLst>
          </p:cNvPr>
          <p:cNvCxnSpPr>
            <a:cxnSpLocks/>
          </p:cNvCxnSpPr>
          <p:nvPr/>
        </p:nvCxnSpPr>
        <p:spPr bwMode="auto">
          <a:xfrm flipH="1">
            <a:off x="4427538" y="1700213"/>
            <a:ext cx="2447925" cy="3744912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156680" name="Straight Arrow Connector 8">
            <a:extLst>
              <a:ext uri="{FF2B5EF4-FFF2-40B4-BE49-F238E27FC236}">
                <a16:creationId xmlns:a16="http://schemas.microsoft.com/office/drawing/2014/main" id="{57F7853A-C309-11FF-5ACE-7D325AAED746}"/>
              </a:ext>
            </a:extLst>
          </p:cNvPr>
          <p:cNvCxnSpPr>
            <a:cxnSpLocks/>
          </p:cNvCxnSpPr>
          <p:nvPr/>
        </p:nvCxnSpPr>
        <p:spPr bwMode="auto">
          <a:xfrm flipV="1">
            <a:off x="4067175" y="5445125"/>
            <a:ext cx="360363" cy="852488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C024A2C-2F1B-7BD8-BCBA-544D6802D41B}"/>
              </a:ext>
            </a:extLst>
          </p:cNvPr>
          <p:cNvSpPr txBox="1"/>
          <p:nvPr/>
        </p:nvSpPr>
        <p:spPr>
          <a:xfrm flipH="1">
            <a:off x="4067944" y="6073551"/>
            <a:ext cx="1439863" cy="307777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NL" sz="14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Rio de Janeiro</a:t>
            </a:r>
          </a:p>
        </p:txBody>
      </p:sp>
      <p:sp>
        <p:nvSpPr>
          <p:cNvPr id="156682" name="TextBox 10">
            <a:extLst>
              <a:ext uri="{FF2B5EF4-FFF2-40B4-BE49-F238E27FC236}">
                <a16:creationId xmlns:a16="http://schemas.microsoft.com/office/drawing/2014/main" id="{E9FD2870-1809-1F96-2C56-FA2C5A8C044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787900" y="4994275"/>
            <a:ext cx="1152525" cy="52228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NL" altLang="en-NL" sz="1400" b="1" dirty="0">
                <a:solidFill>
                  <a:schemeClr val="accent6">
                    <a:lumMod val="75000"/>
                  </a:schemeClr>
                </a:solidFill>
              </a:rPr>
              <a:t>Pernambuco</a:t>
            </a:r>
          </a:p>
          <a:p>
            <a:pPr algn="ctr" eaLnBrk="1" hangingPunct="1"/>
            <a:r>
              <a:rPr lang="en-NL" altLang="en-NL" sz="1400" b="1" dirty="0">
                <a:solidFill>
                  <a:schemeClr val="accent6">
                    <a:lumMod val="75000"/>
                  </a:schemeClr>
                </a:solidFill>
              </a:rPr>
              <a:t>26/5/30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04AA05-F60A-FFC2-9F3A-A9E181D44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1880" y="2420888"/>
            <a:ext cx="1556372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DFB197EF-1B3C-DB10-6447-818EF1E4957E}"/>
              </a:ext>
            </a:extLst>
          </p:cNvPr>
          <p:cNvSpPr/>
          <p:nvPr/>
        </p:nvSpPr>
        <p:spPr bwMode="auto">
          <a:xfrm>
            <a:off x="723838" y="1516185"/>
            <a:ext cx="3754377" cy="3837353"/>
          </a:xfrm>
          <a:custGeom>
            <a:avLst/>
            <a:gdLst>
              <a:gd name="connsiteX0" fmla="*/ 3754377 w 3754377"/>
              <a:gd name="connsiteY0" fmla="*/ 3837353 h 3837353"/>
              <a:gd name="connsiteX1" fmla="*/ 237454 w 3754377"/>
              <a:gd name="connsiteY1" fmla="*/ 1547446 h 3837353"/>
              <a:gd name="connsiteX2" fmla="*/ 604777 w 3754377"/>
              <a:gd name="connsiteY2" fmla="*/ 0 h 3837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54377" h="3837353" extrusionOk="0">
                <a:moveTo>
                  <a:pt x="3754377" y="3837353"/>
                </a:moveTo>
                <a:cubicBezTo>
                  <a:pt x="2052322" y="2885076"/>
                  <a:pt x="677640" y="2218812"/>
                  <a:pt x="237454" y="1547446"/>
                </a:cubicBezTo>
                <a:cubicBezTo>
                  <a:pt x="-240159" y="917849"/>
                  <a:pt x="91752" y="456070"/>
                  <a:pt x="604777" y="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3754377 w 3754377"/>
                      <a:gd name="connsiteY0" fmla="*/ 3837353 h 3837353"/>
                      <a:gd name="connsiteX1" fmla="*/ 237454 w 3754377"/>
                      <a:gd name="connsiteY1" fmla="*/ 1547446 h 3837353"/>
                      <a:gd name="connsiteX2" fmla="*/ 604777 w 3754377"/>
                      <a:gd name="connsiteY2" fmla="*/ 0 h 3837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754377" h="3837353">
                        <a:moveTo>
                          <a:pt x="3754377" y="3837353"/>
                        </a:moveTo>
                        <a:cubicBezTo>
                          <a:pt x="2258382" y="3012179"/>
                          <a:pt x="762387" y="2187005"/>
                          <a:pt x="237454" y="1547446"/>
                        </a:cubicBezTo>
                        <a:cubicBezTo>
                          <a:pt x="-287479" y="907887"/>
                          <a:pt x="158649" y="453943"/>
                          <a:pt x="604777" y="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3" charset="0"/>
              <a:buNone/>
              <a:tabLst/>
            </a:pPr>
            <a:endParaRPr kumimoji="0" lang="en-NL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3" charset="0"/>
            </a:endParaRPr>
          </a:p>
        </p:txBody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B05BE9B0-4BAD-5203-823E-8323FBC2F5F3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403697" y="1465039"/>
            <a:ext cx="1008063" cy="30777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NL" altLang="en-NL" sz="1400" b="1" dirty="0">
                <a:solidFill>
                  <a:schemeClr val="accent6">
                    <a:lumMod val="75000"/>
                  </a:schemeClr>
                </a:solidFill>
              </a:rPr>
              <a:t>Lakehurst</a:t>
            </a:r>
          </a:p>
        </p:txBody>
      </p:sp>
    </p:spTree>
    <p:extLst>
      <p:ext uri="{BB962C8B-B14F-4D97-AF65-F5344CB8AC3E}">
        <p14:creationId xmlns:p14="http://schemas.microsoft.com/office/powerpoint/2010/main" val="2405606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ext Box 2">
            <a:extLst>
              <a:ext uri="{FF2B5EF4-FFF2-40B4-BE49-F238E27FC236}">
                <a16:creationId xmlns:a16="http://schemas.microsoft.com/office/drawing/2014/main" id="{36C69F73-DBC3-69D4-3518-0F9E5FC2B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81DE9C6-EEA9-6340-A2D6-12DD3983FF07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66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58722" name="Tijdelijke aanduiding voor dianummer 1">
            <a:extLst>
              <a:ext uri="{FF2B5EF4-FFF2-40B4-BE49-F238E27FC236}">
                <a16:creationId xmlns:a16="http://schemas.microsoft.com/office/drawing/2014/main" id="{AC96FD6E-942C-0063-3828-740D0D763C5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3A223742-FC4C-4B45-BC5D-DD3D9219139E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66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58723" name="Picture 2">
            <a:extLst>
              <a:ext uri="{FF2B5EF4-FFF2-40B4-BE49-F238E27FC236}">
                <a16:creationId xmlns:a16="http://schemas.microsoft.com/office/drawing/2014/main" id="{3EEC5F8C-151D-BB4F-4867-6DDC5086F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21" y="-17008"/>
            <a:ext cx="8893175" cy="650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8724" name="Straight Arrow Connector 3">
            <a:extLst>
              <a:ext uri="{FF2B5EF4-FFF2-40B4-BE49-F238E27FC236}">
                <a16:creationId xmlns:a16="http://schemas.microsoft.com/office/drawing/2014/main" id="{50459848-9EA1-C345-2E7C-8AA561A59093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875463" y="692150"/>
            <a:ext cx="1081087" cy="1008063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93DF902-FF2D-AA74-4028-4E17AC2BB466}"/>
              </a:ext>
            </a:extLst>
          </p:cNvPr>
          <p:cNvSpPr txBox="1"/>
          <p:nvPr/>
        </p:nvSpPr>
        <p:spPr>
          <a:xfrm flipH="1">
            <a:off x="7164388" y="487363"/>
            <a:ext cx="1439862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NL" sz="1400" b="1" dirty="0">
                <a:solidFill>
                  <a:schemeClr val="accent2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Friedrichshafen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90D231-8EEF-EAC5-9F0B-DCB44B19FCB4}"/>
              </a:ext>
            </a:extLst>
          </p:cNvPr>
          <p:cNvSpPr txBox="1"/>
          <p:nvPr/>
        </p:nvSpPr>
        <p:spPr>
          <a:xfrm flipH="1">
            <a:off x="6227763" y="1484313"/>
            <a:ext cx="720725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NL" sz="1400" b="1" dirty="0">
                <a:solidFill>
                  <a:schemeClr val="accent2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Sevilla</a:t>
            </a:r>
          </a:p>
        </p:txBody>
      </p:sp>
      <p:cxnSp>
        <p:nvCxnSpPr>
          <p:cNvPr id="158727" name="Straight Arrow Connector 6">
            <a:extLst>
              <a:ext uri="{FF2B5EF4-FFF2-40B4-BE49-F238E27FC236}">
                <a16:creationId xmlns:a16="http://schemas.microsoft.com/office/drawing/2014/main" id="{ED6C993A-1EF6-25A6-CDC7-3177A65C5BC3}"/>
              </a:ext>
            </a:extLst>
          </p:cNvPr>
          <p:cNvCxnSpPr>
            <a:cxnSpLocks/>
          </p:cNvCxnSpPr>
          <p:nvPr/>
        </p:nvCxnSpPr>
        <p:spPr bwMode="auto">
          <a:xfrm flipH="1">
            <a:off x="4427538" y="1700213"/>
            <a:ext cx="2447925" cy="3744912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389854B-D5D2-56B9-6FE3-7A82B10698C7}"/>
              </a:ext>
            </a:extLst>
          </p:cNvPr>
          <p:cNvSpPr txBox="1"/>
          <p:nvPr/>
        </p:nvSpPr>
        <p:spPr>
          <a:xfrm flipH="1">
            <a:off x="4140200" y="6165850"/>
            <a:ext cx="1439863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NL" sz="1400" b="1" dirty="0">
                <a:solidFill>
                  <a:schemeClr val="accent2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Rio de Janeiro</a:t>
            </a:r>
          </a:p>
        </p:txBody>
      </p:sp>
      <p:cxnSp>
        <p:nvCxnSpPr>
          <p:cNvPr id="158729" name="Straight Arrow Connector 10">
            <a:extLst>
              <a:ext uri="{FF2B5EF4-FFF2-40B4-BE49-F238E27FC236}">
                <a16:creationId xmlns:a16="http://schemas.microsoft.com/office/drawing/2014/main" id="{B18ACD08-0BB1-0F0E-C720-87214BC5E8C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403648" y="1412875"/>
            <a:ext cx="3023890" cy="403225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158730" name="TextBox 15">
            <a:extLst>
              <a:ext uri="{FF2B5EF4-FFF2-40B4-BE49-F238E27FC236}">
                <a16:creationId xmlns:a16="http://schemas.microsoft.com/office/drawing/2014/main" id="{B6AA5E04-BE4E-96AD-D11E-F0BF37D157F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835150" y="1322388"/>
            <a:ext cx="1008063" cy="5222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NL" altLang="en-NL" sz="1400" b="1" dirty="0">
                <a:solidFill>
                  <a:schemeClr val="accent6">
                    <a:lumMod val="75000"/>
                  </a:schemeClr>
                </a:solidFill>
              </a:rPr>
              <a:t>Lakehurst</a:t>
            </a:r>
          </a:p>
          <a:p>
            <a:pPr algn="ctr" eaLnBrk="1" hangingPunct="1"/>
            <a:r>
              <a:rPr lang="en-NL" altLang="en-NL" sz="1400" b="1" dirty="0">
                <a:solidFill>
                  <a:schemeClr val="accent6">
                    <a:lumMod val="75000"/>
                  </a:schemeClr>
                </a:solidFill>
              </a:rPr>
              <a:t>31/5/30</a:t>
            </a:r>
          </a:p>
        </p:txBody>
      </p:sp>
      <p:cxnSp>
        <p:nvCxnSpPr>
          <p:cNvPr id="158731" name="Straight Arrow Connector 17">
            <a:extLst>
              <a:ext uri="{FF2B5EF4-FFF2-40B4-BE49-F238E27FC236}">
                <a16:creationId xmlns:a16="http://schemas.microsoft.com/office/drawing/2014/main" id="{A3B20C79-5AA1-7091-2B27-D689FA2E3C81}"/>
              </a:ext>
            </a:extLst>
          </p:cNvPr>
          <p:cNvCxnSpPr>
            <a:cxnSpLocks/>
          </p:cNvCxnSpPr>
          <p:nvPr/>
        </p:nvCxnSpPr>
        <p:spPr bwMode="auto">
          <a:xfrm flipV="1">
            <a:off x="4067175" y="5445125"/>
            <a:ext cx="360363" cy="852488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FD1C7D1-4378-8642-4AFB-94DE923D7683}"/>
              </a:ext>
            </a:extLst>
          </p:cNvPr>
          <p:cNvSpPr txBox="1"/>
          <p:nvPr/>
        </p:nvSpPr>
        <p:spPr>
          <a:xfrm flipH="1">
            <a:off x="4643438" y="5281613"/>
            <a:ext cx="1152525" cy="307975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NL" sz="14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Pernambuco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75FBBA-6C8E-A776-31BF-25729B897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1880" y="2420888"/>
            <a:ext cx="1556372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Text Box 2">
            <a:extLst>
              <a:ext uri="{FF2B5EF4-FFF2-40B4-BE49-F238E27FC236}">
                <a16:creationId xmlns:a16="http://schemas.microsoft.com/office/drawing/2014/main" id="{6EC4BDDA-2E57-B3C3-9DDC-B9290C609A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CA47439-B406-A54C-92AC-86E9CD7F1FF9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67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60770" name="Tijdelijke aanduiding voor dianummer 1">
            <a:extLst>
              <a:ext uri="{FF2B5EF4-FFF2-40B4-BE49-F238E27FC236}">
                <a16:creationId xmlns:a16="http://schemas.microsoft.com/office/drawing/2014/main" id="{A38C4B15-0D4B-6B12-E302-804B64EF907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89C0364F-08A1-6247-98B8-A4C461A68442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67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60771" name="Picture 2">
            <a:extLst>
              <a:ext uri="{FF2B5EF4-FFF2-40B4-BE49-F238E27FC236}">
                <a16:creationId xmlns:a16="http://schemas.microsoft.com/office/drawing/2014/main" id="{43127A11-046A-311E-4714-177C8CE3D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3175" cy="650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0772" name="Straight Arrow Connector 3">
            <a:extLst>
              <a:ext uri="{FF2B5EF4-FFF2-40B4-BE49-F238E27FC236}">
                <a16:creationId xmlns:a16="http://schemas.microsoft.com/office/drawing/2014/main" id="{A5DD20AB-44BD-A0C8-D91B-90509EF1B08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875463" y="692150"/>
            <a:ext cx="1081087" cy="1008063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AB3A096-C5A3-B6F9-3726-9337986896C5}"/>
              </a:ext>
            </a:extLst>
          </p:cNvPr>
          <p:cNvSpPr txBox="1"/>
          <p:nvPr/>
        </p:nvSpPr>
        <p:spPr>
          <a:xfrm flipH="1">
            <a:off x="7164388" y="487363"/>
            <a:ext cx="1439862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NL" sz="1400" b="1" dirty="0">
                <a:solidFill>
                  <a:schemeClr val="accent2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Friedrichshafen</a:t>
            </a:r>
          </a:p>
        </p:txBody>
      </p:sp>
      <p:sp>
        <p:nvSpPr>
          <p:cNvPr id="160774" name="TextBox 5">
            <a:extLst>
              <a:ext uri="{FF2B5EF4-FFF2-40B4-BE49-F238E27FC236}">
                <a16:creationId xmlns:a16="http://schemas.microsoft.com/office/drawing/2014/main" id="{921886C3-CB4D-A108-B76D-AE2073795593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867400" y="1033463"/>
            <a:ext cx="720725" cy="5238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NL" altLang="en-NL" sz="1400" b="1" dirty="0">
                <a:solidFill>
                  <a:schemeClr val="accent6">
                    <a:lumMod val="75000"/>
                  </a:schemeClr>
                </a:solidFill>
              </a:rPr>
              <a:t>Sevilla</a:t>
            </a:r>
          </a:p>
          <a:p>
            <a:pPr algn="ctr" eaLnBrk="1" hangingPunct="1"/>
            <a:r>
              <a:rPr lang="en-NL" altLang="en-NL" sz="1400" b="1" dirty="0">
                <a:solidFill>
                  <a:schemeClr val="accent6">
                    <a:lumMod val="75000"/>
                  </a:schemeClr>
                </a:solidFill>
              </a:rPr>
              <a:t>5/6/30</a:t>
            </a:r>
          </a:p>
        </p:txBody>
      </p:sp>
      <p:cxnSp>
        <p:nvCxnSpPr>
          <p:cNvPr id="160775" name="Straight Arrow Connector 6">
            <a:extLst>
              <a:ext uri="{FF2B5EF4-FFF2-40B4-BE49-F238E27FC236}">
                <a16:creationId xmlns:a16="http://schemas.microsoft.com/office/drawing/2014/main" id="{2F59CA71-8252-65ED-9D87-608175F41E0D}"/>
              </a:ext>
            </a:extLst>
          </p:cNvPr>
          <p:cNvCxnSpPr>
            <a:cxnSpLocks/>
          </p:cNvCxnSpPr>
          <p:nvPr/>
        </p:nvCxnSpPr>
        <p:spPr bwMode="auto">
          <a:xfrm flipH="1">
            <a:off x="4427538" y="1700213"/>
            <a:ext cx="2447925" cy="3744912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12D3788-4F8D-5337-66A9-50FE39D73B58}"/>
              </a:ext>
            </a:extLst>
          </p:cNvPr>
          <p:cNvSpPr txBox="1"/>
          <p:nvPr/>
        </p:nvSpPr>
        <p:spPr>
          <a:xfrm flipH="1">
            <a:off x="4140200" y="6165850"/>
            <a:ext cx="1439863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NL" sz="1400" b="1" dirty="0">
                <a:solidFill>
                  <a:schemeClr val="accent2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Rio de Janeiro</a:t>
            </a:r>
          </a:p>
        </p:txBody>
      </p:sp>
      <p:cxnSp>
        <p:nvCxnSpPr>
          <p:cNvPr id="160777" name="Straight Arrow Connector 11">
            <a:extLst>
              <a:ext uri="{FF2B5EF4-FFF2-40B4-BE49-F238E27FC236}">
                <a16:creationId xmlns:a16="http://schemas.microsoft.com/office/drawing/2014/main" id="{9E13CE75-D4EE-FF18-3804-8FDE8EA12180}"/>
              </a:ext>
            </a:extLst>
          </p:cNvPr>
          <p:cNvCxnSpPr>
            <a:cxnSpLocks/>
          </p:cNvCxnSpPr>
          <p:nvPr/>
        </p:nvCxnSpPr>
        <p:spPr bwMode="auto">
          <a:xfrm>
            <a:off x="1476375" y="1484313"/>
            <a:ext cx="5399088" cy="144462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498BF42-ECCA-B0B6-9C57-3F8563FC51B1}"/>
              </a:ext>
            </a:extLst>
          </p:cNvPr>
          <p:cNvSpPr txBox="1"/>
          <p:nvPr/>
        </p:nvSpPr>
        <p:spPr>
          <a:xfrm flipH="1">
            <a:off x="4643438" y="5281613"/>
            <a:ext cx="1152525" cy="307975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NL" sz="14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Pernambuco</a:t>
            </a:r>
          </a:p>
        </p:txBody>
      </p:sp>
      <p:cxnSp>
        <p:nvCxnSpPr>
          <p:cNvPr id="160779" name="Straight Arrow Connector 19">
            <a:extLst>
              <a:ext uri="{FF2B5EF4-FFF2-40B4-BE49-F238E27FC236}">
                <a16:creationId xmlns:a16="http://schemas.microsoft.com/office/drawing/2014/main" id="{EEEF745D-AF18-4DA5-DBCE-64708C4EB822}"/>
              </a:ext>
            </a:extLst>
          </p:cNvPr>
          <p:cNvCxnSpPr>
            <a:cxnSpLocks/>
          </p:cNvCxnSpPr>
          <p:nvPr/>
        </p:nvCxnSpPr>
        <p:spPr bwMode="auto">
          <a:xfrm flipV="1">
            <a:off x="4067175" y="5445125"/>
            <a:ext cx="360363" cy="852488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3030089-2210-3EF0-E5FC-D34A7290B106}"/>
              </a:ext>
            </a:extLst>
          </p:cNvPr>
          <p:cNvSpPr txBox="1"/>
          <p:nvPr/>
        </p:nvSpPr>
        <p:spPr>
          <a:xfrm flipH="1">
            <a:off x="1475656" y="1177007"/>
            <a:ext cx="1008062" cy="307777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NL" sz="14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Lakehurst</a:t>
            </a:r>
          </a:p>
        </p:txBody>
      </p:sp>
      <p:cxnSp>
        <p:nvCxnSpPr>
          <p:cNvPr id="160781" name="Straight Arrow Connector 9">
            <a:extLst>
              <a:ext uri="{FF2B5EF4-FFF2-40B4-BE49-F238E27FC236}">
                <a16:creationId xmlns:a16="http://schemas.microsoft.com/office/drawing/2014/main" id="{B5B055D4-4CDC-65C0-2A15-4232DBECED2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403350" y="1484313"/>
            <a:ext cx="3024188" cy="3960812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BF5AEBAC-A44E-99CE-2345-B6C128B8E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1880" y="2420888"/>
            <a:ext cx="1556372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ext Box 2">
            <a:extLst>
              <a:ext uri="{FF2B5EF4-FFF2-40B4-BE49-F238E27FC236}">
                <a16:creationId xmlns:a16="http://schemas.microsoft.com/office/drawing/2014/main" id="{587C3742-2072-220A-7A24-6981E9C0E5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E64A37D-D422-CA4B-AA49-94C234609E92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68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62818" name="Tijdelijke aanduiding voor dianummer 1">
            <a:extLst>
              <a:ext uri="{FF2B5EF4-FFF2-40B4-BE49-F238E27FC236}">
                <a16:creationId xmlns:a16="http://schemas.microsoft.com/office/drawing/2014/main" id="{4CA3840A-8CB9-40FA-6107-A65B518D184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4EBCCF58-87F6-A84F-8D43-E0AC5BCB4E7D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68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62819" name="Picture 2">
            <a:extLst>
              <a:ext uri="{FF2B5EF4-FFF2-40B4-BE49-F238E27FC236}">
                <a16:creationId xmlns:a16="http://schemas.microsoft.com/office/drawing/2014/main" id="{5C403E4B-B266-1BC0-77C4-D17AD670A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44"/>
            <a:ext cx="8893175" cy="650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2820" name="Straight Arrow Connector 3">
            <a:extLst>
              <a:ext uri="{FF2B5EF4-FFF2-40B4-BE49-F238E27FC236}">
                <a16:creationId xmlns:a16="http://schemas.microsoft.com/office/drawing/2014/main" id="{E749AFF6-A581-D376-AC70-48C54D8FCF8B}"/>
              </a:ext>
            </a:extLst>
          </p:cNvPr>
          <p:cNvCxnSpPr>
            <a:cxnSpLocks/>
          </p:cNvCxnSpPr>
          <p:nvPr/>
        </p:nvCxnSpPr>
        <p:spPr bwMode="auto">
          <a:xfrm flipH="1">
            <a:off x="6875463" y="619918"/>
            <a:ext cx="1080294" cy="1080295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162821" name="TextBox 4">
            <a:extLst>
              <a:ext uri="{FF2B5EF4-FFF2-40B4-BE49-F238E27FC236}">
                <a16:creationId xmlns:a16="http://schemas.microsoft.com/office/drawing/2014/main" id="{ADA65DB9-28DC-447B-7E64-8F19FAB1A5C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228184" y="188640"/>
            <a:ext cx="1439863" cy="52228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NL" altLang="en-NL" sz="1400" b="1" dirty="0">
                <a:solidFill>
                  <a:schemeClr val="accent6">
                    <a:lumMod val="75000"/>
                  </a:schemeClr>
                </a:solidFill>
              </a:rPr>
              <a:t>Friedrichshafen</a:t>
            </a:r>
          </a:p>
          <a:p>
            <a:pPr algn="ctr" eaLnBrk="1" hangingPunct="1"/>
            <a:r>
              <a:rPr lang="en-NL" altLang="en-NL" sz="1400" b="1" dirty="0">
                <a:solidFill>
                  <a:schemeClr val="accent6">
                    <a:lumMod val="75000"/>
                  </a:schemeClr>
                </a:solidFill>
              </a:rPr>
              <a:t>6/6/30</a:t>
            </a:r>
          </a:p>
        </p:txBody>
      </p:sp>
      <p:cxnSp>
        <p:nvCxnSpPr>
          <p:cNvPr id="162822" name="Straight Arrow Connector 6">
            <a:extLst>
              <a:ext uri="{FF2B5EF4-FFF2-40B4-BE49-F238E27FC236}">
                <a16:creationId xmlns:a16="http://schemas.microsoft.com/office/drawing/2014/main" id="{D6BF9CDA-4817-9BE7-F21C-65224D6D9EB7}"/>
              </a:ext>
            </a:extLst>
          </p:cNvPr>
          <p:cNvCxnSpPr>
            <a:cxnSpLocks/>
          </p:cNvCxnSpPr>
          <p:nvPr/>
        </p:nvCxnSpPr>
        <p:spPr bwMode="auto">
          <a:xfrm flipH="1">
            <a:off x="4427538" y="1700213"/>
            <a:ext cx="2447925" cy="3744912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6BEB461-AC2A-C9B7-5974-796DB80175F9}"/>
              </a:ext>
            </a:extLst>
          </p:cNvPr>
          <p:cNvSpPr txBox="1"/>
          <p:nvPr/>
        </p:nvSpPr>
        <p:spPr>
          <a:xfrm flipH="1">
            <a:off x="4140200" y="6165850"/>
            <a:ext cx="1439863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NL" sz="1400" b="1" dirty="0">
                <a:solidFill>
                  <a:schemeClr val="accent2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Rio de Janeiro</a:t>
            </a:r>
          </a:p>
        </p:txBody>
      </p:sp>
      <p:cxnSp>
        <p:nvCxnSpPr>
          <p:cNvPr id="162824" name="Straight Arrow Connector 11">
            <a:extLst>
              <a:ext uri="{FF2B5EF4-FFF2-40B4-BE49-F238E27FC236}">
                <a16:creationId xmlns:a16="http://schemas.microsoft.com/office/drawing/2014/main" id="{7B8E9D91-BE13-7B55-9D6A-7E84452BF68E}"/>
              </a:ext>
            </a:extLst>
          </p:cNvPr>
          <p:cNvCxnSpPr>
            <a:cxnSpLocks/>
          </p:cNvCxnSpPr>
          <p:nvPr/>
        </p:nvCxnSpPr>
        <p:spPr bwMode="auto">
          <a:xfrm>
            <a:off x="1476375" y="1484313"/>
            <a:ext cx="5399088" cy="144462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E60255A-BCA1-ABD2-4BAC-6C6FB7D17E01}"/>
              </a:ext>
            </a:extLst>
          </p:cNvPr>
          <p:cNvSpPr txBox="1"/>
          <p:nvPr/>
        </p:nvSpPr>
        <p:spPr>
          <a:xfrm flipH="1">
            <a:off x="468313" y="1268413"/>
            <a:ext cx="107950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NL" sz="1400" b="1" dirty="0">
                <a:solidFill>
                  <a:schemeClr val="accent2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Lakehurst</a:t>
            </a:r>
          </a:p>
        </p:txBody>
      </p:sp>
      <p:cxnSp>
        <p:nvCxnSpPr>
          <p:cNvPr id="162826" name="Straight Arrow Connector 16">
            <a:extLst>
              <a:ext uri="{FF2B5EF4-FFF2-40B4-BE49-F238E27FC236}">
                <a16:creationId xmlns:a16="http://schemas.microsoft.com/office/drawing/2014/main" id="{6699ECD2-E616-C3B1-8F03-DDE0C47359DD}"/>
              </a:ext>
            </a:extLst>
          </p:cNvPr>
          <p:cNvCxnSpPr>
            <a:cxnSpLocks/>
          </p:cNvCxnSpPr>
          <p:nvPr/>
        </p:nvCxnSpPr>
        <p:spPr bwMode="auto">
          <a:xfrm flipV="1">
            <a:off x="4067175" y="5445125"/>
            <a:ext cx="360363" cy="852488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A81A1AD-C610-B229-E567-AA3FB5CE9A9F}"/>
              </a:ext>
            </a:extLst>
          </p:cNvPr>
          <p:cNvSpPr txBox="1"/>
          <p:nvPr/>
        </p:nvSpPr>
        <p:spPr>
          <a:xfrm flipH="1">
            <a:off x="4643438" y="5281613"/>
            <a:ext cx="1152525" cy="307975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NL" sz="14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Pernambuco</a:t>
            </a:r>
          </a:p>
        </p:txBody>
      </p:sp>
      <p:cxnSp>
        <p:nvCxnSpPr>
          <p:cNvPr id="162829" name="Straight Arrow Connector 5">
            <a:extLst>
              <a:ext uri="{FF2B5EF4-FFF2-40B4-BE49-F238E27FC236}">
                <a16:creationId xmlns:a16="http://schemas.microsoft.com/office/drawing/2014/main" id="{0520BDCB-5799-EFD0-2A99-A92B22C5119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403350" y="1484313"/>
            <a:ext cx="3024188" cy="3960812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D08CC55-03F9-B3E5-51E5-5C9EC99A8D95}"/>
              </a:ext>
            </a:extLst>
          </p:cNvPr>
          <p:cNvSpPr txBox="1"/>
          <p:nvPr/>
        </p:nvSpPr>
        <p:spPr>
          <a:xfrm flipH="1">
            <a:off x="6012160" y="1320825"/>
            <a:ext cx="720725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NL" sz="1400" b="1" dirty="0">
                <a:solidFill>
                  <a:schemeClr val="accent2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Sevilla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A1A7FD-479C-350E-DC47-151A69EE1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1880" y="2420888"/>
            <a:ext cx="1556372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D6132175-EA49-E025-D794-3226684F52A8}"/>
              </a:ext>
            </a:extLst>
          </p:cNvPr>
          <p:cNvSpPr/>
          <p:nvPr/>
        </p:nvSpPr>
        <p:spPr bwMode="auto">
          <a:xfrm>
            <a:off x="6968067" y="592667"/>
            <a:ext cx="1016000" cy="1066800"/>
          </a:xfrm>
          <a:custGeom>
            <a:avLst/>
            <a:gdLst>
              <a:gd name="connsiteX0" fmla="*/ 0 w 1016000"/>
              <a:gd name="connsiteY0" fmla="*/ 1066800 h 1066800"/>
              <a:gd name="connsiteX1" fmla="*/ 922866 w 1016000"/>
              <a:gd name="connsiteY1" fmla="*/ 499533 h 1066800"/>
              <a:gd name="connsiteX2" fmla="*/ 922866 w 1016000"/>
              <a:gd name="connsiteY2" fmla="*/ 499533 h 1066800"/>
              <a:gd name="connsiteX3" fmla="*/ 999066 w 1016000"/>
              <a:gd name="connsiteY3" fmla="*/ 0 h 1066800"/>
              <a:gd name="connsiteX4" fmla="*/ 999066 w 1016000"/>
              <a:gd name="connsiteY4" fmla="*/ 0 h 1066800"/>
              <a:gd name="connsiteX5" fmla="*/ 1016000 w 1016000"/>
              <a:gd name="connsiteY5" fmla="*/ 33866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6000" h="1066800">
                <a:moveTo>
                  <a:pt x="0" y="1066800"/>
                </a:moveTo>
                <a:lnTo>
                  <a:pt x="922866" y="499533"/>
                </a:lnTo>
                <a:lnTo>
                  <a:pt x="922866" y="499533"/>
                </a:lnTo>
                <a:lnTo>
                  <a:pt x="999066" y="0"/>
                </a:lnTo>
                <a:lnTo>
                  <a:pt x="999066" y="0"/>
                </a:lnTo>
                <a:lnTo>
                  <a:pt x="1016000" y="33866"/>
                </a:lnTo>
              </a:path>
            </a:pathLst>
          </a:cu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3" charset="0"/>
              <a:buNone/>
              <a:tabLst/>
            </a:pPr>
            <a:endParaRPr kumimoji="0" lang="en-NL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3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89" name="Text Box 2">
            <a:extLst>
              <a:ext uri="{FF2B5EF4-FFF2-40B4-BE49-F238E27FC236}">
                <a16:creationId xmlns:a16="http://schemas.microsoft.com/office/drawing/2014/main" id="{7EAAA3C0-1617-776F-9566-54E35A770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175C8BD-E81C-9644-A1DB-E66CCF06C133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69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447490" name="Tijdelijke aanduiding voor dianummer 1">
            <a:extLst>
              <a:ext uri="{FF2B5EF4-FFF2-40B4-BE49-F238E27FC236}">
                <a16:creationId xmlns:a16="http://schemas.microsoft.com/office/drawing/2014/main" id="{576BCDCC-941A-0255-66AB-DCFFACE9208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B259D351-1408-B84D-925F-B8C04DFE0763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69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47491" name="Rectangle 2">
            <a:extLst>
              <a:ext uri="{FF2B5EF4-FFF2-40B4-BE49-F238E27FC236}">
                <a16:creationId xmlns:a16="http://schemas.microsoft.com/office/drawing/2014/main" id="{46066CF9-8FA6-FF5D-59FE-99724D265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28273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447492" name="Rectangle 3">
            <a:extLst>
              <a:ext uri="{FF2B5EF4-FFF2-40B4-BE49-F238E27FC236}">
                <a16:creationId xmlns:a16="http://schemas.microsoft.com/office/drawing/2014/main" id="{29416E98-8CC0-1E97-B526-EFC5B286C2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44402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7" name="Tekstvak 1">
            <a:extLst>
              <a:ext uri="{FF2B5EF4-FFF2-40B4-BE49-F238E27FC236}">
                <a16:creationId xmlns:a16="http://schemas.microsoft.com/office/drawing/2014/main" id="{EF13B01C-9C04-1E46-FB62-16D1B89DD2D4}"/>
              </a:ext>
            </a:extLst>
          </p:cNvPr>
          <p:cNvSpPr txBox="1"/>
          <p:nvPr/>
        </p:nvSpPr>
        <p:spPr>
          <a:xfrm>
            <a:off x="1042988" y="1889125"/>
            <a:ext cx="3168650" cy="4708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sz="2000" b="1" dirty="0" err="1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Friedrichshafen</a:t>
            </a: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Sevilla</a:t>
            </a:r>
          </a:p>
          <a:p>
            <a:pPr eaLnBrk="1" hangingPunct="1">
              <a:defRPr/>
            </a:pP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      </a:t>
            </a:r>
          </a:p>
          <a:p>
            <a:pPr eaLnBrk="1" hangingPunct="1">
              <a:defRPr/>
            </a:pP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Pernambuco</a:t>
            </a:r>
          </a:p>
          <a:p>
            <a:pPr eaLnBrk="1" hangingPunct="1">
              <a:defRPr/>
            </a:pP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      </a:t>
            </a:r>
          </a:p>
          <a:p>
            <a:pPr eaLnBrk="1" hangingPunct="1">
              <a:defRPr/>
            </a:pP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Rio de Janeiro</a:t>
            </a:r>
          </a:p>
          <a:p>
            <a:pPr eaLnBrk="1" hangingPunct="1">
              <a:defRPr/>
            </a:pP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Pernambuco</a:t>
            </a:r>
          </a:p>
          <a:p>
            <a:pPr eaLnBrk="1" hangingPunct="1">
              <a:defRPr/>
            </a:pP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      </a:t>
            </a:r>
            <a:endParaRPr lang="nl-NL" sz="2000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 err="1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Lakehurst</a:t>
            </a: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Sevilla</a:t>
            </a:r>
          </a:p>
          <a:p>
            <a:pPr eaLnBrk="1" hangingPunct="1">
              <a:defRPr/>
            </a:pP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 err="1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Friedrichshafen</a:t>
            </a: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E58C0DC0-B678-671E-3BBF-948C91DF1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Landingsplaatsen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2104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2">
            <a:extLst>
              <a:ext uri="{FF2B5EF4-FFF2-40B4-BE49-F238E27FC236}">
                <a16:creationId xmlns:a16="http://schemas.microsoft.com/office/drawing/2014/main" id="{CA3B8180-9DE8-BFD1-2F08-AAADB15A6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0079130-717B-F846-B026-86D43BDFFD6B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7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0482" name="Tijdelijke aanduiding voor dianummer 2">
            <a:extLst>
              <a:ext uri="{FF2B5EF4-FFF2-40B4-BE49-F238E27FC236}">
                <a16:creationId xmlns:a16="http://schemas.microsoft.com/office/drawing/2014/main" id="{64C1F288-DF15-5477-DB03-6E1D4635777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167E3B1B-A88D-0B49-AFB6-078FA83D54EF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7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CC9B1F14-7AEC-4497-1D9B-95ABD2949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3525" y="609600"/>
            <a:ext cx="757555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LZ1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20484" name="Picture 1" descr="A picture containing outdoor, transport, aircraft, water&#10;&#10;Description automatically generated">
            <a:extLst>
              <a:ext uri="{FF2B5EF4-FFF2-40B4-BE49-F238E27FC236}">
                <a16:creationId xmlns:a16="http://schemas.microsoft.com/office/drawing/2014/main" id="{F6573C67-9732-9AC8-E158-504719E6B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2038350"/>
            <a:ext cx="389255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1">
            <a:extLst>
              <a:ext uri="{FF2B5EF4-FFF2-40B4-BE49-F238E27FC236}">
                <a16:creationId xmlns:a16="http://schemas.microsoft.com/office/drawing/2014/main" id="{076949DC-F451-2CB1-6900-BC4F5038D2BD}"/>
              </a:ext>
            </a:extLst>
          </p:cNvPr>
          <p:cNvSpPr txBox="1"/>
          <p:nvPr/>
        </p:nvSpPr>
        <p:spPr>
          <a:xfrm>
            <a:off x="395288" y="5229225"/>
            <a:ext cx="8424862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2 juli 1900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: LZ1 start vanaf ponton op de </a:t>
            </a:r>
            <a:r>
              <a:rPr lang="nl-NL" dirty="0" err="1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Bodensee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: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6 kilometer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7" name="Text Box 2">
            <a:extLst>
              <a:ext uri="{FF2B5EF4-FFF2-40B4-BE49-F238E27FC236}">
                <a16:creationId xmlns:a16="http://schemas.microsoft.com/office/drawing/2014/main" id="{FAA34AD1-C5B0-41F3-CB34-73EF1C6536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730337F-683F-AB4E-BF1A-5ABBEAFA6130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70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449538" name="Tijdelijke aanduiding voor dianummer 1">
            <a:extLst>
              <a:ext uri="{FF2B5EF4-FFF2-40B4-BE49-F238E27FC236}">
                <a16:creationId xmlns:a16="http://schemas.microsoft.com/office/drawing/2014/main" id="{857788F7-51D6-4478-6B87-3293531593D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13265B03-B402-7C4B-A0B4-0943075FC9AF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70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49539" name="Rectangle 2">
            <a:extLst>
              <a:ext uri="{FF2B5EF4-FFF2-40B4-BE49-F238E27FC236}">
                <a16:creationId xmlns:a16="http://schemas.microsoft.com/office/drawing/2014/main" id="{0D24FC77-9666-2548-C8D5-2A1F905C9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28273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449540" name="Rectangle 3">
            <a:extLst>
              <a:ext uri="{FF2B5EF4-FFF2-40B4-BE49-F238E27FC236}">
                <a16:creationId xmlns:a16="http://schemas.microsoft.com/office/drawing/2014/main" id="{1F19135E-BF0F-6A11-E1CC-4C71D1134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44402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7" name="Tekstvak 1">
            <a:extLst>
              <a:ext uri="{FF2B5EF4-FFF2-40B4-BE49-F238E27FC236}">
                <a16:creationId xmlns:a16="http://schemas.microsoft.com/office/drawing/2014/main" id="{50DB04BE-19C4-F226-145A-608101782864}"/>
              </a:ext>
            </a:extLst>
          </p:cNvPr>
          <p:cNvSpPr txBox="1"/>
          <p:nvPr/>
        </p:nvSpPr>
        <p:spPr>
          <a:xfrm>
            <a:off x="1042988" y="1873250"/>
            <a:ext cx="3168650" cy="4708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sz="2000" b="1" dirty="0" err="1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Friedrichshafen</a:t>
            </a: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Sevilla</a:t>
            </a:r>
          </a:p>
          <a:p>
            <a:pPr eaLnBrk="1" hangingPunct="1">
              <a:defRPr/>
            </a:pP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      </a:t>
            </a:r>
          </a:p>
          <a:p>
            <a:pPr eaLnBrk="1" hangingPunct="1">
              <a:defRPr/>
            </a:pP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Pernambuco</a:t>
            </a:r>
          </a:p>
          <a:p>
            <a:pPr eaLnBrk="1" hangingPunct="1">
              <a:defRPr/>
            </a:pP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      </a:t>
            </a:r>
          </a:p>
          <a:p>
            <a:pPr eaLnBrk="1" hangingPunct="1">
              <a:defRPr/>
            </a:pP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Rio de Janeiro</a:t>
            </a:r>
          </a:p>
          <a:p>
            <a:pPr eaLnBrk="1" hangingPunct="1">
              <a:defRPr/>
            </a:pP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Pernambuco</a:t>
            </a:r>
          </a:p>
          <a:p>
            <a:pPr eaLnBrk="1" hangingPunct="1">
              <a:defRPr/>
            </a:pP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      </a:t>
            </a:r>
            <a:endParaRPr lang="nl-NL" sz="2000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 err="1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Lakehurst</a:t>
            </a: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Sevilla</a:t>
            </a:r>
          </a:p>
          <a:p>
            <a:pPr eaLnBrk="1" hangingPunct="1">
              <a:defRPr/>
            </a:pP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 err="1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Friedrichshafen</a:t>
            </a: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8" name="Tekstvak 1">
            <a:extLst>
              <a:ext uri="{FF2B5EF4-FFF2-40B4-BE49-F238E27FC236}">
                <a16:creationId xmlns:a16="http://schemas.microsoft.com/office/drawing/2014/main" id="{38F6116A-3FC9-D4AB-DBDD-1569B4F25EF0}"/>
              </a:ext>
            </a:extLst>
          </p:cNvPr>
          <p:cNvSpPr txBox="1"/>
          <p:nvPr/>
        </p:nvSpPr>
        <p:spPr>
          <a:xfrm>
            <a:off x="4500563" y="1844675"/>
            <a:ext cx="3167062" cy="4708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sz="2000" b="1" dirty="0">
                <a:solidFill>
                  <a:srgbClr val="00B05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IN</a:t>
            </a:r>
          </a:p>
          <a:p>
            <a:pPr eaLnBrk="1" hangingPunct="1">
              <a:defRPr/>
            </a:pP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>
                <a:solidFill>
                  <a:srgbClr val="00B05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IN</a:t>
            </a: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en </a:t>
            </a: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UIT</a:t>
            </a:r>
          </a:p>
          <a:p>
            <a:pPr eaLnBrk="1" hangingPunct="1">
              <a:defRPr/>
            </a:pP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>
                <a:solidFill>
                  <a:srgbClr val="00B05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IN</a:t>
            </a: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en </a:t>
            </a: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UIT</a:t>
            </a:r>
          </a:p>
          <a:p>
            <a:pPr eaLnBrk="1" hangingPunct="1">
              <a:defRPr/>
            </a:pP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>
                <a:solidFill>
                  <a:srgbClr val="00B05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IN</a:t>
            </a: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en </a:t>
            </a: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UIT</a:t>
            </a:r>
          </a:p>
          <a:p>
            <a:pPr eaLnBrk="1" hangingPunct="1">
              <a:defRPr/>
            </a:pP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>
                <a:solidFill>
                  <a:srgbClr val="00B05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IN</a:t>
            </a: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en </a:t>
            </a: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UIT</a:t>
            </a:r>
          </a:p>
          <a:p>
            <a:pPr eaLnBrk="1" hangingPunct="1">
              <a:defRPr/>
            </a:pP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>
                <a:solidFill>
                  <a:srgbClr val="00B05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IN</a:t>
            </a: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en </a:t>
            </a: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UIT</a:t>
            </a:r>
          </a:p>
          <a:p>
            <a:pPr eaLnBrk="1" hangingPunct="1">
              <a:defRPr/>
            </a:pP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>
                <a:solidFill>
                  <a:srgbClr val="00B05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IN</a:t>
            </a: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en </a:t>
            </a: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UIT</a:t>
            </a:r>
          </a:p>
          <a:p>
            <a:pPr eaLnBrk="1" hangingPunct="1">
              <a:defRPr/>
            </a:pPr>
            <a:endParaRPr lang="nl-NL" sz="2000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UIT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6F23B840-E984-8DFA-44DF-4E39A8AC6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Post </a:t>
            </a:r>
            <a:r>
              <a:rPr lang="en-US" sz="3600" dirty="0" err="1">
                <a:solidFill>
                  <a:srgbClr val="00B05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opname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en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afgifte</a:t>
            </a:r>
            <a:endParaRPr lang="en-GB" sz="3600" dirty="0">
              <a:solidFill>
                <a:srgbClr val="FF0000"/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4225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5" name="Text Box 2">
            <a:extLst>
              <a:ext uri="{FF2B5EF4-FFF2-40B4-BE49-F238E27FC236}">
                <a16:creationId xmlns:a16="http://schemas.microsoft.com/office/drawing/2014/main" id="{D0741312-F9B0-5B28-36EB-9693896F0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18966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AE0B4BD-E134-7D4E-88AE-00B275FAF575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71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451586" name="Tijdelijke aanduiding voor dianummer 1">
            <a:extLst>
              <a:ext uri="{FF2B5EF4-FFF2-40B4-BE49-F238E27FC236}">
                <a16:creationId xmlns:a16="http://schemas.microsoft.com/office/drawing/2014/main" id="{5C6ED973-A0B3-403A-251A-645AF6F46B1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81800" y="6164263"/>
            <a:ext cx="1874838" cy="4524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D7D3372D-3A7D-704F-8B84-8658B88211E4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71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51587" name="Rectangle 2">
            <a:extLst>
              <a:ext uri="{FF2B5EF4-FFF2-40B4-BE49-F238E27FC236}">
                <a16:creationId xmlns:a16="http://schemas.microsoft.com/office/drawing/2014/main" id="{B1B6931F-1E5D-2F23-D2AC-DB889B6283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26955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451588" name="Rectangle 3">
            <a:extLst>
              <a:ext uri="{FF2B5EF4-FFF2-40B4-BE49-F238E27FC236}">
                <a16:creationId xmlns:a16="http://schemas.microsoft.com/office/drawing/2014/main" id="{888E6A51-DFCB-1356-488F-F587BDD6F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43084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213BF52D-707F-E3CA-2AB2-48CEF8672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7625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 err="1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Overige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afgifteplaatsen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7" name="Tekstvak 1">
            <a:extLst>
              <a:ext uri="{FF2B5EF4-FFF2-40B4-BE49-F238E27FC236}">
                <a16:creationId xmlns:a16="http://schemas.microsoft.com/office/drawing/2014/main" id="{BB3F674C-9458-A612-A4B4-2BEBE9375629}"/>
              </a:ext>
            </a:extLst>
          </p:cNvPr>
          <p:cNvSpPr txBox="1"/>
          <p:nvPr/>
        </p:nvSpPr>
        <p:spPr>
          <a:xfrm>
            <a:off x="1042988" y="1855788"/>
            <a:ext cx="3168650" cy="4708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sz="2000" b="1" dirty="0" err="1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Friedrichshafen</a:t>
            </a: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Sevilla</a:t>
            </a:r>
          </a:p>
          <a:p>
            <a:pPr eaLnBrk="1" hangingPunct="1">
              <a:defRPr/>
            </a:pP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	</a:t>
            </a:r>
            <a:r>
              <a:rPr lang="nl-NL" sz="2000" b="1" dirty="0" err="1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Islas</a:t>
            </a: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nl-NL" sz="2000" b="1" dirty="0" err="1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Canarias</a:t>
            </a:r>
            <a:endParaRPr lang="nl-NL" sz="2000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Pernambuco</a:t>
            </a:r>
          </a:p>
          <a:p>
            <a:pPr eaLnBrk="1" hangingPunct="1">
              <a:defRPr/>
            </a:pP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      </a:t>
            </a:r>
          </a:p>
          <a:p>
            <a:pPr eaLnBrk="1" hangingPunct="1">
              <a:defRPr/>
            </a:pP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Rio de Janeiro</a:t>
            </a:r>
          </a:p>
          <a:p>
            <a:pPr eaLnBrk="1" hangingPunct="1">
              <a:defRPr/>
            </a:pP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Pernambuco</a:t>
            </a:r>
          </a:p>
          <a:p>
            <a:pPr eaLnBrk="1" hangingPunct="1">
              <a:defRPr/>
            </a:pP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      </a:t>
            </a:r>
            <a:endParaRPr lang="nl-NL" sz="2000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 err="1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Lakehurst</a:t>
            </a: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Sevilla</a:t>
            </a:r>
          </a:p>
          <a:p>
            <a:pPr eaLnBrk="1" hangingPunct="1">
              <a:defRPr/>
            </a:pP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 err="1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Friedrichshafen</a:t>
            </a: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5" name="Tekstvak 1">
            <a:extLst>
              <a:ext uri="{FF2B5EF4-FFF2-40B4-BE49-F238E27FC236}">
                <a16:creationId xmlns:a16="http://schemas.microsoft.com/office/drawing/2014/main" id="{8DF05EA8-52D7-1A56-33F5-DA6C197965BB}"/>
              </a:ext>
            </a:extLst>
          </p:cNvPr>
          <p:cNvSpPr txBox="1"/>
          <p:nvPr/>
        </p:nvSpPr>
        <p:spPr>
          <a:xfrm>
            <a:off x="4500563" y="1827213"/>
            <a:ext cx="3455987" cy="4708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sz="2000" b="1" dirty="0">
                <a:solidFill>
                  <a:srgbClr val="00B05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IN</a:t>
            </a:r>
          </a:p>
          <a:p>
            <a:pPr eaLnBrk="1" hangingPunct="1">
              <a:defRPr/>
            </a:pP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>
                <a:solidFill>
                  <a:srgbClr val="00B05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IN</a:t>
            </a: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en </a:t>
            </a: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UIT</a:t>
            </a:r>
          </a:p>
          <a:p>
            <a:pPr eaLnBrk="1" hangingPunct="1">
              <a:defRPr/>
            </a:pP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                            </a:t>
            </a: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UIT</a:t>
            </a:r>
          </a:p>
          <a:p>
            <a:pPr eaLnBrk="1" hangingPunct="1">
              <a:defRPr/>
            </a:pPr>
            <a:r>
              <a:rPr lang="nl-NL" sz="2000" b="1" dirty="0">
                <a:solidFill>
                  <a:srgbClr val="00B05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IN</a:t>
            </a: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en </a:t>
            </a: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UIT</a:t>
            </a:r>
          </a:p>
          <a:p>
            <a:pPr eaLnBrk="1" hangingPunct="1">
              <a:defRPr/>
            </a:pP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                            </a:t>
            </a:r>
          </a:p>
          <a:p>
            <a:pPr eaLnBrk="1" hangingPunct="1">
              <a:defRPr/>
            </a:pPr>
            <a:r>
              <a:rPr lang="nl-NL" sz="2000" b="1" dirty="0">
                <a:solidFill>
                  <a:srgbClr val="00B05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IN</a:t>
            </a: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en </a:t>
            </a: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UIT</a:t>
            </a:r>
          </a:p>
          <a:p>
            <a:pPr eaLnBrk="1" hangingPunct="1">
              <a:defRPr/>
            </a:pP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>
                <a:solidFill>
                  <a:srgbClr val="00B05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IN</a:t>
            </a: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en </a:t>
            </a: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UIT</a:t>
            </a:r>
          </a:p>
          <a:p>
            <a:pPr eaLnBrk="1" hangingPunct="1">
              <a:defRPr/>
            </a:pP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                            </a:t>
            </a:r>
            <a:endParaRPr lang="nl-NL" sz="2000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>
                <a:solidFill>
                  <a:srgbClr val="00B05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IN</a:t>
            </a: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en </a:t>
            </a: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UIT</a:t>
            </a:r>
          </a:p>
          <a:p>
            <a:pPr eaLnBrk="1" hangingPunct="1">
              <a:defRPr/>
            </a:pP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>
                <a:solidFill>
                  <a:srgbClr val="00B05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IN</a:t>
            </a: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en </a:t>
            </a: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UIT</a:t>
            </a:r>
          </a:p>
          <a:p>
            <a:pPr eaLnBrk="1" hangingPunct="1">
              <a:defRPr/>
            </a:pPr>
            <a:endParaRPr lang="nl-NL" sz="2000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UIT</a:t>
            </a:r>
          </a:p>
        </p:txBody>
      </p:sp>
      <p:pic>
        <p:nvPicPr>
          <p:cNvPr id="451592" name="Picture 8">
            <a:extLst>
              <a:ext uri="{FF2B5EF4-FFF2-40B4-BE49-F238E27FC236}">
                <a16:creationId xmlns:a16="http://schemas.microsoft.com/office/drawing/2014/main" id="{59E241BB-CEA2-1E79-5E5B-FA2935933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2349500"/>
            <a:ext cx="7112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F1124E8E-8CAC-6468-65D2-724BDD733DEC}"/>
              </a:ext>
            </a:extLst>
          </p:cNvPr>
          <p:cNvSpPr/>
          <p:nvPr/>
        </p:nvSpPr>
        <p:spPr bwMode="auto">
          <a:xfrm>
            <a:off x="602084" y="2864743"/>
            <a:ext cx="864766" cy="204217"/>
          </a:xfrm>
          <a:prstGeom prst="rightArrow">
            <a:avLst/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3" charset="0"/>
              <a:buNone/>
              <a:tabLst/>
            </a:pPr>
            <a:endParaRPr kumimoji="0" lang="en-NL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5658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3" name="Text Box 2">
            <a:extLst>
              <a:ext uri="{FF2B5EF4-FFF2-40B4-BE49-F238E27FC236}">
                <a16:creationId xmlns:a16="http://schemas.microsoft.com/office/drawing/2014/main" id="{66991D0D-CCD7-0038-A739-C8968462E4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18966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8B3B40B-DB35-4B40-9F99-65618B09F74D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72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453634" name="Tijdelijke aanduiding voor dianummer 1">
            <a:extLst>
              <a:ext uri="{FF2B5EF4-FFF2-40B4-BE49-F238E27FC236}">
                <a16:creationId xmlns:a16="http://schemas.microsoft.com/office/drawing/2014/main" id="{9E7E7E10-058D-C6C6-AB4F-DA4923E9A28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81800" y="6164263"/>
            <a:ext cx="1874838" cy="4524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1C643A26-4883-E64B-A554-FC1BA5E9A497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72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53635" name="Rectangle 2">
            <a:extLst>
              <a:ext uri="{FF2B5EF4-FFF2-40B4-BE49-F238E27FC236}">
                <a16:creationId xmlns:a16="http://schemas.microsoft.com/office/drawing/2014/main" id="{85B1E10C-01A3-733B-3CED-AD07E8285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26955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453636" name="Rectangle 3">
            <a:extLst>
              <a:ext uri="{FF2B5EF4-FFF2-40B4-BE49-F238E27FC236}">
                <a16:creationId xmlns:a16="http://schemas.microsoft.com/office/drawing/2014/main" id="{40BAC4CB-DD7A-554E-2C95-05522104B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43084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47DF8F59-6043-42E6-E704-6B1E7B751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7625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Overige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afgifteplaatsen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7" name="Tekstvak 1">
            <a:extLst>
              <a:ext uri="{FF2B5EF4-FFF2-40B4-BE49-F238E27FC236}">
                <a16:creationId xmlns:a16="http://schemas.microsoft.com/office/drawing/2014/main" id="{00257617-41C0-BC57-B32C-C7EB55627F72}"/>
              </a:ext>
            </a:extLst>
          </p:cNvPr>
          <p:cNvSpPr txBox="1"/>
          <p:nvPr/>
        </p:nvSpPr>
        <p:spPr>
          <a:xfrm>
            <a:off x="1042988" y="1855788"/>
            <a:ext cx="3168650" cy="4708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sz="2000" b="1" dirty="0" err="1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Friedrichshafen</a:t>
            </a: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Sevilla</a:t>
            </a:r>
          </a:p>
          <a:p>
            <a:pPr eaLnBrk="1" hangingPunct="1">
              <a:defRPr/>
            </a:pP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	</a:t>
            </a:r>
            <a:r>
              <a:rPr lang="nl-NL" sz="2000" b="1" dirty="0" err="1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Islas</a:t>
            </a: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nl-NL" sz="2000" b="1" dirty="0" err="1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Canarias</a:t>
            </a:r>
            <a:endParaRPr lang="nl-NL" sz="2000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Pernambuco</a:t>
            </a:r>
          </a:p>
          <a:p>
            <a:pPr eaLnBrk="1" hangingPunct="1">
              <a:defRPr/>
            </a:pP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      Bahia</a:t>
            </a:r>
          </a:p>
          <a:p>
            <a:pPr eaLnBrk="1" hangingPunct="1">
              <a:defRPr/>
            </a:pP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Rio de Janeiro</a:t>
            </a:r>
          </a:p>
          <a:p>
            <a:pPr eaLnBrk="1" hangingPunct="1">
              <a:defRPr/>
            </a:pP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Pernambuco</a:t>
            </a:r>
          </a:p>
          <a:p>
            <a:pPr eaLnBrk="1" hangingPunct="1">
              <a:defRPr/>
            </a:pP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 err="1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Lakehurst</a:t>
            </a: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Sevilla</a:t>
            </a:r>
          </a:p>
          <a:p>
            <a:pPr eaLnBrk="1" hangingPunct="1">
              <a:defRPr/>
            </a:pP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 err="1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Friedrichshafen</a:t>
            </a: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5" name="Tekstvak 1">
            <a:extLst>
              <a:ext uri="{FF2B5EF4-FFF2-40B4-BE49-F238E27FC236}">
                <a16:creationId xmlns:a16="http://schemas.microsoft.com/office/drawing/2014/main" id="{A57D8AD0-8592-1A10-23F2-2B7EABC931EF}"/>
              </a:ext>
            </a:extLst>
          </p:cNvPr>
          <p:cNvSpPr txBox="1"/>
          <p:nvPr/>
        </p:nvSpPr>
        <p:spPr>
          <a:xfrm>
            <a:off x="4500563" y="1827213"/>
            <a:ext cx="3455987" cy="4708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sz="2000" b="1" dirty="0">
                <a:solidFill>
                  <a:srgbClr val="00B05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IN</a:t>
            </a:r>
          </a:p>
          <a:p>
            <a:pPr eaLnBrk="1" hangingPunct="1">
              <a:defRPr/>
            </a:pP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>
                <a:solidFill>
                  <a:srgbClr val="00B05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IN</a:t>
            </a: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en </a:t>
            </a: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UIT</a:t>
            </a:r>
          </a:p>
          <a:p>
            <a:pPr eaLnBrk="1" hangingPunct="1">
              <a:defRPr/>
            </a:pP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                            </a:t>
            </a: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UIT</a:t>
            </a:r>
          </a:p>
          <a:p>
            <a:pPr eaLnBrk="1" hangingPunct="1">
              <a:defRPr/>
            </a:pPr>
            <a:r>
              <a:rPr lang="nl-NL" sz="2000" b="1" dirty="0">
                <a:solidFill>
                  <a:srgbClr val="00B05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IN</a:t>
            </a: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en </a:t>
            </a: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UIT</a:t>
            </a:r>
          </a:p>
          <a:p>
            <a:pPr eaLnBrk="1" hangingPunct="1">
              <a:defRPr/>
            </a:pP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                            </a:t>
            </a: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UIT</a:t>
            </a: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>
                <a:solidFill>
                  <a:srgbClr val="00B05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IN</a:t>
            </a: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en </a:t>
            </a: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UIT</a:t>
            </a:r>
          </a:p>
          <a:p>
            <a:pPr eaLnBrk="1" hangingPunct="1">
              <a:defRPr/>
            </a:pP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>
                <a:solidFill>
                  <a:srgbClr val="00B05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IN</a:t>
            </a: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en </a:t>
            </a: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UIT</a:t>
            </a:r>
          </a:p>
          <a:p>
            <a:pPr eaLnBrk="1" hangingPunct="1">
              <a:defRPr/>
            </a:pP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                            </a:t>
            </a:r>
            <a:endParaRPr lang="nl-NL" sz="2000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>
                <a:solidFill>
                  <a:srgbClr val="00B05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IN</a:t>
            </a: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en </a:t>
            </a: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UIT</a:t>
            </a:r>
          </a:p>
          <a:p>
            <a:pPr eaLnBrk="1" hangingPunct="1">
              <a:defRPr/>
            </a:pP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>
                <a:solidFill>
                  <a:srgbClr val="00B05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IN</a:t>
            </a: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en </a:t>
            </a: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UIT</a:t>
            </a:r>
          </a:p>
          <a:p>
            <a:pPr eaLnBrk="1" hangingPunct="1">
              <a:defRPr/>
            </a:pPr>
            <a:endParaRPr lang="nl-NL" sz="2000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UIT</a:t>
            </a:r>
          </a:p>
        </p:txBody>
      </p:sp>
      <p:pic>
        <p:nvPicPr>
          <p:cNvPr id="453640" name="Picture 8">
            <a:extLst>
              <a:ext uri="{FF2B5EF4-FFF2-40B4-BE49-F238E27FC236}">
                <a16:creationId xmlns:a16="http://schemas.microsoft.com/office/drawing/2014/main" id="{9F200E8B-5F41-CD24-B5FE-20800DD5C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2349500"/>
            <a:ext cx="7112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3641" name="Picture 9">
            <a:extLst>
              <a:ext uri="{FF2B5EF4-FFF2-40B4-BE49-F238E27FC236}">
                <a16:creationId xmlns:a16="http://schemas.microsoft.com/office/drawing/2014/main" id="{25088492-73DE-145D-D4A1-E8132904D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25" y="3225800"/>
            <a:ext cx="7112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FC0E7E1D-AA8F-99E3-906C-145136777493}"/>
              </a:ext>
            </a:extLst>
          </p:cNvPr>
          <p:cNvSpPr/>
          <p:nvPr/>
        </p:nvSpPr>
        <p:spPr bwMode="auto">
          <a:xfrm>
            <a:off x="602084" y="3501008"/>
            <a:ext cx="864766" cy="204217"/>
          </a:xfrm>
          <a:prstGeom prst="rightArrow">
            <a:avLst/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3" charset="0"/>
              <a:buNone/>
              <a:tabLst/>
            </a:pPr>
            <a:endParaRPr kumimoji="0" lang="en-NL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6347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1" name="Text Box 2">
            <a:extLst>
              <a:ext uri="{FF2B5EF4-FFF2-40B4-BE49-F238E27FC236}">
                <a16:creationId xmlns:a16="http://schemas.microsoft.com/office/drawing/2014/main" id="{597E7A1F-833D-081D-701D-5A3A23879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18966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2475450-412F-524B-B205-8B1FA0DF6C6A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73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455682" name="Tijdelijke aanduiding voor dianummer 1">
            <a:extLst>
              <a:ext uri="{FF2B5EF4-FFF2-40B4-BE49-F238E27FC236}">
                <a16:creationId xmlns:a16="http://schemas.microsoft.com/office/drawing/2014/main" id="{F06A16C3-84A7-BB8F-ACEA-FAFCFBEBBDB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81800" y="6164263"/>
            <a:ext cx="1874838" cy="4524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F280B74D-F062-D94F-B22B-410BF1EF7344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73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55683" name="Rectangle 2">
            <a:extLst>
              <a:ext uri="{FF2B5EF4-FFF2-40B4-BE49-F238E27FC236}">
                <a16:creationId xmlns:a16="http://schemas.microsoft.com/office/drawing/2014/main" id="{F528857E-7238-46FA-B0C9-DF0EFADE1F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26955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455684" name="Rectangle 3">
            <a:extLst>
              <a:ext uri="{FF2B5EF4-FFF2-40B4-BE49-F238E27FC236}">
                <a16:creationId xmlns:a16="http://schemas.microsoft.com/office/drawing/2014/main" id="{6BF0A805-1085-C767-3F7F-2C7C364D9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43084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34FCF09F-DC14-A5B5-0CC6-F9CD75687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7625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Overige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afgifteplaatsen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7" name="Tekstvak 1">
            <a:extLst>
              <a:ext uri="{FF2B5EF4-FFF2-40B4-BE49-F238E27FC236}">
                <a16:creationId xmlns:a16="http://schemas.microsoft.com/office/drawing/2014/main" id="{B45E6A53-9433-4E51-8B1D-D4EDE660B63A}"/>
              </a:ext>
            </a:extLst>
          </p:cNvPr>
          <p:cNvSpPr txBox="1"/>
          <p:nvPr/>
        </p:nvSpPr>
        <p:spPr>
          <a:xfrm>
            <a:off x="1042988" y="1855788"/>
            <a:ext cx="3168650" cy="47089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sz="2000" b="1" dirty="0" err="1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Friedrichshafen</a:t>
            </a: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Sevilla</a:t>
            </a:r>
          </a:p>
          <a:p>
            <a:pPr eaLnBrk="1" hangingPunct="1">
              <a:defRPr/>
            </a:pP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      </a:t>
            </a:r>
            <a:r>
              <a:rPr lang="nl-NL" sz="2000" b="1" dirty="0" err="1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Islas</a:t>
            </a: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nl-NL" sz="2000" b="1" dirty="0" err="1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Canarias</a:t>
            </a:r>
            <a:endParaRPr lang="nl-NL" sz="2000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Pernambuco</a:t>
            </a:r>
          </a:p>
          <a:p>
            <a:pPr eaLnBrk="1" hangingPunct="1">
              <a:defRPr/>
            </a:pP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      Bahia</a:t>
            </a:r>
          </a:p>
          <a:p>
            <a:pPr eaLnBrk="1" hangingPunct="1">
              <a:defRPr/>
            </a:pP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Rio de Janeiro</a:t>
            </a:r>
          </a:p>
          <a:p>
            <a:pPr eaLnBrk="1" hangingPunct="1">
              <a:defRPr/>
            </a:pP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Pernambuco</a:t>
            </a:r>
          </a:p>
          <a:p>
            <a:pPr eaLnBrk="1" hangingPunct="1">
              <a:defRPr/>
            </a:pP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      </a:t>
            </a: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Cuba</a:t>
            </a:r>
          </a:p>
          <a:p>
            <a:pPr eaLnBrk="1" hangingPunct="1">
              <a:defRPr/>
            </a:pPr>
            <a:r>
              <a:rPr lang="nl-NL" sz="2000" b="1" dirty="0" err="1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Lakehurst</a:t>
            </a: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Sevilla</a:t>
            </a:r>
          </a:p>
          <a:p>
            <a:pPr eaLnBrk="1" hangingPunct="1">
              <a:defRPr/>
            </a:pP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 err="1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Friedrichshafen</a:t>
            </a: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5" name="Tekstvak 1">
            <a:extLst>
              <a:ext uri="{FF2B5EF4-FFF2-40B4-BE49-F238E27FC236}">
                <a16:creationId xmlns:a16="http://schemas.microsoft.com/office/drawing/2014/main" id="{296FE1E9-8528-6569-BDC3-EE713A8DEEBA}"/>
              </a:ext>
            </a:extLst>
          </p:cNvPr>
          <p:cNvSpPr txBox="1"/>
          <p:nvPr/>
        </p:nvSpPr>
        <p:spPr>
          <a:xfrm>
            <a:off x="4500563" y="1827213"/>
            <a:ext cx="3671837" cy="4708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nl-NL" sz="2000" b="1" dirty="0">
                <a:solidFill>
                  <a:srgbClr val="00B05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IN</a:t>
            </a:r>
          </a:p>
          <a:p>
            <a:pPr eaLnBrk="1" hangingPunct="1">
              <a:defRPr/>
            </a:pP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>
                <a:solidFill>
                  <a:srgbClr val="00B05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IN</a:t>
            </a: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en </a:t>
            </a: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UIT</a:t>
            </a:r>
          </a:p>
          <a:p>
            <a:pPr eaLnBrk="1" hangingPunct="1">
              <a:defRPr/>
            </a:pP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                            </a:t>
            </a: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UIT</a:t>
            </a:r>
          </a:p>
          <a:p>
            <a:pPr eaLnBrk="1" hangingPunct="1">
              <a:defRPr/>
            </a:pPr>
            <a:r>
              <a:rPr lang="nl-NL" sz="2000" b="1" dirty="0">
                <a:solidFill>
                  <a:srgbClr val="00B05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IN</a:t>
            </a: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en </a:t>
            </a: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UIT</a:t>
            </a:r>
          </a:p>
          <a:p>
            <a:pPr eaLnBrk="1" hangingPunct="1">
              <a:defRPr/>
            </a:pP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                            </a:t>
            </a: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UIT</a:t>
            </a: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>
                <a:solidFill>
                  <a:srgbClr val="00B05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IN</a:t>
            </a: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en </a:t>
            </a: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UIT</a:t>
            </a:r>
          </a:p>
          <a:p>
            <a:pPr eaLnBrk="1" hangingPunct="1">
              <a:defRPr/>
            </a:pP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>
                <a:solidFill>
                  <a:srgbClr val="00B05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IN</a:t>
            </a: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en </a:t>
            </a: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UIT</a:t>
            </a:r>
          </a:p>
          <a:p>
            <a:pPr eaLnBrk="1" hangingPunct="1">
              <a:defRPr/>
            </a:pP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                            </a:t>
            </a: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IN/UIT</a:t>
            </a:r>
          </a:p>
          <a:p>
            <a:pPr eaLnBrk="1" hangingPunct="1">
              <a:defRPr/>
            </a:pPr>
            <a:r>
              <a:rPr lang="nl-NL" sz="2000" b="1" dirty="0">
                <a:solidFill>
                  <a:srgbClr val="00B05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IN</a:t>
            </a: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en </a:t>
            </a: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UIT</a:t>
            </a:r>
          </a:p>
          <a:p>
            <a:pPr eaLnBrk="1" hangingPunct="1">
              <a:defRPr/>
            </a:pP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>
                <a:solidFill>
                  <a:srgbClr val="00B05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IN</a:t>
            </a: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en </a:t>
            </a: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UIT</a:t>
            </a:r>
          </a:p>
          <a:p>
            <a:pPr eaLnBrk="1" hangingPunct="1">
              <a:defRPr/>
            </a:pPr>
            <a:endParaRPr lang="nl-NL" sz="2000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UIT</a:t>
            </a:r>
          </a:p>
        </p:txBody>
      </p:sp>
      <p:pic>
        <p:nvPicPr>
          <p:cNvPr id="455688" name="Picture 8">
            <a:extLst>
              <a:ext uri="{FF2B5EF4-FFF2-40B4-BE49-F238E27FC236}">
                <a16:creationId xmlns:a16="http://schemas.microsoft.com/office/drawing/2014/main" id="{0802156A-EB06-9CB3-9BB0-5BF87B058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2349500"/>
            <a:ext cx="7112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5689" name="Picture 9">
            <a:extLst>
              <a:ext uri="{FF2B5EF4-FFF2-40B4-BE49-F238E27FC236}">
                <a16:creationId xmlns:a16="http://schemas.microsoft.com/office/drawing/2014/main" id="{332BB3D9-E837-CC29-3F5F-384A3E2FA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25" y="3225800"/>
            <a:ext cx="7112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9">
            <a:extLst>
              <a:ext uri="{FF2B5EF4-FFF2-40B4-BE49-F238E27FC236}">
                <a16:creationId xmlns:a16="http://schemas.microsoft.com/office/drawing/2014/main" id="{42E2638A-71AC-0E6F-BE44-A8B4DFDB3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232" y="4378300"/>
            <a:ext cx="7112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B2DD7C-E94F-22DC-AC44-BDA08924B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6713" y="4399508"/>
            <a:ext cx="483639" cy="901700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373591F3-9190-40C4-0E16-35A50EF99F9C}"/>
              </a:ext>
            </a:extLst>
          </p:cNvPr>
          <p:cNvSpPr/>
          <p:nvPr/>
        </p:nvSpPr>
        <p:spPr bwMode="auto">
          <a:xfrm>
            <a:off x="602084" y="4725144"/>
            <a:ext cx="864766" cy="204217"/>
          </a:xfrm>
          <a:prstGeom prst="rightArrow">
            <a:avLst/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3" charset="0"/>
              <a:buNone/>
              <a:tabLst/>
            </a:pPr>
            <a:endParaRPr kumimoji="0" lang="en-NL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9208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1" name="Text Box 2">
            <a:extLst>
              <a:ext uri="{FF2B5EF4-FFF2-40B4-BE49-F238E27FC236}">
                <a16:creationId xmlns:a16="http://schemas.microsoft.com/office/drawing/2014/main" id="{597E7A1F-833D-081D-701D-5A3A23879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18966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2475450-412F-524B-B205-8B1FA0DF6C6A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74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455682" name="Tijdelijke aanduiding voor dianummer 1">
            <a:extLst>
              <a:ext uri="{FF2B5EF4-FFF2-40B4-BE49-F238E27FC236}">
                <a16:creationId xmlns:a16="http://schemas.microsoft.com/office/drawing/2014/main" id="{F06A16C3-84A7-BB8F-ACEA-FAFCFBEBBDB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81800" y="6164263"/>
            <a:ext cx="1874838" cy="4524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F280B74D-F062-D94F-B22B-410BF1EF7344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74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55683" name="Rectangle 2">
            <a:extLst>
              <a:ext uri="{FF2B5EF4-FFF2-40B4-BE49-F238E27FC236}">
                <a16:creationId xmlns:a16="http://schemas.microsoft.com/office/drawing/2014/main" id="{F528857E-7238-46FA-B0C9-DF0EFADE1F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26955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455684" name="Rectangle 3">
            <a:extLst>
              <a:ext uri="{FF2B5EF4-FFF2-40B4-BE49-F238E27FC236}">
                <a16:creationId xmlns:a16="http://schemas.microsoft.com/office/drawing/2014/main" id="{6BF0A805-1085-C767-3F7F-2C7C364D9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43084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34FCF09F-DC14-A5B5-0CC6-F9CD75687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7625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Overige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afgifteplaatsen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7" name="Tekstvak 1">
            <a:extLst>
              <a:ext uri="{FF2B5EF4-FFF2-40B4-BE49-F238E27FC236}">
                <a16:creationId xmlns:a16="http://schemas.microsoft.com/office/drawing/2014/main" id="{B45E6A53-9433-4E51-8B1D-D4EDE660B63A}"/>
              </a:ext>
            </a:extLst>
          </p:cNvPr>
          <p:cNvSpPr txBox="1"/>
          <p:nvPr/>
        </p:nvSpPr>
        <p:spPr>
          <a:xfrm>
            <a:off x="1042988" y="1855788"/>
            <a:ext cx="3168650" cy="47089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sz="2000" b="1" dirty="0" err="1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Friedrichshafen</a:t>
            </a: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Sevilla</a:t>
            </a:r>
          </a:p>
          <a:p>
            <a:pPr eaLnBrk="1" hangingPunct="1">
              <a:defRPr/>
            </a:pP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       </a:t>
            </a:r>
            <a:r>
              <a:rPr lang="nl-NL" sz="2000" b="1" dirty="0" err="1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Cabo</a:t>
            </a: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nl-NL" sz="2000" b="1" dirty="0" err="1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Verde</a:t>
            </a:r>
            <a:endParaRPr lang="nl-NL" sz="2000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Pernambuco</a:t>
            </a:r>
          </a:p>
          <a:p>
            <a:pPr eaLnBrk="1" hangingPunct="1">
              <a:defRPr/>
            </a:pP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      Bahia</a:t>
            </a:r>
          </a:p>
          <a:p>
            <a:pPr eaLnBrk="1" hangingPunct="1">
              <a:defRPr/>
            </a:pP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Rio de Janeiro</a:t>
            </a:r>
          </a:p>
          <a:p>
            <a:pPr eaLnBrk="1" hangingPunct="1">
              <a:defRPr/>
            </a:pP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Pernambuco</a:t>
            </a:r>
          </a:p>
          <a:p>
            <a:pPr eaLnBrk="1" hangingPunct="1">
              <a:defRPr/>
            </a:pP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      </a:t>
            </a: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Cuba</a:t>
            </a:r>
          </a:p>
          <a:p>
            <a:pPr eaLnBrk="1" hangingPunct="1">
              <a:defRPr/>
            </a:pPr>
            <a:r>
              <a:rPr lang="nl-NL" sz="2000" b="1" dirty="0" err="1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Lakehurst</a:t>
            </a: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Sevilla</a:t>
            </a:r>
          </a:p>
          <a:p>
            <a:pPr eaLnBrk="1" hangingPunct="1">
              <a:defRPr/>
            </a:pP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 err="1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Friedrichshafen</a:t>
            </a: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5" name="Tekstvak 1">
            <a:extLst>
              <a:ext uri="{FF2B5EF4-FFF2-40B4-BE49-F238E27FC236}">
                <a16:creationId xmlns:a16="http://schemas.microsoft.com/office/drawing/2014/main" id="{296FE1E9-8528-6569-BDC3-EE713A8DEEBA}"/>
              </a:ext>
            </a:extLst>
          </p:cNvPr>
          <p:cNvSpPr txBox="1"/>
          <p:nvPr/>
        </p:nvSpPr>
        <p:spPr>
          <a:xfrm>
            <a:off x="4500563" y="1827213"/>
            <a:ext cx="3671837" cy="4708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nl-NL" sz="2000" b="1" dirty="0">
                <a:solidFill>
                  <a:srgbClr val="00B05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IN</a:t>
            </a:r>
          </a:p>
          <a:p>
            <a:pPr eaLnBrk="1" hangingPunct="1">
              <a:defRPr/>
            </a:pP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>
                <a:solidFill>
                  <a:srgbClr val="00B05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IN</a:t>
            </a: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en </a:t>
            </a: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UIT</a:t>
            </a:r>
          </a:p>
          <a:p>
            <a:pPr eaLnBrk="1" hangingPunct="1">
              <a:defRPr/>
            </a:pP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                            </a:t>
            </a: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UIT</a:t>
            </a:r>
          </a:p>
          <a:p>
            <a:pPr eaLnBrk="1" hangingPunct="1">
              <a:defRPr/>
            </a:pPr>
            <a:r>
              <a:rPr lang="nl-NL" sz="2000" b="1" dirty="0">
                <a:solidFill>
                  <a:srgbClr val="00B05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IN</a:t>
            </a: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en </a:t>
            </a: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UIT</a:t>
            </a:r>
          </a:p>
          <a:p>
            <a:pPr eaLnBrk="1" hangingPunct="1">
              <a:defRPr/>
            </a:pP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                            </a:t>
            </a: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UIT</a:t>
            </a: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>
                <a:solidFill>
                  <a:srgbClr val="00B05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IN</a:t>
            </a: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en </a:t>
            </a: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UIT</a:t>
            </a:r>
          </a:p>
          <a:p>
            <a:pPr eaLnBrk="1" hangingPunct="1">
              <a:defRPr/>
            </a:pP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>
                <a:solidFill>
                  <a:srgbClr val="00B05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IN</a:t>
            </a: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en </a:t>
            </a: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UIT</a:t>
            </a:r>
          </a:p>
          <a:p>
            <a:pPr eaLnBrk="1" hangingPunct="1">
              <a:defRPr/>
            </a:pP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                            </a:t>
            </a: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IN/UIT</a:t>
            </a:r>
          </a:p>
          <a:p>
            <a:pPr eaLnBrk="1" hangingPunct="1">
              <a:defRPr/>
            </a:pPr>
            <a:r>
              <a:rPr lang="nl-NL" sz="2000" b="1" dirty="0">
                <a:solidFill>
                  <a:srgbClr val="00B05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IN</a:t>
            </a: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en </a:t>
            </a: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UIT</a:t>
            </a:r>
          </a:p>
          <a:p>
            <a:pPr eaLnBrk="1" hangingPunct="1">
              <a:defRPr/>
            </a:pP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>
                <a:solidFill>
                  <a:srgbClr val="00B05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IN</a:t>
            </a: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en </a:t>
            </a: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UIT</a:t>
            </a:r>
          </a:p>
          <a:p>
            <a:pPr eaLnBrk="1" hangingPunct="1">
              <a:defRPr/>
            </a:pPr>
            <a:endParaRPr lang="nl-NL" sz="2000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UIT</a:t>
            </a:r>
          </a:p>
        </p:txBody>
      </p:sp>
      <p:pic>
        <p:nvPicPr>
          <p:cNvPr id="455688" name="Picture 8">
            <a:extLst>
              <a:ext uri="{FF2B5EF4-FFF2-40B4-BE49-F238E27FC236}">
                <a16:creationId xmlns:a16="http://schemas.microsoft.com/office/drawing/2014/main" id="{0802156A-EB06-9CB3-9BB0-5BF87B058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2349500"/>
            <a:ext cx="7112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5689" name="Picture 9">
            <a:extLst>
              <a:ext uri="{FF2B5EF4-FFF2-40B4-BE49-F238E27FC236}">
                <a16:creationId xmlns:a16="http://schemas.microsoft.com/office/drawing/2014/main" id="{332BB3D9-E837-CC29-3F5F-384A3E2FA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25" y="3225800"/>
            <a:ext cx="7112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9">
            <a:extLst>
              <a:ext uri="{FF2B5EF4-FFF2-40B4-BE49-F238E27FC236}">
                <a16:creationId xmlns:a16="http://schemas.microsoft.com/office/drawing/2014/main" id="{42E2638A-71AC-0E6F-BE44-A8B4DFDB3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232" y="4378300"/>
            <a:ext cx="7112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B2DD7C-E94F-22DC-AC44-BDA08924B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6713" y="4399508"/>
            <a:ext cx="483639" cy="9017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FBEDEFB-A4EB-7056-F801-5D04897D6A64}"/>
              </a:ext>
            </a:extLst>
          </p:cNvPr>
          <p:cNvSpPr/>
          <p:nvPr/>
        </p:nvSpPr>
        <p:spPr bwMode="auto">
          <a:xfrm>
            <a:off x="1403648" y="2780928"/>
            <a:ext cx="1728192" cy="371847"/>
          </a:xfrm>
          <a:prstGeom prst="roundRect">
            <a:avLst/>
          </a:prstGeom>
          <a:solidFill>
            <a:srgbClr val="FFFF00">
              <a:alpha val="25000"/>
            </a:srgb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3" charset="0"/>
              <a:buNone/>
              <a:tabLst/>
            </a:pPr>
            <a:endParaRPr kumimoji="0" lang="en-NL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5477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1" name="Text Box 2">
            <a:extLst>
              <a:ext uri="{FF2B5EF4-FFF2-40B4-BE49-F238E27FC236}">
                <a16:creationId xmlns:a16="http://schemas.microsoft.com/office/drawing/2014/main" id="{597E7A1F-833D-081D-701D-5A3A23879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18966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2475450-412F-524B-B205-8B1FA0DF6C6A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75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455682" name="Tijdelijke aanduiding voor dianummer 1">
            <a:extLst>
              <a:ext uri="{FF2B5EF4-FFF2-40B4-BE49-F238E27FC236}">
                <a16:creationId xmlns:a16="http://schemas.microsoft.com/office/drawing/2014/main" id="{F06A16C3-84A7-BB8F-ACEA-FAFCFBEBBDB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81800" y="6164263"/>
            <a:ext cx="1874838" cy="4524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F280B74D-F062-D94F-B22B-410BF1EF7344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75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55683" name="Rectangle 2">
            <a:extLst>
              <a:ext uri="{FF2B5EF4-FFF2-40B4-BE49-F238E27FC236}">
                <a16:creationId xmlns:a16="http://schemas.microsoft.com/office/drawing/2014/main" id="{F528857E-7238-46FA-B0C9-DF0EFADE1F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26955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455684" name="Rectangle 3">
            <a:extLst>
              <a:ext uri="{FF2B5EF4-FFF2-40B4-BE49-F238E27FC236}">
                <a16:creationId xmlns:a16="http://schemas.microsoft.com/office/drawing/2014/main" id="{6BF0A805-1085-C767-3F7F-2C7C364D9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43084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34FCF09F-DC14-A5B5-0CC6-F9CD75687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7625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Overige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afgifteplaatsen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7" name="Tekstvak 1">
            <a:extLst>
              <a:ext uri="{FF2B5EF4-FFF2-40B4-BE49-F238E27FC236}">
                <a16:creationId xmlns:a16="http://schemas.microsoft.com/office/drawing/2014/main" id="{B45E6A53-9433-4E51-8B1D-D4EDE660B63A}"/>
              </a:ext>
            </a:extLst>
          </p:cNvPr>
          <p:cNvSpPr txBox="1"/>
          <p:nvPr/>
        </p:nvSpPr>
        <p:spPr>
          <a:xfrm>
            <a:off x="1042988" y="1855788"/>
            <a:ext cx="3168650" cy="4708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sz="2000" b="1" dirty="0" err="1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Friedrichshafen</a:t>
            </a: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Sevilla</a:t>
            </a:r>
          </a:p>
          <a:p>
            <a:pPr eaLnBrk="1" hangingPunct="1">
              <a:defRPr/>
            </a:pP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	</a:t>
            </a:r>
            <a:r>
              <a:rPr lang="nl-NL" sz="2000" b="1" dirty="0" err="1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Cabo</a:t>
            </a: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nl-NL" sz="2000" b="1" dirty="0" err="1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Verde</a:t>
            </a:r>
            <a:endParaRPr lang="nl-NL" sz="2000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Pernambuco</a:t>
            </a:r>
          </a:p>
          <a:p>
            <a:pPr eaLnBrk="1" hangingPunct="1">
              <a:defRPr/>
            </a:pP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      Bahia</a:t>
            </a:r>
          </a:p>
          <a:p>
            <a:pPr eaLnBrk="1" hangingPunct="1">
              <a:defRPr/>
            </a:pP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Rio de Janeiro</a:t>
            </a:r>
          </a:p>
          <a:p>
            <a:pPr eaLnBrk="1" hangingPunct="1">
              <a:defRPr/>
            </a:pP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Pernambuco</a:t>
            </a:r>
          </a:p>
          <a:p>
            <a:pPr eaLnBrk="1" hangingPunct="1">
              <a:defRPr/>
            </a:pP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      </a:t>
            </a: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Cuba</a:t>
            </a:r>
          </a:p>
          <a:p>
            <a:pPr eaLnBrk="1" hangingPunct="1">
              <a:defRPr/>
            </a:pPr>
            <a:r>
              <a:rPr lang="nl-NL" sz="2000" b="1" dirty="0" err="1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Lakehurst</a:t>
            </a: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Sevilla</a:t>
            </a:r>
          </a:p>
          <a:p>
            <a:pPr eaLnBrk="1" hangingPunct="1">
              <a:defRPr/>
            </a:pP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 err="1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Friedrichshafen</a:t>
            </a: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5" name="Tekstvak 1">
            <a:extLst>
              <a:ext uri="{FF2B5EF4-FFF2-40B4-BE49-F238E27FC236}">
                <a16:creationId xmlns:a16="http://schemas.microsoft.com/office/drawing/2014/main" id="{296FE1E9-8528-6569-BDC3-EE713A8DEEBA}"/>
              </a:ext>
            </a:extLst>
          </p:cNvPr>
          <p:cNvSpPr txBox="1"/>
          <p:nvPr/>
        </p:nvSpPr>
        <p:spPr>
          <a:xfrm>
            <a:off x="4500563" y="1827213"/>
            <a:ext cx="3671837" cy="4708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nl-NL" sz="2000" b="1" dirty="0">
                <a:solidFill>
                  <a:srgbClr val="00B05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IN</a:t>
            </a:r>
          </a:p>
          <a:p>
            <a:pPr eaLnBrk="1" hangingPunct="1">
              <a:defRPr/>
            </a:pP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>
                <a:solidFill>
                  <a:srgbClr val="00B05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IN</a:t>
            </a: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en </a:t>
            </a: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UIT</a:t>
            </a:r>
          </a:p>
          <a:p>
            <a:pPr eaLnBrk="1" hangingPunct="1">
              <a:defRPr/>
            </a:pP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                            </a:t>
            </a: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UIT</a:t>
            </a:r>
          </a:p>
          <a:p>
            <a:pPr eaLnBrk="1" hangingPunct="1">
              <a:defRPr/>
            </a:pPr>
            <a:r>
              <a:rPr lang="nl-NL" sz="2000" b="1" dirty="0">
                <a:solidFill>
                  <a:srgbClr val="00B05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IN</a:t>
            </a: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en </a:t>
            </a: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UIT</a:t>
            </a:r>
          </a:p>
          <a:p>
            <a:pPr eaLnBrk="1" hangingPunct="1">
              <a:defRPr/>
            </a:pP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                            </a:t>
            </a: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UIT</a:t>
            </a: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>
                <a:solidFill>
                  <a:srgbClr val="00B05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IN</a:t>
            </a: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en </a:t>
            </a: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UIT</a:t>
            </a:r>
          </a:p>
          <a:p>
            <a:pPr eaLnBrk="1" hangingPunct="1">
              <a:defRPr/>
            </a:pP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>
                <a:solidFill>
                  <a:srgbClr val="00B05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IN</a:t>
            </a: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en </a:t>
            </a: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UIT</a:t>
            </a:r>
          </a:p>
          <a:p>
            <a:pPr eaLnBrk="1" hangingPunct="1">
              <a:defRPr/>
            </a:pP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                            </a:t>
            </a: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IN/UIT</a:t>
            </a:r>
          </a:p>
          <a:p>
            <a:pPr eaLnBrk="1" hangingPunct="1">
              <a:defRPr/>
            </a:pPr>
            <a:r>
              <a:rPr lang="nl-NL" sz="2000" b="1" dirty="0">
                <a:solidFill>
                  <a:srgbClr val="00B05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IN</a:t>
            </a: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en </a:t>
            </a: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UIT</a:t>
            </a:r>
          </a:p>
          <a:p>
            <a:pPr eaLnBrk="1" hangingPunct="1">
              <a:defRPr/>
            </a:pPr>
            <a:endParaRPr lang="nl-NL" sz="2000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>
                <a:solidFill>
                  <a:srgbClr val="00B05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IN</a:t>
            </a: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en </a:t>
            </a: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UIT</a:t>
            </a:r>
          </a:p>
          <a:p>
            <a:pPr eaLnBrk="1" hangingPunct="1">
              <a:defRPr/>
            </a:pPr>
            <a:endParaRPr lang="nl-NL" sz="2000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UIT</a:t>
            </a:r>
          </a:p>
        </p:txBody>
      </p:sp>
      <p:pic>
        <p:nvPicPr>
          <p:cNvPr id="455688" name="Picture 8">
            <a:extLst>
              <a:ext uri="{FF2B5EF4-FFF2-40B4-BE49-F238E27FC236}">
                <a16:creationId xmlns:a16="http://schemas.microsoft.com/office/drawing/2014/main" id="{0802156A-EB06-9CB3-9BB0-5BF87B058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2349500"/>
            <a:ext cx="7112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5689" name="Picture 9">
            <a:extLst>
              <a:ext uri="{FF2B5EF4-FFF2-40B4-BE49-F238E27FC236}">
                <a16:creationId xmlns:a16="http://schemas.microsoft.com/office/drawing/2014/main" id="{332BB3D9-E837-CC29-3F5F-384A3E2FA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25" y="3225800"/>
            <a:ext cx="7112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9">
            <a:extLst>
              <a:ext uri="{FF2B5EF4-FFF2-40B4-BE49-F238E27FC236}">
                <a16:creationId xmlns:a16="http://schemas.microsoft.com/office/drawing/2014/main" id="{42E2638A-71AC-0E6F-BE44-A8B4DFDB3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232" y="4378300"/>
            <a:ext cx="7112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B2DD7C-E94F-22DC-AC44-BDA08924B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6713" y="4399508"/>
            <a:ext cx="483639" cy="9017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7E61069-88F8-172B-3C11-953B1790F18E}"/>
              </a:ext>
            </a:extLst>
          </p:cNvPr>
          <p:cNvCxnSpPr/>
          <p:nvPr/>
        </p:nvCxnSpPr>
        <p:spPr bwMode="auto">
          <a:xfrm flipH="1">
            <a:off x="6812632" y="4229100"/>
            <a:ext cx="1296144" cy="1296516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5390F92-C10E-D995-DD1C-705EBCB4BAE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516216" y="4229100"/>
            <a:ext cx="1944216" cy="136014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942E757-940B-83ED-E534-08720D2C6D9C}"/>
              </a:ext>
            </a:extLst>
          </p:cNvPr>
          <p:cNvCxnSpPr/>
          <p:nvPr/>
        </p:nvCxnSpPr>
        <p:spPr bwMode="auto">
          <a:xfrm>
            <a:off x="1619250" y="4653136"/>
            <a:ext cx="576486" cy="36004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724E00-CC23-77B0-2AD1-C0EAFD20AE86}"/>
              </a:ext>
            </a:extLst>
          </p:cNvPr>
          <p:cNvCxnSpPr>
            <a:cxnSpLocks/>
          </p:cNvCxnSpPr>
          <p:nvPr/>
        </p:nvCxnSpPr>
        <p:spPr bwMode="auto">
          <a:xfrm flipV="1">
            <a:off x="1619250" y="4653136"/>
            <a:ext cx="576486" cy="36004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8306617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ext Box 2">
            <a:extLst>
              <a:ext uri="{FF2B5EF4-FFF2-40B4-BE49-F238E27FC236}">
                <a16:creationId xmlns:a16="http://schemas.microsoft.com/office/drawing/2014/main" id="{587C3742-2072-220A-7A24-6981E9C0E5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E64A37D-D422-CA4B-AA49-94C234609E92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76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62818" name="Tijdelijke aanduiding voor dianummer 1">
            <a:extLst>
              <a:ext uri="{FF2B5EF4-FFF2-40B4-BE49-F238E27FC236}">
                <a16:creationId xmlns:a16="http://schemas.microsoft.com/office/drawing/2014/main" id="{4CA3840A-8CB9-40FA-6107-A65B518D184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4EBCCF58-87F6-A84F-8D43-E0AC5BCB4E7D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76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62819" name="Picture 2">
            <a:extLst>
              <a:ext uri="{FF2B5EF4-FFF2-40B4-BE49-F238E27FC236}">
                <a16:creationId xmlns:a16="http://schemas.microsoft.com/office/drawing/2014/main" id="{5C403E4B-B266-1BC0-77C4-D17AD670A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44"/>
            <a:ext cx="8893175" cy="650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2820" name="Straight Arrow Connector 3">
            <a:extLst>
              <a:ext uri="{FF2B5EF4-FFF2-40B4-BE49-F238E27FC236}">
                <a16:creationId xmlns:a16="http://schemas.microsoft.com/office/drawing/2014/main" id="{E749AFF6-A581-D376-AC70-48C54D8FCF8B}"/>
              </a:ext>
            </a:extLst>
          </p:cNvPr>
          <p:cNvCxnSpPr>
            <a:cxnSpLocks/>
          </p:cNvCxnSpPr>
          <p:nvPr/>
        </p:nvCxnSpPr>
        <p:spPr bwMode="auto">
          <a:xfrm flipV="1">
            <a:off x="6875463" y="692150"/>
            <a:ext cx="1152525" cy="1008063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162821" name="TextBox 4">
            <a:extLst>
              <a:ext uri="{FF2B5EF4-FFF2-40B4-BE49-F238E27FC236}">
                <a16:creationId xmlns:a16="http://schemas.microsoft.com/office/drawing/2014/main" id="{ADA65DB9-28DC-447B-7E64-8F19FAB1A5C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444505" y="188640"/>
            <a:ext cx="1439863" cy="52228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NL" altLang="en-NL" sz="1400" b="1" dirty="0">
                <a:solidFill>
                  <a:schemeClr val="accent6">
                    <a:lumMod val="75000"/>
                  </a:schemeClr>
                </a:solidFill>
              </a:rPr>
              <a:t>Friedrichshafen</a:t>
            </a:r>
          </a:p>
          <a:p>
            <a:pPr algn="ctr" eaLnBrk="1" hangingPunct="1"/>
            <a:r>
              <a:rPr lang="en-NL" altLang="en-NL" sz="1400" b="1" dirty="0">
                <a:solidFill>
                  <a:schemeClr val="accent6">
                    <a:lumMod val="75000"/>
                  </a:schemeClr>
                </a:solidFill>
              </a:rPr>
              <a:t>6/6/30</a:t>
            </a:r>
          </a:p>
        </p:txBody>
      </p:sp>
      <p:cxnSp>
        <p:nvCxnSpPr>
          <p:cNvPr id="162822" name="Straight Arrow Connector 6">
            <a:extLst>
              <a:ext uri="{FF2B5EF4-FFF2-40B4-BE49-F238E27FC236}">
                <a16:creationId xmlns:a16="http://schemas.microsoft.com/office/drawing/2014/main" id="{D6BF9CDA-4817-9BE7-F21C-65224D6D9EB7}"/>
              </a:ext>
            </a:extLst>
          </p:cNvPr>
          <p:cNvCxnSpPr>
            <a:cxnSpLocks/>
          </p:cNvCxnSpPr>
          <p:nvPr/>
        </p:nvCxnSpPr>
        <p:spPr bwMode="auto">
          <a:xfrm flipH="1">
            <a:off x="4427538" y="1700213"/>
            <a:ext cx="2447925" cy="3744912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6BEB461-AC2A-C9B7-5974-796DB80175F9}"/>
              </a:ext>
            </a:extLst>
          </p:cNvPr>
          <p:cNvSpPr txBox="1"/>
          <p:nvPr/>
        </p:nvSpPr>
        <p:spPr>
          <a:xfrm flipH="1">
            <a:off x="4140200" y="6165850"/>
            <a:ext cx="1439863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NL" sz="1400" b="1" dirty="0">
                <a:solidFill>
                  <a:schemeClr val="accent2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Rio de Janeiro</a:t>
            </a:r>
          </a:p>
        </p:txBody>
      </p:sp>
      <p:cxnSp>
        <p:nvCxnSpPr>
          <p:cNvPr id="162824" name="Straight Arrow Connector 11">
            <a:extLst>
              <a:ext uri="{FF2B5EF4-FFF2-40B4-BE49-F238E27FC236}">
                <a16:creationId xmlns:a16="http://schemas.microsoft.com/office/drawing/2014/main" id="{7B8E9D91-BE13-7B55-9D6A-7E84452BF68E}"/>
              </a:ext>
            </a:extLst>
          </p:cNvPr>
          <p:cNvCxnSpPr>
            <a:cxnSpLocks/>
          </p:cNvCxnSpPr>
          <p:nvPr/>
        </p:nvCxnSpPr>
        <p:spPr bwMode="auto">
          <a:xfrm>
            <a:off x="1476375" y="1484313"/>
            <a:ext cx="5399088" cy="144462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E60255A-BCA1-ABD2-4BAC-6C6FB7D17E01}"/>
              </a:ext>
            </a:extLst>
          </p:cNvPr>
          <p:cNvSpPr txBox="1"/>
          <p:nvPr/>
        </p:nvSpPr>
        <p:spPr>
          <a:xfrm flipH="1">
            <a:off x="468313" y="1268413"/>
            <a:ext cx="107950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NL" sz="1400" b="1" dirty="0">
                <a:solidFill>
                  <a:schemeClr val="accent2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Lakehurst</a:t>
            </a:r>
          </a:p>
        </p:txBody>
      </p:sp>
      <p:cxnSp>
        <p:nvCxnSpPr>
          <p:cNvPr id="162826" name="Straight Arrow Connector 16">
            <a:extLst>
              <a:ext uri="{FF2B5EF4-FFF2-40B4-BE49-F238E27FC236}">
                <a16:creationId xmlns:a16="http://schemas.microsoft.com/office/drawing/2014/main" id="{6699ECD2-E616-C3B1-8F03-DDE0C47359DD}"/>
              </a:ext>
            </a:extLst>
          </p:cNvPr>
          <p:cNvCxnSpPr>
            <a:cxnSpLocks/>
          </p:cNvCxnSpPr>
          <p:nvPr/>
        </p:nvCxnSpPr>
        <p:spPr bwMode="auto">
          <a:xfrm flipV="1">
            <a:off x="4067175" y="5445125"/>
            <a:ext cx="360363" cy="852488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A81A1AD-C610-B229-E567-AA3FB5CE9A9F}"/>
              </a:ext>
            </a:extLst>
          </p:cNvPr>
          <p:cNvSpPr txBox="1"/>
          <p:nvPr/>
        </p:nvSpPr>
        <p:spPr>
          <a:xfrm flipH="1">
            <a:off x="4643438" y="5281613"/>
            <a:ext cx="1152525" cy="307975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NL" sz="14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Pernambuco</a:t>
            </a:r>
          </a:p>
        </p:txBody>
      </p:sp>
      <p:cxnSp>
        <p:nvCxnSpPr>
          <p:cNvPr id="162829" name="Straight Arrow Connector 5">
            <a:extLst>
              <a:ext uri="{FF2B5EF4-FFF2-40B4-BE49-F238E27FC236}">
                <a16:creationId xmlns:a16="http://schemas.microsoft.com/office/drawing/2014/main" id="{0520BDCB-5799-EFD0-2A99-A92B22C5119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403350" y="1484313"/>
            <a:ext cx="3024188" cy="3960812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D08CC55-03F9-B3E5-51E5-5C9EC99A8D95}"/>
              </a:ext>
            </a:extLst>
          </p:cNvPr>
          <p:cNvSpPr txBox="1"/>
          <p:nvPr/>
        </p:nvSpPr>
        <p:spPr>
          <a:xfrm flipH="1">
            <a:off x="6012160" y="1320825"/>
            <a:ext cx="720725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NL" sz="1400" b="1" dirty="0">
                <a:solidFill>
                  <a:schemeClr val="accent2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Sevilla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A1A7FD-479C-350E-DC47-151A69EE1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29719" y="1832747"/>
            <a:ext cx="1556372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48362E8E-D6CB-53BC-3004-DE4DA1151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791983"/>
            <a:ext cx="532432" cy="637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8C893472-0B5E-C23E-0A6E-B7085F2DF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484" y="5539580"/>
            <a:ext cx="532432" cy="637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AC116B-3119-32AA-4F2E-BF4E8B7F7974}"/>
              </a:ext>
            </a:extLst>
          </p:cNvPr>
          <p:cNvSpPr txBox="1"/>
          <p:nvPr/>
        </p:nvSpPr>
        <p:spPr>
          <a:xfrm flipH="1">
            <a:off x="4283968" y="5713313"/>
            <a:ext cx="1152525" cy="307975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NL" sz="14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Bahia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AA48FD-44E9-7BB6-EBBF-0E8A382C79CF}"/>
              </a:ext>
            </a:extLst>
          </p:cNvPr>
          <p:cNvSpPr txBox="1"/>
          <p:nvPr/>
        </p:nvSpPr>
        <p:spPr>
          <a:xfrm flipH="1">
            <a:off x="4499992" y="3409255"/>
            <a:ext cx="1152523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NL" sz="1400" b="1" dirty="0">
                <a:solidFill>
                  <a:schemeClr val="accent2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Cabo Verde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CCC534-5886-7E5A-40E4-F58AB08E79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4444" y="3645024"/>
            <a:ext cx="393700" cy="368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428D92-C38C-9258-0F00-AA70F3B02F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1620" y="3607048"/>
            <a:ext cx="1905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222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Text Box 2">
            <a:extLst>
              <a:ext uri="{FF2B5EF4-FFF2-40B4-BE49-F238E27FC236}">
                <a16:creationId xmlns:a16="http://schemas.microsoft.com/office/drawing/2014/main" id="{2B34AD64-1258-2249-8A29-5F8A14F9E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62B2904-E233-B64D-AFC7-3C85ABC4ED17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77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66914" name="Tijdelijke aanduiding voor dianummer 1">
            <a:extLst>
              <a:ext uri="{FF2B5EF4-FFF2-40B4-BE49-F238E27FC236}">
                <a16:creationId xmlns:a16="http://schemas.microsoft.com/office/drawing/2014/main" id="{713D40E5-7F76-9439-1330-3EAFA9FDAEF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07ED97F4-28F2-AE40-A29A-C2227026AC55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77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66915" name="Picture 2">
            <a:extLst>
              <a:ext uri="{FF2B5EF4-FFF2-40B4-BE49-F238E27FC236}">
                <a16:creationId xmlns:a16="http://schemas.microsoft.com/office/drawing/2014/main" id="{13C0A627-20ED-2E49-4162-746C8DABB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18"/>
            <a:ext cx="8893175" cy="650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8BC24D-6A75-DF95-5B41-BDD6489D430D}"/>
              </a:ext>
            </a:extLst>
          </p:cNvPr>
          <p:cNvSpPr txBox="1"/>
          <p:nvPr/>
        </p:nvSpPr>
        <p:spPr>
          <a:xfrm flipH="1">
            <a:off x="5867400" y="1249363"/>
            <a:ext cx="720725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NL" sz="1400" b="1" dirty="0">
                <a:solidFill>
                  <a:schemeClr val="accent2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Sevilla</a:t>
            </a:r>
          </a:p>
        </p:txBody>
      </p:sp>
      <p:cxnSp>
        <p:nvCxnSpPr>
          <p:cNvPr id="166917" name="Straight Arrow Connector 6">
            <a:extLst>
              <a:ext uri="{FF2B5EF4-FFF2-40B4-BE49-F238E27FC236}">
                <a16:creationId xmlns:a16="http://schemas.microsoft.com/office/drawing/2014/main" id="{99A1C189-4658-ED31-20CF-9C3B33FB5CC5}"/>
              </a:ext>
            </a:extLst>
          </p:cNvPr>
          <p:cNvCxnSpPr>
            <a:cxnSpLocks/>
          </p:cNvCxnSpPr>
          <p:nvPr/>
        </p:nvCxnSpPr>
        <p:spPr bwMode="auto">
          <a:xfrm flipH="1">
            <a:off x="4427538" y="1700213"/>
            <a:ext cx="2447925" cy="3744912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4C967F0-7553-BBFF-1FBA-60EC747F2ABF}"/>
              </a:ext>
            </a:extLst>
          </p:cNvPr>
          <p:cNvSpPr txBox="1"/>
          <p:nvPr/>
        </p:nvSpPr>
        <p:spPr>
          <a:xfrm flipH="1">
            <a:off x="4140200" y="6165850"/>
            <a:ext cx="1439863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NL" sz="1400" b="1" dirty="0">
                <a:solidFill>
                  <a:schemeClr val="accent2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Rio de Janeiro</a:t>
            </a:r>
          </a:p>
        </p:txBody>
      </p:sp>
      <p:cxnSp>
        <p:nvCxnSpPr>
          <p:cNvPr id="166919" name="Straight Arrow Connector 11">
            <a:extLst>
              <a:ext uri="{FF2B5EF4-FFF2-40B4-BE49-F238E27FC236}">
                <a16:creationId xmlns:a16="http://schemas.microsoft.com/office/drawing/2014/main" id="{CEE9CACA-7008-A55E-31CE-67AEE258E3DD}"/>
              </a:ext>
            </a:extLst>
          </p:cNvPr>
          <p:cNvCxnSpPr>
            <a:cxnSpLocks/>
          </p:cNvCxnSpPr>
          <p:nvPr/>
        </p:nvCxnSpPr>
        <p:spPr bwMode="auto">
          <a:xfrm>
            <a:off x="1476375" y="1484313"/>
            <a:ext cx="5399088" cy="144462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2FE8FEB-3EE9-896E-26ED-C26C234CA3DB}"/>
              </a:ext>
            </a:extLst>
          </p:cNvPr>
          <p:cNvSpPr txBox="1"/>
          <p:nvPr/>
        </p:nvSpPr>
        <p:spPr>
          <a:xfrm flipH="1">
            <a:off x="468313" y="1268413"/>
            <a:ext cx="107950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NL" sz="1400" b="1" dirty="0">
                <a:solidFill>
                  <a:schemeClr val="accent2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Lakehurst</a:t>
            </a:r>
          </a:p>
        </p:txBody>
      </p:sp>
      <p:cxnSp>
        <p:nvCxnSpPr>
          <p:cNvPr id="166921" name="Straight Arrow Connector 16">
            <a:extLst>
              <a:ext uri="{FF2B5EF4-FFF2-40B4-BE49-F238E27FC236}">
                <a16:creationId xmlns:a16="http://schemas.microsoft.com/office/drawing/2014/main" id="{9BAD0640-4C06-D2D9-D9BC-C67E4EDF8227}"/>
              </a:ext>
            </a:extLst>
          </p:cNvPr>
          <p:cNvCxnSpPr>
            <a:cxnSpLocks/>
          </p:cNvCxnSpPr>
          <p:nvPr/>
        </p:nvCxnSpPr>
        <p:spPr bwMode="auto">
          <a:xfrm flipV="1">
            <a:off x="4067175" y="5445125"/>
            <a:ext cx="360363" cy="852488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C6C9A7F-D94C-4EDE-451A-3DD9D49C83AF}"/>
              </a:ext>
            </a:extLst>
          </p:cNvPr>
          <p:cNvSpPr txBox="1"/>
          <p:nvPr/>
        </p:nvSpPr>
        <p:spPr>
          <a:xfrm flipH="1">
            <a:off x="4643438" y="5281613"/>
            <a:ext cx="1152525" cy="307975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NL" sz="14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Pernambuco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540F5A-FCFB-49E9-88E8-7B15113D82EC}"/>
              </a:ext>
            </a:extLst>
          </p:cNvPr>
          <p:cNvSpPr txBox="1"/>
          <p:nvPr/>
        </p:nvSpPr>
        <p:spPr>
          <a:xfrm flipH="1">
            <a:off x="7164388" y="487363"/>
            <a:ext cx="1439862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NL" sz="1400" b="1" dirty="0">
                <a:solidFill>
                  <a:schemeClr val="accent2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Friedrichshafen</a:t>
            </a:r>
          </a:p>
        </p:txBody>
      </p:sp>
      <p:sp>
        <p:nvSpPr>
          <p:cNvPr id="166924" name="TextBox 4">
            <a:extLst>
              <a:ext uri="{FF2B5EF4-FFF2-40B4-BE49-F238E27FC236}">
                <a16:creationId xmlns:a16="http://schemas.microsoft.com/office/drawing/2014/main" id="{75CFAAC5-DF0A-BCDD-352B-F639017FF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908050"/>
            <a:ext cx="982663" cy="339725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NL" altLang="en-NL" sz="1600" b="1">
                <a:solidFill>
                  <a:srgbClr val="7030A0"/>
                </a:solidFill>
              </a:rPr>
              <a:t>2.363 km</a:t>
            </a:r>
          </a:p>
        </p:txBody>
      </p:sp>
      <p:sp>
        <p:nvSpPr>
          <p:cNvPr id="166925" name="TextBox 9">
            <a:extLst>
              <a:ext uri="{FF2B5EF4-FFF2-40B4-BE49-F238E27FC236}">
                <a16:creationId xmlns:a16="http://schemas.microsoft.com/office/drawing/2014/main" id="{382EDCD1-9EAC-511A-0448-C32187864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2946400"/>
            <a:ext cx="984250" cy="338138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NL" altLang="en-NL" sz="1600" b="1">
                <a:solidFill>
                  <a:srgbClr val="7030A0"/>
                </a:solidFill>
              </a:rPr>
              <a:t>6.373 km</a:t>
            </a:r>
          </a:p>
        </p:txBody>
      </p:sp>
      <p:sp>
        <p:nvSpPr>
          <p:cNvPr id="166926" name="TextBox 12">
            <a:extLst>
              <a:ext uri="{FF2B5EF4-FFF2-40B4-BE49-F238E27FC236}">
                <a16:creationId xmlns:a16="http://schemas.microsoft.com/office/drawing/2014/main" id="{321F55FF-01D4-465C-2141-00EB767CA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5683250"/>
            <a:ext cx="982663" cy="338138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NL" altLang="en-NL" sz="1600" b="1">
                <a:solidFill>
                  <a:srgbClr val="7030A0"/>
                </a:solidFill>
              </a:rPr>
              <a:t>2.245 km</a:t>
            </a:r>
          </a:p>
        </p:txBody>
      </p:sp>
      <p:sp>
        <p:nvSpPr>
          <p:cNvPr id="166927" name="TextBox 13">
            <a:extLst>
              <a:ext uri="{FF2B5EF4-FFF2-40B4-BE49-F238E27FC236}">
                <a16:creationId xmlns:a16="http://schemas.microsoft.com/office/drawing/2014/main" id="{E0F7F490-AB60-4A2D-9FC4-BEF13EEB1D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2924175"/>
            <a:ext cx="982663" cy="339725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NL" altLang="en-NL" sz="1600" b="1">
                <a:solidFill>
                  <a:srgbClr val="7030A0"/>
                </a:solidFill>
              </a:rPr>
              <a:t>7.487 km</a:t>
            </a:r>
          </a:p>
        </p:txBody>
      </p:sp>
      <p:sp>
        <p:nvSpPr>
          <p:cNvPr id="166928" name="TextBox 15">
            <a:extLst>
              <a:ext uri="{FF2B5EF4-FFF2-40B4-BE49-F238E27FC236}">
                <a16:creationId xmlns:a16="http://schemas.microsoft.com/office/drawing/2014/main" id="{5077D961-BEFA-6262-6E2A-B46898FB5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9338" y="1125538"/>
            <a:ext cx="982662" cy="338137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NL" altLang="en-NL" sz="1600" b="1">
                <a:solidFill>
                  <a:srgbClr val="7030A0"/>
                </a:solidFill>
              </a:rPr>
              <a:t>6.390 km</a:t>
            </a:r>
          </a:p>
        </p:txBody>
      </p:sp>
      <p:sp>
        <p:nvSpPr>
          <p:cNvPr id="166929" name="TextBox 18">
            <a:extLst>
              <a:ext uri="{FF2B5EF4-FFF2-40B4-BE49-F238E27FC236}">
                <a16:creationId xmlns:a16="http://schemas.microsoft.com/office/drawing/2014/main" id="{FBF4E9CA-A216-3E14-3197-1554D2C69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133600"/>
            <a:ext cx="2146300" cy="4000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NL" altLang="en-NL" sz="2000" b="1">
                <a:solidFill>
                  <a:srgbClr val="7030A0"/>
                </a:solidFill>
              </a:rPr>
              <a:t>Totaal: 29.466 km</a:t>
            </a:r>
          </a:p>
        </p:txBody>
      </p:sp>
      <p:cxnSp>
        <p:nvCxnSpPr>
          <p:cNvPr id="166930" name="Straight Arrow Connector 19">
            <a:extLst>
              <a:ext uri="{FF2B5EF4-FFF2-40B4-BE49-F238E27FC236}">
                <a16:creationId xmlns:a16="http://schemas.microsoft.com/office/drawing/2014/main" id="{D634EE3C-6AA3-B7A3-DC86-49219C602368}"/>
              </a:ext>
            </a:extLst>
          </p:cNvPr>
          <p:cNvCxnSpPr>
            <a:cxnSpLocks/>
          </p:cNvCxnSpPr>
          <p:nvPr/>
        </p:nvCxnSpPr>
        <p:spPr bwMode="auto">
          <a:xfrm flipV="1">
            <a:off x="6875463" y="692150"/>
            <a:ext cx="1152525" cy="1008063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166931" name="Straight Arrow Connector 3">
            <a:extLst>
              <a:ext uri="{FF2B5EF4-FFF2-40B4-BE49-F238E27FC236}">
                <a16:creationId xmlns:a16="http://schemas.microsoft.com/office/drawing/2014/main" id="{A82EB792-A405-EAD3-DFCD-8896A89FAA04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403350" y="1484313"/>
            <a:ext cx="3024188" cy="3960812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Text Box 2">
            <a:extLst>
              <a:ext uri="{FF2B5EF4-FFF2-40B4-BE49-F238E27FC236}">
                <a16:creationId xmlns:a16="http://schemas.microsoft.com/office/drawing/2014/main" id="{3CD9FABA-BCCD-DB5E-11C8-EE44FC82D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5F49BEF-ADBF-1140-A170-609B76DAD0FC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78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68962" name="Tijdelijke aanduiding voor dianummer 1">
            <a:extLst>
              <a:ext uri="{FF2B5EF4-FFF2-40B4-BE49-F238E27FC236}">
                <a16:creationId xmlns:a16="http://schemas.microsoft.com/office/drawing/2014/main" id="{BEAACDA8-CCFA-2A69-A868-F3BF1C9D8B8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074C544A-9EA3-A448-B0FD-15AE4405D144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78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68963" name="Picture 2">
            <a:extLst>
              <a:ext uri="{FF2B5EF4-FFF2-40B4-BE49-F238E27FC236}">
                <a16:creationId xmlns:a16="http://schemas.microsoft.com/office/drawing/2014/main" id="{7E902DC7-BD79-DC5B-9C56-E2D8751E7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8893175" cy="650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8964" name="Straight Arrow Connector 3">
            <a:extLst>
              <a:ext uri="{FF2B5EF4-FFF2-40B4-BE49-F238E27FC236}">
                <a16:creationId xmlns:a16="http://schemas.microsoft.com/office/drawing/2014/main" id="{FEED3551-6ECE-98CC-5F47-67A7AD04B722}"/>
              </a:ext>
            </a:extLst>
          </p:cNvPr>
          <p:cNvCxnSpPr>
            <a:cxnSpLocks/>
          </p:cNvCxnSpPr>
          <p:nvPr/>
        </p:nvCxnSpPr>
        <p:spPr bwMode="auto">
          <a:xfrm flipV="1">
            <a:off x="6875463" y="692150"/>
            <a:ext cx="1152525" cy="1008063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68059C4-7626-95D6-9001-442D6558ED1F}"/>
              </a:ext>
            </a:extLst>
          </p:cNvPr>
          <p:cNvSpPr txBox="1"/>
          <p:nvPr/>
        </p:nvSpPr>
        <p:spPr>
          <a:xfrm flipH="1">
            <a:off x="5867400" y="1249363"/>
            <a:ext cx="720725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NL" sz="1400" b="1" dirty="0">
                <a:solidFill>
                  <a:schemeClr val="accent2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Sevilla</a:t>
            </a:r>
          </a:p>
        </p:txBody>
      </p:sp>
      <p:cxnSp>
        <p:nvCxnSpPr>
          <p:cNvPr id="168966" name="Straight Arrow Connector 6">
            <a:extLst>
              <a:ext uri="{FF2B5EF4-FFF2-40B4-BE49-F238E27FC236}">
                <a16:creationId xmlns:a16="http://schemas.microsoft.com/office/drawing/2014/main" id="{CF9383FA-E5D5-754F-F2C4-976C8FB28CB8}"/>
              </a:ext>
            </a:extLst>
          </p:cNvPr>
          <p:cNvCxnSpPr>
            <a:cxnSpLocks/>
          </p:cNvCxnSpPr>
          <p:nvPr/>
        </p:nvCxnSpPr>
        <p:spPr bwMode="auto">
          <a:xfrm flipH="1">
            <a:off x="4427538" y="1700213"/>
            <a:ext cx="2447925" cy="3744912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918E44C-F92B-90C5-D413-FB72E25F8DC2}"/>
              </a:ext>
            </a:extLst>
          </p:cNvPr>
          <p:cNvSpPr txBox="1"/>
          <p:nvPr/>
        </p:nvSpPr>
        <p:spPr>
          <a:xfrm flipH="1">
            <a:off x="4140200" y="6165850"/>
            <a:ext cx="1439863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NL" sz="1400" b="1" dirty="0">
                <a:solidFill>
                  <a:schemeClr val="accent2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Rio de Janeiro</a:t>
            </a:r>
          </a:p>
        </p:txBody>
      </p:sp>
      <p:cxnSp>
        <p:nvCxnSpPr>
          <p:cNvPr id="168968" name="Straight Arrow Connector 11">
            <a:extLst>
              <a:ext uri="{FF2B5EF4-FFF2-40B4-BE49-F238E27FC236}">
                <a16:creationId xmlns:a16="http://schemas.microsoft.com/office/drawing/2014/main" id="{EB2CD18A-ED7F-3868-FF38-A45C7BBEADB9}"/>
              </a:ext>
            </a:extLst>
          </p:cNvPr>
          <p:cNvCxnSpPr>
            <a:cxnSpLocks/>
          </p:cNvCxnSpPr>
          <p:nvPr/>
        </p:nvCxnSpPr>
        <p:spPr bwMode="auto">
          <a:xfrm>
            <a:off x="1476375" y="1484313"/>
            <a:ext cx="5399088" cy="144462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3E9CB80-75C9-3BB6-5E45-29394478EF87}"/>
              </a:ext>
            </a:extLst>
          </p:cNvPr>
          <p:cNvSpPr txBox="1"/>
          <p:nvPr/>
        </p:nvSpPr>
        <p:spPr>
          <a:xfrm flipH="1">
            <a:off x="468313" y="1268413"/>
            <a:ext cx="107950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NL" sz="1400" b="1" dirty="0">
                <a:solidFill>
                  <a:schemeClr val="accent2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Lakehurst</a:t>
            </a:r>
          </a:p>
        </p:txBody>
      </p:sp>
      <p:cxnSp>
        <p:nvCxnSpPr>
          <p:cNvPr id="168970" name="Straight Arrow Connector 16">
            <a:extLst>
              <a:ext uri="{FF2B5EF4-FFF2-40B4-BE49-F238E27FC236}">
                <a16:creationId xmlns:a16="http://schemas.microsoft.com/office/drawing/2014/main" id="{1ED8D499-C314-E971-A179-1D316BEA76C7}"/>
              </a:ext>
            </a:extLst>
          </p:cNvPr>
          <p:cNvCxnSpPr>
            <a:cxnSpLocks/>
          </p:cNvCxnSpPr>
          <p:nvPr/>
        </p:nvCxnSpPr>
        <p:spPr bwMode="auto">
          <a:xfrm flipV="1">
            <a:off x="4067175" y="5445125"/>
            <a:ext cx="360363" cy="852488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DF00EBA-4650-3EB4-C514-51ACBBDF8491}"/>
              </a:ext>
            </a:extLst>
          </p:cNvPr>
          <p:cNvSpPr txBox="1"/>
          <p:nvPr/>
        </p:nvSpPr>
        <p:spPr>
          <a:xfrm flipH="1">
            <a:off x="4643438" y="5281613"/>
            <a:ext cx="1152525" cy="307975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NL" sz="14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Pernambuco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373CF7-05C8-4FD1-C4B7-3B96786E22DD}"/>
              </a:ext>
            </a:extLst>
          </p:cNvPr>
          <p:cNvSpPr txBox="1"/>
          <p:nvPr/>
        </p:nvSpPr>
        <p:spPr>
          <a:xfrm flipH="1">
            <a:off x="7164388" y="487363"/>
            <a:ext cx="1439862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NL" sz="1400" b="1" dirty="0">
                <a:solidFill>
                  <a:schemeClr val="accent2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Friedrichshafen</a:t>
            </a:r>
          </a:p>
        </p:txBody>
      </p:sp>
      <p:sp>
        <p:nvSpPr>
          <p:cNvPr id="168973" name="TextBox 4">
            <a:extLst>
              <a:ext uri="{FF2B5EF4-FFF2-40B4-BE49-F238E27FC236}">
                <a16:creationId xmlns:a16="http://schemas.microsoft.com/office/drawing/2014/main" id="{01CA012D-1592-29EA-F458-CE7D80ACB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908050"/>
            <a:ext cx="982663" cy="339725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NL" altLang="en-NL" sz="1600" b="1">
                <a:solidFill>
                  <a:srgbClr val="7030A0"/>
                </a:solidFill>
              </a:rPr>
              <a:t>2.363 km</a:t>
            </a:r>
          </a:p>
        </p:txBody>
      </p:sp>
      <p:sp>
        <p:nvSpPr>
          <p:cNvPr id="168974" name="TextBox 9">
            <a:extLst>
              <a:ext uri="{FF2B5EF4-FFF2-40B4-BE49-F238E27FC236}">
                <a16:creationId xmlns:a16="http://schemas.microsoft.com/office/drawing/2014/main" id="{A0ABB82A-081B-9E45-6A64-5BEA55D8D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2946400"/>
            <a:ext cx="984250" cy="338138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NL" altLang="en-NL" sz="1600" b="1">
                <a:solidFill>
                  <a:srgbClr val="7030A0"/>
                </a:solidFill>
              </a:rPr>
              <a:t>6.373 km</a:t>
            </a:r>
          </a:p>
        </p:txBody>
      </p:sp>
      <p:sp>
        <p:nvSpPr>
          <p:cNvPr id="168975" name="TextBox 12">
            <a:extLst>
              <a:ext uri="{FF2B5EF4-FFF2-40B4-BE49-F238E27FC236}">
                <a16:creationId xmlns:a16="http://schemas.microsoft.com/office/drawing/2014/main" id="{59423D1D-DD0D-E10C-FDC3-288EEC64B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5683250"/>
            <a:ext cx="982663" cy="338138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NL" altLang="en-NL" sz="1600" b="1">
                <a:solidFill>
                  <a:srgbClr val="7030A0"/>
                </a:solidFill>
              </a:rPr>
              <a:t>2.245 km</a:t>
            </a:r>
          </a:p>
        </p:txBody>
      </p:sp>
      <p:sp>
        <p:nvSpPr>
          <p:cNvPr id="168976" name="TextBox 13">
            <a:extLst>
              <a:ext uri="{FF2B5EF4-FFF2-40B4-BE49-F238E27FC236}">
                <a16:creationId xmlns:a16="http://schemas.microsoft.com/office/drawing/2014/main" id="{FD329627-5859-3821-F2ED-74564C855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2924175"/>
            <a:ext cx="982663" cy="339725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NL" altLang="en-NL" sz="1600" b="1">
                <a:solidFill>
                  <a:srgbClr val="7030A0"/>
                </a:solidFill>
              </a:rPr>
              <a:t>7.487 km</a:t>
            </a:r>
          </a:p>
        </p:txBody>
      </p:sp>
      <p:sp>
        <p:nvSpPr>
          <p:cNvPr id="168977" name="TextBox 15">
            <a:extLst>
              <a:ext uri="{FF2B5EF4-FFF2-40B4-BE49-F238E27FC236}">
                <a16:creationId xmlns:a16="http://schemas.microsoft.com/office/drawing/2014/main" id="{7053A30E-F677-10BA-25FE-442754BF5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9338" y="1125538"/>
            <a:ext cx="982662" cy="338137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NL" altLang="en-NL" sz="1600" b="1">
                <a:solidFill>
                  <a:srgbClr val="7030A0"/>
                </a:solidFill>
              </a:rPr>
              <a:t>6.390 km</a:t>
            </a:r>
          </a:p>
        </p:txBody>
      </p:sp>
      <p:sp>
        <p:nvSpPr>
          <p:cNvPr id="168978" name="TextBox 18">
            <a:extLst>
              <a:ext uri="{FF2B5EF4-FFF2-40B4-BE49-F238E27FC236}">
                <a16:creationId xmlns:a16="http://schemas.microsoft.com/office/drawing/2014/main" id="{3BE7199B-5577-306E-9185-D0F924ADC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133600"/>
            <a:ext cx="2146300" cy="7064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NL" altLang="en-NL" sz="2000" b="1" dirty="0">
                <a:solidFill>
                  <a:srgbClr val="7030A0"/>
                </a:solidFill>
              </a:rPr>
              <a:t>Totaal: 29.466 km</a:t>
            </a:r>
          </a:p>
          <a:p>
            <a:pPr algn="ctr" eaLnBrk="1" hangingPunct="1"/>
            <a:r>
              <a:rPr lang="en-NL" altLang="en-NL" sz="2000" b="1" dirty="0">
                <a:solidFill>
                  <a:srgbClr val="FF0000"/>
                </a:solidFill>
              </a:rPr>
              <a:t>Vlieguren: </a:t>
            </a:r>
            <a:r>
              <a:rPr lang="en-NL" altLang="en-NL" sz="2000" b="1" dirty="0">
                <a:solidFill>
                  <a:srgbClr val="7030A0"/>
                </a:solidFill>
              </a:rPr>
              <a:t>300</a:t>
            </a:r>
          </a:p>
        </p:txBody>
      </p:sp>
      <p:cxnSp>
        <p:nvCxnSpPr>
          <p:cNvPr id="168979" name="Straight Arrow Connector 19">
            <a:extLst>
              <a:ext uri="{FF2B5EF4-FFF2-40B4-BE49-F238E27FC236}">
                <a16:creationId xmlns:a16="http://schemas.microsoft.com/office/drawing/2014/main" id="{38F55C1B-25E5-3D9C-33C2-A24538D7797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403350" y="1484313"/>
            <a:ext cx="3024188" cy="3960812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Text Box 2">
            <a:extLst>
              <a:ext uri="{FF2B5EF4-FFF2-40B4-BE49-F238E27FC236}">
                <a16:creationId xmlns:a16="http://schemas.microsoft.com/office/drawing/2014/main" id="{82CD24E8-54BD-A283-6604-9E723E228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AD60E77-6FF4-4C4A-A806-A34B6415B2BD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79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71010" name="Tijdelijke aanduiding voor dianummer 1">
            <a:extLst>
              <a:ext uri="{FF2B5EF4-FFF2-40B4-BE49-F238E27FC236}">
                <a16:creationId xmlns:a16="http://schemas.microsoft.com/office/drawing/2014/main" id="{18408E69-D066-3ABE-5BBD-3A678F01F76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07414667-CD90-1541-B93B-981CE9C4D037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79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2C35FD59-266E-BC75-DFEF-09C57C569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b="1" dirty="0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Post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belangrijke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$$$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bijdrage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…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2">
            <a:extLst>
              <a:ext uri="{FF2B5EF4-FFF2-40B4-BE49-F238E27FC236}">
                <a16:creationId xmlns:a16="http://schemas.microsoft.com/office/drawing/2014/main" id="{EA3D0B71-34B0-D83B-1B5E-B7C536CDC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022842F-F9D2-2F48-BA74-79A9386EE441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8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2530" name="Tijdelijke aanduiding voor dianummer 2">
            <a:extLst>
              <a:ext uri="{FF2B5EF4-FFF2-40B4-BE49-F238E27FC236}">
                <a16:creationId xmlns:a16="http://schemas.microsoft.com/office/drawing/2014/main" id="{4325AED2-AAAF-BA26-80F9-DE6B51AB1C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FB654192-8981-7945-AA36-759F3EE2BE6D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8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2E3FA1AB-80E4-EF1A-D148-44AC1E5B9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3525" y="609600"/>
            <a:ext cx="757555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LZ1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22532" name="Picture 1" descr="A picture containing outdoor, transport, aircraft, water&#10;&#10;Description automatically generated">
            <a:extLst>
              <a:ext uri="{FF2B5EF4-FFF2-40B4-BE49-F238E27FC236}">
                <a16:creationId xmlns:a16="http://schemas.microsoft.com/office/drawing/2014/main" id="{3A409D2E-26F4-FB4D-670B-F0FB0ECF9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2038350"/>
            <a:ext cx="389255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1">
            <a:extLst>
              <a:ext uri="{FF2B5EF4-FFF2-40B4-BE49-F238E27FC236}">
                <a16:creationId xmlns:a16="http://schemas.microsoft.com/office/drawing/2014/main" id="{C10C8EE7-456D-BB2B-87AA-79A4126810B4}"/>
              </a:ext>
            </a:extLst>
          </p:cNvPr>
          <p:cNvSpPr txBox="1"/>
          <p:nvPr/>
        </p:nvSpPr>
        <p:spPr>
          <a:xfrm>
            <a:off x="395288" y="5229225"/>
            <a:ext cx="8424862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2 juli 1900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: LZ1 start vanaf ponton op de </a:t>
            </a:r>
            <a:r>
              <a:rPr lang="nl-NL" dirty="0" err="1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Bodensee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: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6 kilometer</a:t>
            </a:r>
          </a:p>
          <a:p>
            <a:pPr eaLnBrk="1" hangingPunct="1">
              <a:defRPr/>
            </a:pPr>
            <a:endParaRPr lang="nl-NL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14 december 1903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: Wright ‘Kitty Hawk’: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32 meter 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…</a:t>
            </a:r>
          </a:p>
        </p:txBody>
      </p:sp>
      <p:pic>
        <p:nvPicPr>
          <p:cNvPr id="22534" name="Picture 6">
            <a:extLst>
              <a:ext uri="{FF2B5EF4-FFF2-40B4-BE49-F238E27FC236}">
                <a16:creationId xmlns:a16="http://schemas.microsoft.com/office/drawing/2014/main" id="{F121E71C-DBF4-70B2-6DD2-A04DF4CCB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688" y="2090738"/>
            <a:ext cx="3522662" cy="24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Text Box 2">
            <a:extLst>
              <a:ext uri="{FF2B5EF4-FFF2-40B4-BE49-F238E27FC236}">
                <a16:creationId xmlns:a16="http://schemas.microsoft.com/office/drawing/2014/main" id="{84DC71E0-9376-3017-5D90-941620D5A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850E63C-C1AD-D84F-AF8E-871BD4529F31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80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79202" name="Tijdelijke aanduiding voor dianummer 1">
            <a:extLst>
              <a:ext uri="{FF2B5EF4-FFF2-40B4-BE49-F238E27FC236}">
                <a16:creationId xmlns:a16="http://schemas.microsoft.com/office/drawing/2014/main" id="{3980A43A-99F9-FBF3-AB2C-EA90A4B87F0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7F0610EF-4CF9-684B-B3D4-789FF950BE82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80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53C10803-8B03-189E-D5DD-1241D14AE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Post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belangrijke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$$$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bijdrage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…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4" name="Tekstvak 1">
            <a:extLst>
              <a:ext uri="{FF2B5EF4-FFF2-40B4-BE49-F238E27FC236}">
                <a16:creationId xmlns:a16="http://schemas.microsoft.com/office/drawing/2014/main" id="{ABAA2E59-CAC3-2F10-4B81-ECF43D5EA0DE}"/>
              </a:ext>
            </a:extLst>
          </p:cNvPr>
          <p:cNvSpPr txBox="1"/>
          <p:nvPr/>
        </p:nvSpPr>
        <p:spPr>
          <a:xfrm>
            <a:off x="683567" y="2316936"/>
            <a:ext cx="74888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Aangeven welk Zeppelin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Traject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: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Beginpunt 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-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Eindpunt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Text Box 2">
            <a:extLst>
              <a:ext uri="{FF2B5EF4-FFF2-40B4-BE49-F238E27FC236}">
                <a16:creationId xmlns:a16="http://schemas.microsoft.com/office/drawing/2014/main" id="{84DC71E0-9376-3017-5D90-941620D5A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850E63C-C1AD-D84F-AF8E-871BD4529F31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81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79202" name="Tijdelijke aanduiding voor dianummer 1">
            <a:extLst>
              <a:ext uri="{FF2B5EF4-FFF2-40B4-BE49-F238E27FC236}">
                <a16:creationId xmlns:a16="http://schemas.microsoft.com/office/drawing/2014/main" id="{3980A43A-99F9-FBF3-AB2C-EA90A4B87F0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7F0610EF-4CF9-684B-B3D4-789FF950BE82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81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53C10803-8B03-189E-D5DD-1241D14AE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Post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belangrijke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$$$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bijdrage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…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4" name="Tekstvak 1">
            <a:extLst>
              <a:ext uri="{FF2B5EF4-FFF2-40B4-BE49-F238E27FC236}">
                <a16:creationId xmlns:a16="http://schemas.microsoft.com/office/drawing/2014/main" id="{ABAA2E59-CAC3-2F10-4B81-ECF43D5EA0DE}"/>
              </a:ext>
            </a:extLst>
          </p:cNvPr>
          <p:cNvSpPr txBox="1"/>
          <p:nvPr/>
        </p:nvSpPr>
        <p:spPr>
          <a:xfrm>
            <a:off x="683567" y="2316936"/>
            <a:ext cx="79889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Aangeven welk Zeppelin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Traject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: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Beginpunt 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-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Eindpunt</a:t>
            </a:r>
          </a:p>
          <a:p>
            <a:pPr eaLnBrk="1" hangingPunct="1">
              <a:defRPr/>
            </a:pPr>
            <a:endParaRPr lang="nl-NL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Tarief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afhankelijk van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Traject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, voor en na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inbegrepen</a:t>
            </a:r>
          </a:p>
        </p:txBody>
      </p:sp>
    </p:spTree>
    <p:extLst>
      <p:ext uri="{BB962C8B-B14F-4D97-AF65-F5344CB8AC3E}">
        <p14:creationId xmlns:p14="http://schemas.microsoft.com/office/powerpoint/2010/main" val="20699970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Text Box 2">
            <a:extLst>
              <a:ext uri="{FF2B5EF4-FFF2-40B4-BE49-F238E27FC236}">
                <a16:creationId xmlns:a16="http://schemas.microsoft.com/office/drawing/2014/main" id="{84DC71E0-9376-3017-5D90-941620D5A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850E63C-C1AD-D84F-AF8E-871BD4529F31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82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79202" name="Tijdelijke aanduiding voor dianummer 1">
            <a:extLst>
              <a:ext uri="{FF2B5EF4-FFF2-40B4-BE49-F238E27FC236}">
                <a16:creationId xmlns:a16="http://schemas.microsoft.com/office/drawing/2014/main" id="{3980A43A-99F9-FBF3-AB2C-EA90A4B87F0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7F0610EF-4CF9-684B-B3D4-789FF950BE82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82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53C10803-8B03-189E-D5DD-1241D14AE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Post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belangrijke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$$$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bijdrage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…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4" name="Tekstvak 1">
            <a:extLst>
              <a:ext uri="{FF2B5EF4-FFF2-40B4-BE49-F238E27FC236}">
                <a16:creationId xmlns:a16="http://schemas.microsoft.com/office/drawing/2014/main" id="{ABAA2E59-CAC3-2F10-4B81-ECF43D5EA0DE}"/>
              </a:ext>
            </a:extLst>
          </p:cNvPr>
          <p:cNvSpPr txBox="1"/>
          <p:nvPr/>
        </p:nvSpPr>
        <p:spPr>
          <a:xfrm>
            <a:off x="683567" y="2316936"/>
            <a:ext cx="798894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Aangeven welk Zeppelin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Traject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: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Beginpunt 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-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Eindpunt</a:t>
            </a:r>
          </a:p>
          <a:p>
            <a:pPr eaLnBrk="1" hangingPunct="1">
              <a:defRPr/>
            </a:pPr>
            <a:endParaRPr lang="nl-NL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Tarief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afhankelijk van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Traject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, voor en na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inbegrepen</a:t>
            </a:r>
          </a:p>
          <a:p>
            <a:pPr eaLnBrk="1" hangingPunct="1">
              <a:defRPr/>
            </a:pPr>
            <a:endParaRPr lang="nl-NL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Per gewone post vervoerd naar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Beginpunt</a:t>
            </a:r>
          </a:p>
        </p:txBody>
      </p:sp>
    </p:spTree>
    <p:extLst>
      <p:ext uri="{BB962C8B-B14F-4D97-AF65-F5344CB8AC3E}">
        <p14:creationId xmlns:p14="http://schemas.microsoft.com/office/powerpoint/2010/main" val="6512250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Text Box 2">
            <a:extLst>
              <a:ext uri="{FF2B5EF4-FFF2-40B4-BE49-F238E27FC236}">
                <a16:creationId xmlns:a16="http://schemas.microsoft.com/office/drawing/2014/main" id="{84DC71E0-9376-3017-5D90-941620D5A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850E63C-C1AD-D84F-AF8E-871BD4529F31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83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79202" name="Tijdelijke aanduiding voor dianummer 1">
            <a:extLst>
              <a:ext uri="{FF2B5EF4-FFF2-40B4-BE49-F238E27FC236}">
                <a16:creationId xmlns:a16="http://schemas.microsoft.com/office/drawing/2014/main" id="{3980A43A-99F9-FBF3-AB2C-EA90A4B87F0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7F0610EF-4CF9-684B-B3D4-789FF950BE82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83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53C10803-8B03-189E-D5DD-1241D14AE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Post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belangrijke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$$$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bijdrage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…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4" name="Tekstvak 1">
            <a:extLst>
              <a:ext uri="{FF2B5EF4-FFF2-40B4-BE49-F238E27FC236}">
                <a16:creationId xmlns:a16="http://schemas.microsoft.com/office/drawing/2014/main" id="{ABAA2E59-CAC3-2F10-4B81-ECF43D5EA0DE}"/>
              </a:ext>
            </a:extLst>
          </p:cNvPr>
          <p:cNvSpPr txBox="1"/>
          <p:nvPr/>
        </p:nvSpPr>
        <p:spPr>
          <a:xfrm>
            <a:off x="683567" y="2316936"/>
            <a:ext cx="798894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Aangeven welk Zeppelin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Traject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: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Beginpunt 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-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Eindpunt</a:t>
            </a:r>
          </a:p>
          <a:p>
            <a:pPr eaLnBrk="1" hangingPunct="1">
              <a:defRPr/>
            </a:pPr>
            <a:endParaRPr lang="nl-NL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Tarief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afhankelijk van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Traject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, voor en na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inbegrepen</a:t>
            </a:r>
          </a:p>
          <a:p>
            <a:pPr eaLnBrk="1" hangingPunct="1">
              <a:defRPr/>
            </a:pPr>
            <a:endParaRPr lang="nl-NL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Per gewone post vervoerd naar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Beginpunt</a:t>
            </a:r>
          </a:p>
          <a:p>
            <a:pPr eaLnBrk="1" hangingPunct="1">
              <a:defRPr/>
            </a:pPr>
            <a:endParaRPr lang="nl-NL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Verder met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Zeppelin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naar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Eindpunt</a:t>
            </a:r>
          </a:p>
        </p:txBody>
      </p:sp>
    </p:spTree>
    <p:extLst>
      <p:ext uri="{BB962C8B-B14F-4D97-AF65-F5344CB8AC3E}">
        <p14:creationId xmlns:p14="http://schemas.microsoft.com/office/powerpoint/2010/main" val="40711380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Text Box 2">
            <a:extLst>
              <a:ext uri="{FF2B5EF4-FFF2-40B4-BE49-F238E27FC236}">
                <a16:creationId xmlns:a16="http://schemas.microsoft.com/office/drawing/2014/main" id="{84DC71E0-9376-3017-5D90-941620D5A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850E63C-C1AD-D84F-AF8E-871BD4529F31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84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79202" name="Tijdelijke aanduiding voor dianummer 1">
            <a:extLst>
              <a:ext uri="{FF2B5EF4-FFF2-40B4-BE49-F238E27FC236}">
                <a16:creationId xmlns:a16="http://schemas.microsoft.com/office/drawing/2014/main" id="{3980A43A-99F9-FBF3-AB2C-EA90A4B87F0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7F0610EF-4CF9-684B-B3D4-789FF950BE82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84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53C10803-8B03-189E-D5DD-1241D14AE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Post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belangrijke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$$$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bijdrage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…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4" name="Tekstvak 1">
            <a:extLst>
              <a:ext uri="{FF2B5EF4-FFF2-40B4-BE49-F238E27FC236}">
                <a16:creationId xmlns:a16="http://schemas.microsoft.com/office/drawing/2014/main" id="{ABAA2E59-CAC3-2F10-4B81-ECF43D5EA0DE}"/>
              </a:ext>
            </a:extLst>
          </p:cNvPr>
          <p:cNvSpPr txBox="1"/>
          <p:nvPr/>
        </p:nvSpPr>
        <p:spPr>
          <a:xfrm>
            <a:off x="683567" y="2316936"/>
            <a:ext cx="798894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Aangeven welk Zeppelin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Traject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: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Beginpunt 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-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Eindpunt</a:t>
            </a:r>
          </a:p>
          <a:p>
            <a:pPr eaLnBrk="1" hangingPunct="1">
              <a:defRPr/>
            </a:pPr>
            <a:endParaRPr lang="nl-NL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Tarief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afhankelijk van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Traject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, voor en na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inbegrepen</a:t>
            </a:r>
          </a:p>
          <a:p>
            <a:pPr eaLnBrk="1" hangingPunct="1">
              <a:defRPr/>
            </a:pPr>
            <a:endParaRPr lang="nl-NL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Per gewone post vervoerd naar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Beginpunt</a:t>
            </a:r>
          </a:p>
          <a:p>
            <a:pPr eaLnBrk="1" hangingPunct="1">
              <a:defRPr/>
            </a:pPr>
            <a:endParaRPr lang="nl-NL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Verder met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Zeppelin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naar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Eindpunt</a:t>
            </a:r>
          </a:p>
          <a:p>
            <a:pPr eaLnBrk="1" hangingPunct="1">
              <a:defRPr/>
            </a:pPr>
            <a:endParaRPr lang="nl-NL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Vanaf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Eindpunt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per gewone post naar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Bestemming</a:t>
            </a:r>
          </a:p>
        </p:txBody>
      </p:sp>
    </p:spTree>
    <p:extLst>
      <p:ext uri="{BB962C8B-B14F-4D97-AF65-F5344CB8AC3E}">
        <p14:creationId xmlns:p14="http://schemas.microsoft.com/office/powerpoint/2010/main" val="1139150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Text Box 2">
            <a:extLst>
              <a:ext uri="{FF2B5EF4-FFF2-40B4-BE49-F238E27FC236}">
                <a16:creationId xmlns:a16="http://schemas.microsoft.com/office/drawing/2014/main" id="{84DC71E0-9376-3017-5D90-941620D5A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850E63C-C1AD-D84F-AF8E-871BD4529F31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85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79202" name="Tijdelijke aanduiding voor dianummer 1">
            <a:extLst>
              <a:ext uri="{FF2B5EF4-FFF2-40B4-BE49-F238E27FC236}">
                <a16:creationId xmlns:a16="http://schemas.microsoft.com/office/drawing/2014/main" id="{3980A43A-99F9-FBF3-AB2C-EA90A4B87F0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7F0610EF-4CF9-684B-B3D4-789FF950BE82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85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53C10803-8B03-189E-D5DD-1241D14AE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Post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belangrijke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$$$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bijdrage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…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4" name="Tekstvak 1">
            <a:extLst>
              <a:ext uri="{FF2B5EF4-FFF2-40B4-BE49-F238E27FC236}">
                <a16:creationId xmlns:a16="http://schemas.microsoft.com/office/drawing/2014/main" id="{ABAA2E59-CAC3-2F10-4B81-ECF43D5EA0DE}"/>
              </a:ext>
            </a:extLst>
          </p:cNvPr>
          <p:cNvSpPr txBox="1"/>
          <p:nvPr/>
        </p:nvSpPr>
        <p:spPr>
          <a:xfrm>
            <a:off x="683567" y="2316936"/>
            <a:ext cx="798894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Aangeven welk Zeppelin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Traject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: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Beginpunt 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-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Eindpunt</a:t>
            </a:r>
          </a:p>
          <a:p>
            <a:pPr eaLnBrk="1" hangingPunct="1">
              <a:defRPr/>
            </a:pPr>
            <a:endParaRPr lang="nl-NL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Tarief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afhankelijk van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Traject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, voor en na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inbegrepen</a:t>
            </a:r>
          </a:p>
          <a:p>
            <a:pPr eaLnBrk="1" hangingPunct="1">
              <a:defRPr/>
            </a:pPr>
            <a:endParaRPr lang="nl-NL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Per gewone post vervoerd naar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Beginpunt</a:t>
            </a:r>
          </a:p>
          <a:p>
            <a:pPr eaLnBrk="1" hangingPunct="1">
              <a:defRPr/>
            </a:pPr>
            <a:endParaRPr lang="nl-NL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Verder met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Zeppelin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naar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Eindpunt</a:t>
            </a:r>
          </a:p>
          <a:p>
            <a:pPr eaLnBrk="1" hangingPunct="1">
              <a:defRPr/>
            </a:pPr>
            <a:endParaRPr lang="nl-NL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Vanaf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Eindpunt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per gewone post naar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Bestemming</a:t>
            </a:r>
          </a:p>
          <a:p>
            <a:pPr eaLnBrk="1" hangingPunct="1">
              <a:defRPr/>
            </a:pPr>
            <a:endParaRPr lang="nl-NL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Veelal verzorgd door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handelaren</a:t>
            </a:r>
            <a:endParaRPr lang="nl-NL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8457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Text Box 2">
            <a:extLst>
              <a:ext uri="{FF2B5EF4-FFF2-40B4-BE49-F238E27FC236}">
                <a16:creationId xmlns:a16="http://schemas.microsoft.com/office/drawing/2014/main" id="{EE745896-D24D-DBCE-B937-1DB88352D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8A8F843-384C-304A-9CB6-D20466FF3990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86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83298" name="Tijdelijke aanduiding voor dianummer 1">
            <a:extLst>
              <a:ext uri="{FF2B5EF4-FFF2-40B4-BE49-F238E27FC236}">
                <a16:creationId xmlns:a16="http://schemas.microsoft.com/office/drawing/2014/main" id="{F2182A0D-82F5-935B-373A-C7581064087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BDEA6B52-1F8D-9347-8D04-13BDA7459E3C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86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83299" name="Rectangle 2">
            <a:extLst>
              <a:ext uri="{FF2B5EF4-FFF2-40B4-BE49-F238E27FC236}">
                <a16:creationId xmlns:a16="http://schemas.microsoft.com/office/drawing/2014/main" id="{949EDBD8-6D6E-8238-B885-7B18C3D30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28273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183300" name="Rectangle 3">
            <a:extLst>
              <a:ext uri="{FF2B5EF4-FFF2-40B4-BE49-F238E27FC236}">
                <a16:creationId xmlns:a16="http://schemas.microsoft.com/office/drawing/2014/main" id="{BD09ECD8-EE10-CF20-473C-C10DC40D0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44402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13D18C44-5E6E-3A0F-9ACB-2012254D3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De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meegevoerde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post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Text Box 2">
            <a:extLst>
              <a:ext uri="{FF2B5EF4-FFF2-40B4-BE49-F238E27FC236}">
                <a16:creationId xmlns:a16="http://schemas.microsoft.com/office/drawing/2014/main" id="{EE745896-D24D-DBCE-B937-1DB88352D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8A8F843-384C-304A-9CB6-D20466FF3990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87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83298" name="Tijdelijke aanduiding voor dianummer 1">
            <a:extLst>
              <a:ext uri="{FF2B5EF4-FFF2-40B4-BE49-F238E27FC236}">
                <a16:creationId xmlns:a16="http://schemas.microsoft.com/office/drawing/2014/main" id="{F2182A0D-82F5-935B-373A-C7581064087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BDEA6B52-1F8D-9347-8D04-13BDA7459E3C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87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83299" name="Rectangle 2">
            <a:extLst>
              <a:ext uri="{FF2B5EF4-FFF2-40B4-BE49-F238E27FC236}">
                <a16:creationId xmlns:a16="http://schemas.microsoft.com/office/drawing/2014/main" id="{949EDBD8-6D6E-8238-B885-7B18C3D30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28273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183300" name="Rectangle 3">
            <a:extLst>
              <a:ext uri="{FF2B5EF4-FFF2-40B4-BE49-F238E27FC236}">
                <a16:creationId xmlns:a16="http://schemas.microsoft.com/office/drawing/2014/main" id="{BD09ECD8-EE10-CF20-473C-C10DC40D0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44402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9" name="Tekstvak 1">
            <a:extLst>
              <a:ext uri="{FF2B5EF4-FFF2-40B4-BE49-F238E27FC236}">
                <a16:creationId xmlns:a16="http://schemas.microsoft.com/office/drawing/2014/main" id="{71D72C90-ED39-7E78-2A68-CCF2F44B9CA1}"/>
              </a:ext>
            </a:extLst>
          </p:cNvPr>
          <p:cNvSpPr txBox="1"/>
          <p:nvPr/>
        </p:nvSpPr>
        <p:spPr>
          <a:xfrm>
            <a:off x="1043608" y="1916832"/>
            <a:ext cx="691276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nl-NL" sz="2800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Uit:</a:t>
            </a:r>
          </a:p>
          <a:p>
            <a:pPr eaLnBrk="1" hangingPunct="1">
              <a:defRPr/>
            </a:pPr>
            <a:r>
              <a:rPr lang="nl-NL" sz="2800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- Duitsland</a:t>
            </a:r>
          </a:p>
          <a:p>
            <a:pPr eaLnBrk="1" hangingPunct="1">
              <a:defRPr/>
            </a:pPr>
            <a:endParaRPr lang="nl-NL" sz="2800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13D18C44-5E6E-3A0F-9ACB-2012254D3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De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meegevoerde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post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1134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Text Box 2">
            <a:extLst>
              <a:ext uri="{FF2B5EF4-FFF2-40B4-BE49-F238E27FC236}">
                <a16:creationId xmlns:a16="http://schemas.microsoft.com/office/drawing/2014/main" id="{EE745896-D24D-DBCE-B937-1DB88352D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8A8F843-384C-304A-9CB6-D20466FF3990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88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83298" name="Tijdelijke aanduiding voor dianummer 1">
            <a:extLst>
              <a:ext uri="{FF2B5EF4-FFF2-40B4-BE49-F238E27FC236}">
                <a16:creationId xmlns:a16="http://schemas.microsoft.com/office/drawing/2014/main" id="{F2182A0D-82F5-935B-373A-C7581064087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BDEA6B52-1F8D-9347-8D04-13BDA7459E3C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88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83299" name="Rectangle 2">
            <a:extLst>
              <a:ext uri="{FF2B5EF4-FFF2-40B4-BE49-F238E27FC236}">
                <a16:creationId xmlns:a16="http://schemas.microsoft.com/office/drawing/2014/main" id="{949EDBD8-6D6E-8238-B885-7B18C3D30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28273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183300" name="Rectangle 3">
            <a:extLst>
              <a:ext uri="{FF2B5EF4-FFF2-40B4-BE49-F238E27FC236}">
                <a16:creationId xmlns:a16="http://schemas.microsoft.com/office/drawing/2014/main" id="{BD09ECD8-EE10-CF20-473C-C10DC40D0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44402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9" name="Tekstvak 1">
            <a:extLst>
              <a:ext uri="{FF2B5EF4-FFF2-40B4-BE49-F238E27FC236}">
                <a16:creationId xmlns:a16="http://schemas.microsoft.com/office/drawing/2014/main" id="{71D72C90-ED39-7E78-2A68-CCF2F44B9CA1}"/>
              </a:ext>
            </a:extLst>
          </p:cNvPr>
          <p:cNvSpPr txBox="1"/>
          <p:nvPr/>
        </p:nvSpPr>
        <p:spPr>
          <a:xfrm>
            <a:off x="1043608" y="1916832"/>
            <a:ext cx="691276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nl-NL" sz="2800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Uit:</a:t>
            </a:r>
          </a:p>
          <a:p>
            <a:pPr eaLnBrk="1" hangingPunct="1">
              <a:defRPr/>
            </a:pPr>
            <a:r>
              <a:rPr lang="nl-NL" sz="2800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- Duitsland</a:t>
            </a:r>
          </a:p>
          <a:p>
            <a:pPr eaLnBrk="1" hangingPunct="1">
              <a:defRPr/>
            </a:pPr>
            <a:r>
              <a:rPr lang="nl-NL" sz="2800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- Verdragsstaten (± </a:t>
            </a:r>
            <a:r>
              <a:rPr lang="nl-NL" sz="28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20</a:t>
            </a:r>
            <a:r>
              <a:rPr lang="nl-NL" sz="2800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):</a:t>
            </a:r>
          </a:p>
          <a:p>
            <a:pPr eaLnBrk="1" hangingPunct="1">
              <a:defRPr/>
            </a:pPr>
            <a:r>
              <a:rPr lang="nl-NL" sz="2800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	- West-Europa </a:t>
            </a:r>
          </a:p>
          <a:p>
            <a:pPr eaLnBrk="1" hangingPunct="1">
              <a:defRPr/>
            </a:pPr>
            <a:r>
              <a:rPr lang="nl-NL" sz="2800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	- Latijns-Amerika</a:t>
            </a:r>
          </a:p>
          <a:p>
            <a:pPr eaLnBrk="1" hangingPunct="1">
              <a:defRPr/>
            </a:pPr>
            <a:r>
              <a:rPr lang="nl-NL" sz="2800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	- USA</a:t>
            </a: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13D18C44-5E6E-3A0F-9ACB-2012254D3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De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meegevoerde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post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6838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Text Box 2">
            <a:extLst>
              <a:ext uri="{FF2B5EF4-FFF2-40B4-BE49-F238E27FC236}">
                <a16:creationId xmlns:a16="http://schemas.microsoft.com/office/drawing/2014/main" id="{EE745896-D24D-DBCE-B937-1DB88352D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8A8F843-384C-304A-9CB6-D20466FF3990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89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83298" name="Tijdelijke aanduiding voor dianummer 1">
            <a:extLst>
              <a:ext uri="{FF2B5EF4-FFF2-40B4-BE49-F238E27FC236}">
                <a16:creationId xmlns:a16="http://schemas.microsoft.com/office/drawing/2014/main" id="{F2182A0D-82F5-935B-373A-C7581064087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BDEA6B52-1F8D-9347-8D04-13BDA7459E3C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89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83299" name="Rectangle 2">
            <a:extLst>
              <a:ext uri="{FF2B5EF4-FFF2-40B4-BE49-F238E27FC236}">
                <a16:creationId xmlns:a16="http://schemas.microsoft.com/office/drawing/2014/main" id="{949EDBD8-6D6E-8238-B885-7B18C3D30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28273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183300" name="Rectangle 3">
            <a:extLst>
              <a:ext uri="{FF2B5EF4-FFF2-40B4-BE49-F238E27FC236}">
                <a16:creationId xmlns:a16="http://schemas.microsoft.com/office/drawing/2014/main" id="{BD09ECD8-EE10-CF20-473C-C10DC40D0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44402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9" name="Tekstvak 1">
            <a:extLst>
              <a:ext uri="{FF2B5EF4-FFF2-40B4-BE49-F238E27FC236}">
                <a16:creationId xmlns:a16="http://schemas.microsoft.com/office/drawing/2014/main" id="{71D72C90-ED39-7E78-2A68-CCF2F44B9CA1}"/>
              </a:ext>
            </a:extLst>
          </p:cNvPr>
          <p:cNvSpPr txBox="1"/>
          <p:nvPr/>
        </p:nvSpPr>
        <p:spPr>
          <a:xfrm>
            <a:off x="1043608" y="1916832"/>
            <a:ext cx="691276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nl-NL" sz="2800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Uit:</a:t>
            </a:r>
          </a:p>
          <a:p>
            <a:pPr eaLnBrk="1" hangingPunct="1">
              <a:defRPr/>
            </a:pPr>
            <a:r>
              <a:rPr lang="nl-NL" sz="2800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- Duitsland</a:t>
            </a:r>
          </a:p>
          <a:p>
            <a:pPr eaLnBrk="1" hangingPunct="1">
              <a:defRPr/>
            </a:pPr>
            <a:r>
              <a:rPr lang="nl-NL" sz="2800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- Verdragsstaten (± </a:t>
            </a:r>
            <a:r>
              <a:rPr lang="nl-NL" sz="28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20</a:t>
            </a:r>
            <a:r>
              <a:rPr lang="nl-NL" sz="2800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):</a:t>
            </a:r>
          </a:p>
          <a:p>
            <a:pPr eaLnBrk="1" hangingPunct="1">
              <a:defRPr/>
            </a:pPr>
            <a:r>
              <a:rPr lang="nl-NL" sz="2800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	- West-Europa </a:t>
            </a:r>
          </a:p>
          <a:p>
            <a:pPr eaLnBrk="1" hangingPunct="1">
              <a:defRPr/>
            </a:pPr>
            <a:r>
              <a:rPr lang="nl-NL" sz="2800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	- Latijns-Amerika</a:t>
            </a:r>
          </a:p>
          <a:p>
            <a:pPr eaLnBrk="1" hangingPunct="1">
              <a:defRPr/>
            </a:pPr>
            <a:r>
              <a:rPr lang="nl-NL" sz="2800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	- USA</a:t>
            </a:r>
          </a:p>
          <a:p>
            <a:pPr eaLnBrk="1" hangingPunct="1">
              <a:defRPr/>
            </a:pPr>
            <a:endParaRPr lang="nl-NL" sz="2800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800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Mogelijke trajecten tussen twee plaatsen: </a:t>
            </a:r>
            <a:r>
              <a:rPr lang="nl-NL" sz="28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45</a:t>
            </a: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13D18C44-5E6E-3A0F-9ACB-2012254D3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De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meegevoerde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post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8870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2">
            <a:extLst>
              <a:ext uri="{FF2B5EF4-FFF2-40B4-BE49-F238E27FC236}">
                <a16:creationId xmlns:a16="http://schemas.microsoft.com/office/drawing/2014/main" id="{EA501461-B1BE-0E90-A33A-AC107B153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206998A-94F7-4F44-9F05-7DEAB5BD9D22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9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4578" name="Tijdelijke aanduiding voor dianummer 2">
            <a:extLst>
              <a:ext uri="{FF2B5EF4-FFF2-40B4-BE49-F238E27FC236}">
                <a16:creationId xmlns:a16="http://schemas.microsoft.com/office/drawing/2014/main" id="{4A12271E-994E-7A8B-2185-87BA447E394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A334274F-DEA7-D64D-A7EF-720E967AFACA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9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B7C2E6EA-2DB6-6E18-6706-179863EA4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Ontwikkeling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van de Zeppelins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Text Box 2">
            <a:extLst>
              <a:ext uri="{FF2B5EF4-FFF2-40B4-BE49-F238E27FC236}">
                <a16:creationId xmlns:a16="http://schemas.microsoft.com/office/drawing/2014/main" id="{EE745896-D24D-DBCE-B937-1DB88352D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8A8F843-384C-304A-9CB6-D20466FF3990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90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83298" name="Tijdelijke aanduiding voor dianummer 1">
            <a:extLst>
              <a:ext uri="{FF2B5EF4-FFF2-40B4-BE49-F238E27FC236}">
                <a16:creationId xmlns:a16="http://schemas.microsoft.com/office/drawing/2014/main" id="{F2182A0D-82F5-935B-373A-C7581064087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BDEA6B52-1F8D-9347-8D04-13BDA7459E3C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90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83299" name="Rectangle 2">
            <a:extLst>
              <a:ext uri="{FF2B5EF4-FFF2-40B4-BE49-F238E27FC236}">
                <a16:creationId xmlns:a16="http://schemas.microsoft.com/office/drawing/2014/main" id="{949EDBD8-6D6E-8238-B885-7B18C3D30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28273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183300" name="Rectangle 3">
            <a:extLst>
              <a:ext uri="{FF2B5EF4-FFF2-40B4-BE49-F238E27FC236}">
                <a16:creationId xmlns:a16="http://schemas.microsoft.com/office/drawing/2014/main" id="{BD09ECD8-EE10-CF20-473C-C10DC40D0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44402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9" name="Tekstvak 1">
            <a:extLst>
              <a:ext uri="{FF2B5EF4-FFF2-40B4-BE49-F238E27FC236}">
                <a16:creationId xmlns:a16="http://schemas.microsoft.com/office/drawing/2014/main" id="{71D72C90-ED39-7E78-2A68-CCF2F44B9CA1}"/>
              </a:ext>
            </a:extLst>
          </p:cNvPr>
          <p:cNvSpPr txBox="1"/>
          <p:nvPr/>
        </p:nvSpPr>
        <p:spPr>
          <a:xfrm>
            <a:off x="1043608" y="1916832"/>
            <a:ext cx="691276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nl-NL" sz="2800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Uit:</a:t>
            </a:r>
          </a:p>
          <a:p>
            <a:pPr eaLnBrk="1" hangingPunct="1">
              <a:defRPr/>
            </a:pPr>
            <a:r>
              <a:rPr lang="nl-NL" sz="2800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- Duitsland</a:t>
            </a:r>
          </a:p>
          <a:p>
            <a:pPr eaLnBrk="1" hangingPunct="1">
              <a:defRPr/>
            </a:pPr>
            <a:r>
              <a:rPr lang="nl-NL" sz="2800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- Verdragsstaten (± </a:t>
            </a:r>
            <a:r>
              <a:rPr lang="nl-NL" sz="28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20</a:t>
            </a:r>
            <a:r>
              <a:rPr lang="nl-NL" sz="2800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):</a:t>
            </a:r>
          </a:p>
          <a:p>
            <a:pPr eaLnBrk="1" hangingPunct="1">
              <a:defRPr/>
            </a:pPr>
            <a:r>
              <a:rPr lang="nl-NL" sz="2800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	- West-Europa </a:t>
            </a:r>
          </a:p>
          <a:p>
            <a:pPr eaLnBrk="1" hangingPunct="1">
              <a:defRPr/>
            </a:pPr>
            <a:r>
              <a:rPr lang="nl-NL" sz="2800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	- Latijns-Amerika</a:t>
            </a:r>
          </a:p>
          <a:p>
            <a:pPr eaLnBrk="1" hangingPunct="1">
              <a:defRPr/>
            </a:pPr>
            <a:r>
              <a:rPr lang="nl-NL" sz="2800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	- USA</a:t>
            </a:r>
          </a:p>
          <a:p>
            <a:pPr eaLnBrk="1" hangingPunct="1">
              <a:defRPr/>
            </a:pPr>
            <a:endParaRPr lang="nl-NL" sz="2800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800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Mogelijke trajecten: </a:t>
            </a:r>
            <a:r>
              <a:rPr lang="nl-NL" sz="28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45</a:t>
            </a:r>
          </a:p>
          <a:p>
            <a:pPr eaLnBrk="1" hangingPunct="1">
              <a:defRPr/>
            </a:pPr>
            <a:endParaRPr lang="nl-NL" sz="2800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800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Combinaties: ± </a:t>
            </a:r>
            <a:r>
              <a:rPr lang="nl-NL" sz="28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900</a:t>
            </a:r>
            <a:r>
              <a:rPr lang="nl-NL" sz="2800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brieven / kaarten</a:t>
            </a: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13D18C44-5E6E-3A0F-9ACB-2012254D3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De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meegevoerde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post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4652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Text Box 2">
            <a:extLst>
              <a:ext uri="{FF2B5EF4-FFF2-40B4-BE49-F238E27FC236}">
                <a16:creationId xmlns:a16="http://schemas.microsoft.com/office/drawing/2014/main" id="{EE745896-D24D-DBCE-B937-1DB88352D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8A8F843-384C-304A-9CB6-D20466FF3990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91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83298" name="Tijdelijke aanduiding voor dianummer 1">
            <a:extLst>
              <a:ext uri="{FF2B5EF4-FFF2-40B4-BE49-F238E27FC236}">
                <a16:creationId xmlns:a16="http://schemas.microsoft.com/office/drawing/2014/main" id="{F2182A0D-82F5-935B-373A-C7581064087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BDEA6B52-1F8D-9347-8D04-13BDA7459E3C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91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83299" name="Rectangle 2">
            <a:extLst>
              <a:ext uri="{FF2B5EF4-FFF2-40B4-BE49-F238E27FC236}">
                <a16:creationId xmlns:a16="http://schemas.microsoft.com/office/drawing/2014/main" id="{949EDBD8-6D6E-8238-B885-7B18C3D30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28273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183300" name="Rectangle 3">
            <a:extLst>
              <a:ext uri="{FF2B5EF4-FFF2-40B4-BE49-F238E27FC236}">
                <a16:creationId xmlns:a16="http://schemas.microsoft.com/office/drawing/2014/main" id="{BD09ECD8-EE10-CF20-473C-C10DC40D0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44402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9" name="Tekstvak 1">
            <a:extLst>
              <a:ext uri="{FF2B5EF4-FFF2-40B4-BE49-F238E27FC236}">
                <a16:creationId xmlns:a16="http://schemas.microsoft.com/office/drawing/2014/main" id="{71D72C90-ED39-7E78-2A68-CCF2F44B9CA1}"/>
              </a:ext>
            </a:extLst>
          </p:cNvPr>
          <p:cNvSpPr txBox="1"/>
          <p:nvPr/>
        </p:nvSpPr>
        <p:spPr>
          <a:xfrm>
            <a:off x="1043608" y="2185700"/>
            <a:ext cx="691276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nl-NL" sz="2800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Van landen waar post geladen werd:</a:t>
            </a:r>
          </a:p>
          <a:p>
            <a:pPr eaLnBrk="1" hangingPunct="1">
              <a:defRPr/>
            </a:pPr>
            <a:r>
              <a:rPr lang="nl-NL" sz="2800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Duitsland</a:t>
            </a:r>
          </a:p>
          <a:p>
            <a:pPr eaLnBrk="1" hangingPunct="1">
              <a:defRPr/>
            </a:pPr>
            <a:r>
              <a:rPr lang="nl-NL" sz="2800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Spanje</a:t>
            </a:r>
          </a:p>
          <a:p>
            <a:pPr eaLnBrk="1" hangingPunct="1">
              <a:defRPr/>
            </a:pPr>
            <a:r>
              <a:rPr lang="nl-NL" sz="2800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Brazilië</a:t>
            </a:r>
          </a:p>
          <a:p>
            <a:pPr eaLnBrk="1" hangingPunct="1">
              <a:defRPr/>
            </a:pPr>
            <a:r>
              <a:rPr lang="nl-NL" sz="2800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USA</a:t>
            </a: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13D18C44-5E6E-3A0F-9ACB-2012254D3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De </a:t>
            </a:r>
            <a:r>
              <a:rPr lang="en-US" sz="3600" dirty="0" err="1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gebruikte</a:t>
            </a:r>
            <a:r>
              <a:rPr lang="en-US" sz="3600" dirty="0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zegels</a:t>
            </a:r>
            <a:endParaRPr lang="en-GB" sz="3600" dirty="0">
              <a:solidFill>
                <a:srgbClr val="FF0000"/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9555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Text Box 2">
            <a:extLst>
              <a:ext uri="{FF2B5EF4-FFF2-40B4-BE49-F238E27FC236}">
                <a16:creationId xmlns:a16="http://schemas.microsoft.com/office/drawing/2014/main" id="{EE745896-D24D-DBCE-B937-1DB88352D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8A8F843-384C-304A-9CB6-D20466FF3990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92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83298" name="Tijdelijke aanduiding voor dianummer 1">
            <a:extLst>
              <a:ext uri="{FF2B5EF4-FFF2-40B4-BE49-F238E27FC236}">
                <a16:creationId xmlns:a16="http://schemas.microsoft.com/office/drawing/2014/main" id="{F2182A0D-82F5-935B-373A-C7581064087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BDEA6B52-1F8D-9347-8D04-13BDA7459E3C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92</a:t>
            </a:fld>
            <a:endParaRPr lang="nl-NL" altLang="en-NL" dirty="0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83299" name="Rectangle 2">
            <a:extLst>
              <a:ext uri="{FF2B5EF4-FFF2-40B4-BE49-F238E27FC236}">
                <a16:creationId xmlns:a16="http://schemas.microsoft.com/office/drawing/2014/main" id="{949EDBD8-6D6E-8238-B885-7B18C3D30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28273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183300" name="Rectangle 3">
            <a:extLst>
              <a:ext uri="{FF2B5EF4-FFF2-40B4-BE49-F238E27FC236}">
                <a16:creationId xmlns:a16="http://schemas.microsoft.com/office/drawing/2014/main" id="{BD09ECD8-EE10-CF20-473C-C10DC40D0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44402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9" name="Tekstvak 1">
            <a:extLst>
              <a:ext uri="{FF2B5EF4-FFF2-40B4-BE49-F238E27FC236}">
                <a16:creationId xmlns:a16="http://schemas.microsoft.com/office/drawing/2014/main" id="{71D72C90-ED39-7E78-2A68-CCF2F44B9CA1}"/>
              </a:ext>
            </a:extLst>
          </p:cNvPr>
          <p:cNvSpPr txBox="1"/>
          <p:nvPr/>
        </p:nvSpPr>
        <p:spPr>
          <a:xfrm>
            <a:off x="1043608" y="2185700"/>
            <a:ext cx="691276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nl-NL" sz="2800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Van landen waar post geladen werd:</a:t>
            </a:r>
          </a:p>
          <a:p>
            <a:pPr eaLnBrk="1" hangingPunct="1">
              <a:defRPr/>
            </a:pPr>
            <a:r>
              <a:rPr lang="nl-NL" sz="2800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Duitsland</a:t>
            </a:r>
            <a:r>
              <a:rPr lang="nl-NL" sz="2800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, </a:t>
            </a:r>
            <a:r>
              <a:rPr lang="nl-NL" sz="2800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Spanje</a:t>
            </a:r>
            <a:r>
              <a:rPr lang="nl-NL" sz="2800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, </a:t>
            </a:r>
            <a:r>
              <a:rPr lang="nl-NL" sz="2800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Brazilië</a:t>
            </a:r>
            <a:r>
              <a:rPr lang="nl-NL" sz="2800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en </a:t>
            </a:r>
            <a:r>
              <a:rPr lang="nl-NL" sz="2800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USA</a:t>
            </a:r>
          </a:p>
          <a:p>
            <a:pPr eaLnBrk="1" hangingPunct="1">
              <a:defRPr/>
            </a:pPr>
            <a:endParaRPr lang="nl-NL" sz="2800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800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Van overige verdragslanden, w.o.:</a:t>
            </a:r>
          </a:p>
          <a:p>
            <a:pPr eaLnBrk="1" hangingPunct="1">
              <a:defRPr/>
            </a:pPr>
            <a:r>
              <a:rPr lang="nl-NL" sz="2800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Danzig</a:t>
            </a:r>
            <a:r>
              <a:rPr lang="nl-NL" sz="2800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,</a:t>
            </a:r>
            <a:r>
              <a:rPr lang="nl-NL" sz="2800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Saarland</a:t>
            </a:r>
          </a:p>
          <a:p>
            <a:pPr eaLnBrk="1" hangingPunct="1">
              <a:defRPr/>
            </a:pPr>
            <a:r>
              <a:rPr lang="nl-NL" sz="2800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Zwitserland</a:t>
            </a:r>
            <a:r>
              <a:rPr lang="nl-NL" sz="2800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,</a:t>
            </a:r>
            <a:r>
              <a:rPr lang="nl-NL" sz="2800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Oostenrijk</a:t>
            </a:r>
            <a:r>
              <a:rPr lang="nl-NL" sz="2800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,</a:t>
            </a:r>
            <a:r>
              <a:rPr lang="nl-NL" sz="2800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Liechtenstein</a:t>
            </a:r>
          </a:p>
          <a:p>
            <a:pPr eaLnBrk="1" hangingPunct="1">
              <a:defRPr/>
            </a:pPr>
            <a:r>
              <a:rPr lang="nl-NL" sz="2800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Enkele West-Europa, w.o. </a:t>
            </a:r>
            <a:r>
              <a:rPr lang="nl-NL" sz="2800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Nederland</a:t>
            </a:r>
          </a:p>
          <a:p>
            <a:pPr eaLnBrk="1" hangingPunct="1">
              <a:defRPr/>
            </a:pPr>
            <a:r>
              <a:rPr lang="nl-NL" sz="2800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Zuid-Amerika: </a:t>
            </a:r>
            <a:r>
              <a:rPr lang="nl-NL" sz="2800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Argentinië</a:t>
            </a:r>
            <a:r>
              <a:rPr lang="nl-NL" sz="2800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,</a:t>
            </a:r>
            <a:r>
              <a:rPr lang="nl-NL" sz="2800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Uruguay</a:t>
            </a:r>
            <a:r>
              <a:rPr lang="nl-NL" sz="2800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,</a:t>
            </a:r>
            <a:r>
              <a:rPr lang="nl-NL" sz="2800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Bolivia</a:t>
            </a: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13D18C44-5E6E-3A0F-9ACB-2012254D3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De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gebruikte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zegels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2467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Text Box 2">
            <a:extLst>
              <a:ext uri="{FF2B5EF4-FFF2-40B4-BE49-F238E27FC236}">
                <a16:creationId xmlns:a16="http://schemas.microsoft.com/office/drawing/2014/main" id="{EE745896-D24D-DBCE-B937-1DB88352D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8A8F843-384C-304A-9CB6-D20466FF3990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93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83298" name="Tijdelijke aanduiding voor dianummer 1">
            <a:extLst>
              <a:ext uri="{FF2B5EF4-FFF2-40B4-BE49-F238E27FC236}">
                <a16:creationId xmlns:a16="http://schemas.microsoft.com/office/drawing/2014/main" id="{F2182A0D-82F5-935B-373A-C7581064087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BDEA6B52-1F8D-9347-8D04-13BDA7459E3C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93</a:t>
            </a:fld>
            <a:endParaRPr lang="nl-NL" altLang="en-NL" dirty="0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83299" name="Rectangle 2">
            <a:extLst>
              <a:ext uri="{FF2B5EF4-FFF2-40B4-BE49-F238E27FC236}">
                <a16:creationId xmlns:a16="http://schemas.microsoft.com/office/drawing/2014/main" id="{949EDBD8-6D6E-8238-B885-7B18C3D30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28273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183300" name="Rectangle 3">
            <a:extLst>
              <a:ext uri="{FF2B5EF4-FFF2-40B4-BE49-F238E27FC236}">
                <a16:creationId xmlns:a16="http://schemas.microsoft.com/office/drawing/2014/main" id="{BD09ECD8-EE10-CF20-473C-C10DC40D0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44402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9" name="Tekstvak 1">
            <a:extLst>
              <a:ext uri="{FF2B5EF4-FFF2-40B4-BE49-F238E27FC236}">
                <a16:creationId xmlns:a16="http://schemas.microsoft.com/office/drawing/2014/main" id="{71D72C90-ED39-7E78-2A68-CCF2F44B9CA1}"/>
              </a:ext>
            </a:extLst>
          </p:cNvPr>
          <p:cNvSpPr txBox="1"/>
          <p:nvPr/>
        </p:nvSpPr>
        <p:spPr>
          <a:xfrm>
            <a:off x="1043608" y="2185700"/>
            <a:ext cx="691276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nl-NL" sz="2800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Van landen waar post geladen werd:</a:t>
            </a:r>
          </a:p>
          <a:p>
            <a:pPr eaLnBrk="1" hangingPunct="1">
              <a:defRPr/>
            </a:pPr>
            <a:r>
              <a:rPr lang="nl-NL" sz="2800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Duitsland, Spanje, Brazilië en USA</a:t>
            </a:r>
          </a:p>
          <a:p>
            <a:pPr eaLnBrk="1" hangingPunct="1">
              <a:defRPr/>
            </a:pPr>
            <a:endParaRPr lang="nl-NL" sz="2800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800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Van overige verdragslanden, w.o.:</a:t>
            </a:r>
          </a:p>
          <a:p>
            <a:pPr eaLnBrk="1" hangingPunct="1">
              <a:defRPr/>
            </a:pPr>
            <a:r>
              <a:rPr lang="nl-NL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Danzig , Saarland</a:t>
            </a:r>
          </a:p>
          <a:p>
            <a:pPr eaLnBrk="1" hangingPunct="1">
              <a:defRPr/>
            </a:pPr>
            <a:r>
              <a:rPr lang="nl-NL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Zwitserland, Oostenrijk, Liechtenstein</a:t>
            </a:r>
          </a:p>
          <a:p>
            <a:pPr eaLnBrk="1" hangingPunct="1">
              <a:defRPr/>
            </a:pPr>
            <a:r>
              <a:rPr lang="nl-NL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Enkele West-Europa, w.o. Nederland</a:t>
            </a:r>
          </a:p>
          <a:p>
            <a:pPr eaLnBrk="1" hangingPunct="1">
              <a:defRPr/>
            </a:pPr>
            <a:r>
              <a:rPr lang="nl-NL" sz="2800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Zuid-Amerika: </a:t>
            </a:r>
            <a:r>
              <a:rPr lang="nl-NL" sz="2800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Argentinië</a:t>
            </a:r>
            <a:r>
              <a:rPr lang="nl-NL" sz="2800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,</a:t>
            </a:r>
            <a:r>
              <a:rPr lang="nl-NL" sz="2800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Uruguay</a:t>
            </a:r>
            <a:r>
              <a:rPr lang="nl-NL" sz="2800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,</a:t>
            </a:r>
            <a:r>
              <a:rPr lang="nl-NL" sz="2800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Bolivia</a:t>
            </a: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13D18C44-5E6E-3A0F-9ACB-2012254D3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De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gebruikte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zegels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084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Text Box 2">
            <a:extLst>
              <a:ext uri="{FF2B5EF4-FFF2-40B4-BE49-F238E27FC236}">
                <a16:creationId xmlns:a16="http://schemas.microsoft.com/office/drawing/2014/main" id="{EE745896-D24D-DBCE-B937-1DB88352D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8A8F843-384C-304A-9CB6-D20466FF3990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94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83298" name="Tijdelijke aanduiding voor dianummer 1">
            <a:extLst>
              <a:ext uri="{FF2B5EF4-FFF2-40B4-BE49-F238E27FC236}">
                <a16:creationId xmlns:a16="http://schemas.microsoft.com/office/drawing/2014/main" id="{F2182A0D-82F5-935B-373A-C7581064087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BDEA6B52-1F8D-9347-8D04-13BDA7459E3C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94</a:t>
            </a:fld>
            <a:endParaRPr lang="nl-NL" altLang="en-NL" dirty="0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83299" name="Rectangle 2">
            <a:extLst>
              <a:ext uri="{FF2B5EF4-FFF2-40B4-BE49-F238E27FC236}">
                <a16:creationId xmlns:a16="http://schemas.microsoft.com/office/drawing/2014/main" id="{949EDBD8-6D6E-8238-B885-7B18C3D30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28273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183300" name="Rectangle 3">
            <a:extLst>
              <a:ext uri="{FF2B5EF4-FFF2-40B4-BE49-F238E27FC236}">
                <a16:creationId xmlns:a16="http://schemas.microsoft.com/office/drawing/2014/main" id="{BD09ECD8-EE10-CF20-473C-C10DC40D0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44402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9" name="Tekstvak 1">
            <a:extLst>
              <a:ext uri="{FF2B5EF4-FFF2-40B4-BE49-F238E27FC236}">
                <a16:creationId xmlns:a16="http://schemas.microsoft.com/office/drawing/2014/main" id="{71D72C90-ED39-7E78-2A68-CCF2F44B9CA1}"/>
              </a:ext>
            </a:extLst>
          </p:cNvPr>
          <p:cNvSpPr txBox="1"/>
          <p:nvPr/>
        </p:nvSpPr>
        <p:spPr>
          <a:xfrm>
            <a:off x="1043608" y="2185700"/>
            <a:ext cx="691276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nl-NL" sz="2800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Van landen waar post geladen werd:</a:t>
            </a:r>
          </a:p>
          <a:p>
            <a:pPr eaLnBrk="1" hangingPunct="1">
              <a:defRPr/>
            </a:pPr>
            <a:r>
              <a:rPr lang="nl-NL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Duitsland</a:t>
            </a:r>
            <a:r>
              <a:rPr lang="nl-NL" sz="2800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, </a:t>
            </a:r>
            <a:r>
              <a:rPr lang="nl-NL" sz="28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Spanje</a:t>
            </a:r>
            <a:r>
              <a:rPr lang="nl-NL" sz="2800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, </a:t>
            </a:r>
            <a:r>
              <a:rPr lang="nl-NL" sz="28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Brazilië</a:t>
            </a:r>
            <a:r>
              <a:rPr lang="nl-NL" sz="2800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nl-NL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en USA</a:t>
            </a:r>
          </a:p>
          <a:p>
            <a:pPr eaLnBrk="1" hangingPunct="1">
              <a:defRPr/>
            </a:pPr>
            <a:endParaRPr lang="nl-NL" sz="2800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800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Van overige verdragslanden, w.o.:</a:t>
            </a:r>
          </a:p>
          <a:p>
            <a:pPr eaLnBrk="1" hangingPunct="1">
              <a:defRPr/>
            </a:pPr>
            <a:r>
              <a:rPr lang="nl-NL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Danzig , Saarland</a:t>
            </a:r>
          </a:p>
          <a:p>
            <a:pPr eaLnBrk="1" hangingPunct="1">
              <a:defRPr/>
            </a:pPr>
            <a:r>
              <a:rPr lang="nl-NL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Zwitserland, Oostenrijk, Liechtenstein</a:t>
            </a:r>
          </a:p>
          <a:p>
            <a:pPr eaLnBrk="1" hangingPunct="1">
              <a:defRPr/>
            </a:pPr>
            <a:r>
              <a:rPr lang="nl-NL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Enkele West-Europa, w.o. Nederland</a:t>
            </a:r>
          </a:p>
          <a:p>
            <a:pPr eaLnBrk="1" hangingPunct="1">
              <a:defRPr/>
            </a:pPr>
            <a:r>
              <a:rPr lang="nl-NL" sz="2800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Zuid-Amerika: </a:t>
            </a:r>
            <a:r>
              <a:rPr lang="nl-NL" sz="28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Argentinië</a:t>
            </a:r>
            <a:r>
              <a:rPr lang="nl-NL" sz="2800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,</a:t>
            </a:r>
            <a:r>
              <a:rPr lang="nl-NL" sz="2800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nl-NL" sz="28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Uruguay</a:t>
            </a:r>
            <a:r>
              <a:rPr lang="nl-NL" sz="2800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,</a:t>
            </a:r>
            <a:r>
              <a:rPr lang="nl-NL" sz="2800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nl-NL" sz="28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Bolivia</a:t>
            </a: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13D18C44-5E6E-3A0F-9ACB-2012254D3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De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gebruikte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zegels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5490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Text Box 2">
            <a:extLst>
              <a:ext uri="{FF2B5EF4-FFF2-40B4-BE49-F238E27FC236}">
                <a16:creationId xmlns:a16="http://schemas.microsoft.com/office/drawing/2014/main" id="{EE745896-D24D-DBCE-B937-1DB88352D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8A8F843-384C-304A-9CB6-D20466FF3990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95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83298" name="Tijdelijke aanduiding voor dianummer 1">
            <a:extLst>
              <a:ext uri="{FF2B5EF4-FFF2-40B4-BE49-F238E27FC236}">
                <a16:creationId xmlns:a16="http://schemas.microsoft.com/office/drawing/2014/main" id="{F2182A0D-82F5-935B-373A-C7581064087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BDEA6B52-1F8D-9347-8D04-13BDA7459E3C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95</a:t>
            </a:fld>
            <a:endParaRPr lang="nl-NL" altLang="en-NL" dirty="0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83299" name="Rectangle 2">
            <a:extLst>
              <a:ext uri="{FF2B5EF4-FFF2-40B4-BE49-F238E27FC236}">
                <a16:creationId xmlns:a16="http://schemas.microsoft.com/office/drawing/2014/main" id="{949EDBD8-6D6E-8238-B885-7B18C3D30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28273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183300" name="Rectangle 3">
            <a:extLst>
              <a:ext uri="{FF2B5EF4-FFF2-40B4-BE49-F238E27FC236}">
                <a16:creationId xmlns:a16="http://schemas.microsoft.com/office/drawing/2014/main" id="{BD09ECD8-EE10-CF20-473C-C10DC40D0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44402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9" name="Tekstvak 1">
            <a:extLst>
              <a:ext uri="{FF2B5EF4-FFF2-40B4-BE49-F238E27FC236}">
                <a16:creationId xmlns:a16="http://schemas.microsoft.com/office/drawing/2014/main" id="{71D72C90-ED39-7E78-2A68-CCF2F44B9CA1}"/>
              </a:ext>
            </a:extLst>
          </p:cNvPr>
          <p:cNvSpPr txBox="1"/>
          <p:nvPr/>
        </p:nvSpPr>
        <p:spPr>
          <a:xfrm>
            <a:off x="1043608" y="2185700"/>
            <a:ext cx="691276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nl-NL" sz="2800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Van landen waar post geladen werd:</a:t>
            </a:r>
          </a:p>
          <a:p>
            <a:pPr eaLnBrk="1" hangingPunct="1">
              <a:defRPr/>
            </a:pPr>
            <a:r>
              <a:rPr lang="nl-NL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Duitsland</a:t>
            </a:r>
            <a:r>
              <a:rPr lang="nl-NL" sz="2800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, </a:t>
            </a:r>
            <a:r>
              <a:rPr lang="nl-NL" sz="28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Spanje</a:t>
            </a:r>
            <a:r>
              <a:rPr lang="nl-NL" sz="2800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, </a:t>
            </a:r>
            <a:r>
              <a:rPr lang="nl-NL" sz="28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Brazilië</a:t>
            </a:r>
            <a:r>
              <a:rPr lang="nl-NL" sz="2800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nl-NL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en USA</a:t>
            </a:r>
          </a:p>
          <a:p>
            <a:pPr eaLnBrk="1" hangingPunct="1">
              <a:defRPr/>
            </a:pPr>
            <a:endParaRPr lang="nl-NL" sz="2800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sz="2800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Van overige verdragslanden, w.o.:</a:t>
            </a:r>
          </a:p>
          <a:p>
            <a:pPr eaLnBrk="1" hangingPunct="1">
              <a:defRPr/>
            </a:pPr>
            <a:r>
              <a:rPr lang="nl-NL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Danzig , Saarland</a:t>
            </a:r>
          </a:p>
          <a:p>
            <a:pPr eaLnBrk="1" hangingPunct="1">
              <a:defRPr/>
            </a:pPr>
            <a:r>
              <a:rPr lang="nl-NL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Zwitserland, Oostenrijk, Liechtenstein</a:t>
            </a:r>
          </a:p>
          <a:p>
            <a:pPr eaLnBrk="1" hangingPunct="1">
              <a:defRPr/>
            </a:pPr>
            <a:r>
              <a:rPr lang="nl-NL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Enkele West-Europa, w.o. Nederland</a:t>
            </a:r>
          </a:p>
          <a:p>
            <a:pPr eaLnBrk="1" hangingPunct="1">
              <a:defRPr/>
            </a:pPr>
            <a:r>
              <a:rPr lang="nl-NL" sz="2800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Zuid-Amerika: </a:t>
            </a:r>
            <a:r>
              <a:rPr lang="nl-NL" sz="28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Argentinië</a:t>
            </a:r>
            <a:r>
              <a:rPr lang="nl-NL" sz="2800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,</a:t>
            </a:r>
            <a:r>
              <a:rPr lang="nl-NL" sz="2800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nl-NL" sz="28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Uruguay</a:t>
            </a:r>
            <a:r>
              <a:rPr lang="nl-NL" sz="2800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,</a:t>
            </a:r>
            <a:r>
              <a:rPr lang="nl-NL" sz="2800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nl-NL" sz="28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Bolivia</a:t>
            </a: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13D18C44-5E6E-3A0F-9ACB-2012254D3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De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gebruikte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zegels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1720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Text Box 2">
            <a:extLst>
              <a:ext uri="{FF2B5EF4-FFF2-40B4-BE49-F238E27FC236}">
                <a16:creationId xmlns:a16="http://schemas.microsoft.com/office/drawing/2014/main" id="{EE745896-D24D-DBCE-B937-1DB88352D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1" y="5599510"/>
            <a:ext cx="1418035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8A8F843-384C-304A-9CB6-D20466FF3990}" type="slidenum">
              <a:rPr lang="nl-NL" altLang="en-NL" sz="105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96</a:t>
            </a:fld>
            <a:endParaRPr lang="nl-NL" altLang="en-NL" sz="105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83298" name="Tijdelijke aanduiding voor dianummer 1">
            <a:extLst>
              <a:ext uri="{FF2B5EF4-FFF2-40B4-BE49-F238E27FC236}">
                <a16:creationId xmlns:a16="http://schemas.microsoft.com/office/drawing/2014/main" id="{F2182A0D-82F5-935B-373A-C7581064087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BDEA6B52-1F8D-9347-8D04-13BDA7459E3C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96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83299" name="Rectangle 2">
            <a:extLst>
              <a:ext uri="{FF2B5EF4-FFF2-40B4-BE49-F238E27FC236}">
                <a16:creationId xmlns:a16="http://schemas.microsoft.com/office/drawing/2014/main" id="{949EDBD8-6D6E-8238-B885-7B18C3D30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9" y="296453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 sz="1800"/>
          </a:p>
        </p:txBody>
      </p:sp>
      <p:sp>
        <p:nvSpPr>
          <p:cNvPr id="183300" name="Rectangle 3">
            <a:extLst>
              <a:ext uri="{FF2B5EF4-FFF2-40B4-BE49-F238E27FC236}">
                <a16:creationId xmlns:a16="http://schemas.microsoft.com/office/drawing/2014/main" id="{BD09ECD8-EE10-CF20-473C-C10DC40D0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9" y="400276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 sz="1800"/>
          </a:p>
        </p:txBody>
      </p:sp>
      <p:sp>
        <p:nvSpPr>
          <p:cNvPr id="9" name="Tekstvak 1">
            <a:extLst>
              <a:ext uri="{FF2B5EF4-FFF2-40B4-BE49-F238E27FC236}">
                <a16:creationId xmlns:a16="http://schemas.microsoft.com/office/drawing/2014/main" id="{71D72C90-ED39-7E78-2A68-CCF2F44B9CA1}"/>
              </a:ext>
            </a:extLst>
          </p:cNvPr>
          <p:cNvSpPr txBox="1"/>
          <p:nvPr/>
        </p:nvSpPr>
        <p:spPr>
          <a:xfrm>
            <a:off x="2250281" y="3221832"/>
            <a:ext cx="4806554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sz="3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1. POST UIT DUITSLAND</a:t>
            </a:r>
            <a:endParaRPr lang="nl-NL" sz="3000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0236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Text Box 2">
            <a:extLst>
              <a:ext uri="{FF2B5EF4-FFF2-40B4-BE49-F238E27FC236}">
                <a16:creationId xmlns:a16="http://schemas.microsoft.com/office/drawing/2014/main" id="{8364676A-E4F5-229F-5096-36838C41C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1" y="5599510"/>
            <a:ext cx="1418035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0A186C4-0C4A-8347-96CD-F1D2483C9B7E}" type="slidenum">
              <a:rPr lang="nl-NL" altLang="en-NL" sz="105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97</a:t>
            </a:fld>
            <a:endParaRPr lang="nl-NL" altLang="en-NL" sz="105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85346" name="Tijdelijke aanduiding voor dianummer 1">
            <a:extLst>
              <a:ext uri="{FF2B5EF4-FFF2-40B4-BE49-F238E27FC236}">
                <a16:creationId xmlns:a16="http://schemas.microsoft.com/office/drawing/2014/main" id="{490F3E97-5B2B-4BD1-EB3C-0A71A4B9F35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72745378-8F95-374A-BA75-69E1A2162540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97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85347" name="Rectangle 2">
            <a:extLst>
              <a:ext uri="{FF2B5EF4-FFF2-40B4-BE49-F238E27FC236}">
                <a16:creationId xmlns:a16="http://schemas.microsoft.com/office/drawing/2014/main" id="{F7786ECE-1A61-027C-8662-0796A063AA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9" y="296453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 sz="1800"/>
          </a:p>
        </p:txBody>
      </p:sp>
      <p:sp>
        <p:nvSpPr>
          <p:cNvPr id="185348" name="Rectangle 3">
            <a:extLst>
              <a:ext uri="{FF2B5EF4-FFF2-40B4-BE49-F238E27FC236}">
                <a16:creationId xmlns:a16="http://schemas.microsoft.com/office/drawing/2014/main" id="{148AC424-8B9F-4853-D243-018882FC3D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9" y="400276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 sz="1800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6FEE87A2-F65D-ED9B-97D2-7A10FB792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1329929"/>
            <a:ext cx="5543550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 anchor="b"/>
          <a:lstStyle/>
          <a:p>
            <a:pP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27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Speciale</a:t>
            </a: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en-US" sz="27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tarieven</a:t>
            </a: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: </a:t>
            </a:r>
            <a:r>
              <a:rPr lang="en-US" sz="27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Duitsland</a:t>
            </a:r>
            <a:endParaRPr lang="en-GB" sz="27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9" name="Tekstvak 1">
            <a:extLst>
              <a:ext uri="{FF2B5EF4-FFF2-40B4-BE49-F238E27FC236}">
                <a16:creationId xmlns:a16="http://schemas.microsoft.com/office/drawing/2014/main" id="{5A116151-FCE3-5FF7-2BAE-D1B64D6D5640}"/>
              </a:ext>
            </a:extLst>
          </p:cNvPr>
          <p:cNvSpPr txBox="1"/>
          <p:nvPr/>
        </p:nvSpPr>
        <p:spPr>
          <a:xfrm>
            <a:off x="1818086" y="2619375"/>
            <a:ext cx="5507831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sz="18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Vanaf </a:t>
            </a:r>
            <a:r>
              <a:rPr lang="nl-NL" sz="1800" b="1" dirty="0" err="1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Friedrichshafen</a:t>
            </a:r>
            <a:r>
              <a:rPr lang="nl-NL" sz="18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:</a:t>
            </a:r>
            <a:endParaRPr lang="nl-NL" sz="1800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Text Box 2">
            <a:extLst>
              <a:ext uri="{FF2B5EF4-FFF2-40B4-BE49-F238E27FC236}">
                <a16:creationId xmlns:a16="http://schemas.microsoft.com/office/drawing/2014/main" id="{D4BC0826-1C1F-50FD-EA58-779EB0F35A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1" y="5599510"/>
            <a:ext cx="1418035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DDCA7F9-3B6F-4448-9E02-649B763C0164}" type="slidenum">
              <a:rPr lang="nl-NL" altLang="en-NL" sz="105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98</a:t>
            </a:fld>
            <a:endParaRPr lang="nl-NL" altLang="en-NL" sz="105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87394" name="Tijdelijke aanduiding voor dianummer 1">
            <a:extLst>
              <a:ext uri="{FF2B5EF4-FFF2-40B4-BE49-F238E27FC236}">
                <a16:creationId xmlns:a16="http://schemas.microsoft.com/office/drawing/2014/main" id="{D61CCB6E-5EE9-CB3E-C2AF-7BD575AE3BD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71A4C2EE-165E-0A47-BF8A-053C4E6AFE66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98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87395" name="Rectangle 2">
            <a:extLst>
              <a:ext uri="{FF2B5EF4-FFF2-40B4-BE49-F238E27FC236}">
                <a16:creationId xmlns:a16="http://schemas.microsoft.com/office/drawing/2014/main" id="{23C74B31-6D1A-5329-EE27-339CB8EA0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9" y="296453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 sz="1800"/>
          </a:p>
        </p:txBody>
      </p:sp>
      <p:sp>
        <p:nvSpPr>
          <p:cNvPr id="187396" name="Rectangle 3">
            <a:extLst>
              <a:ext uri="{FF2B5EF4-FFF2-40B4-BE49-F238E27FC236}">
                <a16:creationId xmlns:a16="http://schemas.microsoft.com/office/drawing/2014/main" id="{542E5F6E-D0D8-C755-F7D4-554B03E3F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9" y="400276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 sz="1800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B93BF4F8-27D5-79C2-B030-0AEE2C5724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1329929"/>
            <a:ext cx="5543550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 anchor="b"/>
          <a:lstStyle/>
          <a:p>
            <a:pP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27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Speciale</a:t>
            </a: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en-US" sz="27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tarieven</a:t>
            </a: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: </a:t>
            </a:r>
            <a:r>
              <a:rPr lang="en-US" sz="27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Duitsland</a:t>
            </a:r>
            <a:endParaRPr lang="en-GB" sz="27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ABD7AB0E-544C-ACBE-07E1-B96076611488}"/>
              </a:ext>
            </a:extLst>
          </p:cNvPr>
          <p:cNvGraphicFramePr>
            <a:graphicFrameLocks noGrp="1"/>
          </p:cNvGraphicFramePr>
          <p:nvPr/>
        </p:nvGraphicFramePr>
        <p:xfrm>
          <a:off x="1925242" y="3213498"/>
          <a:ext cx="4879182" cy="1674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63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63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63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4804">
                <a:tc>
                  <a:txBody>
                    <a:bodyPr/>
                    <a:lstStyle/>
                    <a:p>
                      <a:r>
                        <a:rPr lang="nl-NL" sz="1500" cap="small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Bestemming</a:t>
                      </a:r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500" cap="small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Brief</a:t>
                      </a:r>
                      <a:endParaRPr lang="en-NL" sz="1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500" cap="small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Kaart</a:t>
                      </a:r>
                      <a:endParaRPr lang="en-NL" sz="1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804">
                <a:tc>
                  <a:txBody>
                    <a:bodyPr/>
                    <a:lstStyle/>
                    <a:p>
                      <a:r>
                        <a:rPr lang="nl-NL" sz="1500" b="1" cap="small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Spanje</a:t>
                      </a:r>
                      <a:endParaRPr lang="en-NL" sz="15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5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Mark</a:t>
                      </a:r>
                      <a:endParaRPr lang="en-NL" sz="15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5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Mark</a:t>
                      </a:r>
                      <a:endParaRPr lang="en-NL" sz="15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804">
                <a:tc>
                  <a:txBody>
                    <a:bodyPr/>
                    <a:lstStyle/>
                    <a:p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endParaRPr lang="en-NL" sz="1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4804">
                <a:tc>
                  <a:txBody>
                    <a:bodyPr/>
                    <a:lstStyle/>
                    <a:p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4804">
                <a:tc>
                  <a:txBody>
                    <a:bodyPr/>
                    <a:lstStyle/>
                    <a:p>
                      <a:endParaRPr lang="en-NL" sz="1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kstvak 1">
            <a:extLst>
              <a:ext uri="{FF2B5EF4-FFF2-40B4-BE49-F238E27FC236}">
                <a16:creationId xmlns:a16="http://schemas.microsoft.com/office/drawing/2014/main" id="{ED7886B8-BFEE-89EC-9ECC-454C64DC0992}"/>
              </a:ext>
            </a:extLst>
          </p:cNvPr>
          <p:cNvSpPr txBox="1"/>
          <p:nvPr/>
        </p:nvSpPr>
        <p:spPr>
          <a:xfrm>
            <a:off x="1818086" y="2619375"/>
            <a:ext cx="5507831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sz="18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Vanaf </a:t>
            </a:r>
            <a:r>
              <a:rPr lang="nl-NL" sz="1800" b="1" dirty="0" err="1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Friedrichshafen</a:t>
            </a:r>
            <a:r>
              <a:rPr lang="nl-NL" sz="18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:</a:t>
            </a:r>
            <a:endParaRPr lang="nl-NL" sz="1800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Text Box 2">
            <a:extLst>
              <a:ext uri="{FF2B5EF4-FFF2-40B4-BE49-F238E27FC236}">
                <a16:creationId xmlns:a16="http://schemas.microsoft.com/office/drawing/2014/main" id="{BEB7CD31-3236-868F-15D6-5FF0ECC3F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1" y="5599510"/>
            <a:ext cx="1418035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161CE72-593B-A84E-BC45-1103A882A39E}" type="slidenum">
              <a:rPr lang="nl-NL" altLang="en-NL" sz="105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99</a:t>
            </a:fld>
            <a:endParaRPr lang="nl-NL" altLang="en-NL" sz="105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89442" name="Tijdelijke aanduiding voor dianummer 1">
            <a:extLst>
              <a:ext uri="{FF2B5EF4-FFF2-40B4-BE49-F238E27FC236}">
                <a16:creationId xmlns:a16="http://schemas.microsoft.com/office/drawing/2014/main" id="{4C18F914-B052-9BCF-C94B-648AC6F3306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D74233AB-D9E8-BD40-A8DB-230ED1006E86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99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89443" name="Rectangle 2">
            <a:extLst>
              <a:ext uri="{FF2B5EF4-FFF2-40B4-BE49-F238E27FC236}">
                <a16:creationId xmlns:a16="http://schemas.microsoft.com/office/drawing/2014/main" id="{7A287A2D-D79D-B3BE-9355-F0FAF8B51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9" y="296453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 sz="1800"/>
          </a:p>
        </p:txBody>
      </p:sp>
      <p:sp>
        <p:nvSpPr>
          <p:cNvPr id="189444" name="Rectangle 3">
            <a:extLst>
              <a:ext uri="{FF2B5EF4-FFF2-40B4-BE49-F238E27FC236}">
                <a16:creationId xmlns:a16="http://schemas.microsoft.com/office/drawing/2014/main" id="{7685CB7B-FE80-372B-E164-58692A557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9" y="400276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 sz="1800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E17224A6-6E0A-818C-AC68-11A1F2039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1329929"/>
            <a:ext cx="5543550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 anchor="b"/>
          <a:lstStyle/>
          <a:p>
            <a:pP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27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Speciale</a:t>
            </a: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en-US" sz="27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tarieven</a:t>
            </a: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: </a:t>
            </a:r>
            <a:r>
              <a:rPr lang="en-US" sz="27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Duitsland</a:t>
            </a:r>
            <a:endParaRPr lang="en-GB" sz="27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B5283AC2-7210-E9C7-4080-009F65276E58}"/>
              </a:ext>
            </a:extLst>
          </p:cNvPr>
          <p:cNvGraphicFramePr>
            <a:graphicFrameLocks noGrp="1"/>
          </p:cNvGraphicFramePr>
          <p:nvPr/>
        </p:nvGraphicFramePr>
        <p:xfrm>
          <a:off x="1925242" y="3213498"/>
          <a:ext cx="4879181" cy="16740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63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63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63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4804">
                <a:tc>
                  <a:txBody>
                    <a:bodyPr/>
                    <a:lstStyle/>
                    <a:p>
                      <a:r>
                        <a:rPr lang="nl-NL" sz="1500" cap="small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Bestemming</a:t>
                      </a:r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500" cap="small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Brief</a:t>
                      </a:r>
                      <a:endParaRPr lang="en-NL" sz="1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500" cap="small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Kaart</a:t>
                      </a:r>
                      <a:endParaRPr lang="en-NL" sz="1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804">
                <a:tc>
                  <a:txBody>
                    <a:bodyPr/>
                    <a:lstStyle/>
                    <a:p>
                      <a:r>
                        <a:rPr lang="nl-NL" sz="1500" cap="small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Spanje</a:t>
                      </a:r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Mark</a:t>
                      </a:r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Mark</a:t>
                      </a:r>
                      <a:endParaRPr lang="en-NL" sz="1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804">
                <a:tc>
                  <a:txBody>
                    <a:bodyPr/>
                    <a:lstStyle/>
                    <a:p>
                      <a:r>
                        <a:rPr lang="nl-NL" sz="1500" b="1" cap="small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Zuid-Amerika</a:t>
                      </a:r>
                      <a:endParaRPr lang="en-NL" sz="15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5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Mark</a:t>
                      </a:r>
                      <a:endParaRPr lang="en-NL" sz="15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5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Mark</a:t>
                      </a:r>
                      <a:endParaRPr lang="en-NL" sz="15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4804">
                <a:tc>
                  <a:txBody>
                    <a:bodyPr/>
                    <a:lstStyle/>
                    <a:p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4804">
                <a:tc>
                  <a:txBody>
                    <a:bodyPr/>
                    <a:lstStyle/>
                    <a:p>
                      <a:endParaRPr lang="en-NL" sz="1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endParaRPr lang="en-NL" sz="1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tc>
                  <a:txBody>
                    <a:bodyPr/>
                    <a:lstStyle/>
                    <a:p>
                      <a:pPr algn="r"/>
                      <a:endParaRPr lang="en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kstvak 1">
            <a:extLst>
              <a:ext uri="{FF2B5EF4-FFF2-40B4-BE49-F238E27FC236}">
                <a16:creationId xmlns:a16="http://schemas.microsoft.com/office/drawing/2014/main" id="{641D04C8-E466-4C17-3CA0-12D902B2781B}"/>
              </a:ext>
            </a:extLst>
          </p:cNvPr>
          <p:cNvSpPr txBox="1"/>
          <p:nvPr/>
        </p:nvSpPr>
        <p:spPr>
          <a:xfrm>
            <a:off x="1818086" y="2619375"/>
            <a:ext cx="5507831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sz="18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Vanaf </a:t>
            </a:r>
            <a:r>
              <a:rPr lang="nl-NL" sz="1800" b="1" dirty="0" err="1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Friedrichshafen</a:t>
            </a:r>
            <a:r>
              <a:rPr lang="nl-NL" sz="18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:</a:t>
            </a:r>
            <a:endParaRPr lang="nl-NL" sz="1800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ahoma"/>
        <a:ea typeface="Arial Unicode MS"/>
        <a:cs typeface="Arial Unicode MS"/>
      </a:majorFont>
      <a:minorFont>
        <a:latin typeface="Tahoma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03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pitchFamily="-10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03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pitchFamily="-10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ahoma"/>
        <a:ea typeface="Arial Unicode MS"/>
        <a:cs typeface="Arial Unicode MS"/>
      </a:majorFont>
      <a:minorFont>
        <a:latin typeface="Tahoma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03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pitchFamily="-10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03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pitchFamily="-10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ahoma"/>
        <a:ea typeface="Arial Unicode MS"/>
        <a:cs typeface="Arial Unicode MS"/>
      </a:majorFont>
      <a:minorFont>
        <a:latin typeface="Tahoma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03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pitchFamily="-10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03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pitchFamily="-10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ahoma"/>
        <a:ea typeface="Arial Unicode MS"/>
        <a:cs typeface="Arial Unicode MS"/>
      </a:majorFont>
      <a:minorFont>
        <a:latin typeface="Tahoma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03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pitchFamily="-10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03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pitchFamily="-10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59844</TotalTime>
  <Words>4444</Words>
  <Application>Microsoft Macintosh PowerPoint</Application>
  <PresentationFormat>On-screen Show (4:3)</PresentationFormat>
  <Paragraphs>2235</Paragraphs>
  <Slides>178</Slides>
  <Notes>178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178</vt:i4>
      </vt:variant>
    </vt:vector>
  </HeadingPairs>
  <TitlesOfParts>
    <vt:vector size="186" baseType="lpstr">
      <vt:lpstr>Arial</vt:lpstr>
      <vt:lpstr>Calibri</vt:lpstr>
      <vt:lpstr>Tahoma</vt:lpstr>
      <vt:lpstr>Times New Roman</vt:lpstr>
      <vt:lpstr>Office Theme</vt:lpstr>
      <vt:lpstr>1_Office Theme</vt:lpstr>
      <vt:lpstr>3_Office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Semantic Parameters of the Grammaticalization of Agreement</dc:title>
  <dc:creator>bakker</dc:creator>
  <cp:lastModifiedBy>Dik Bakker</cp:lastModifiedBy>
  <cp:revision>2951</cp:revision>
  <cp:lastPrinted>2019-12-29T13:11:28Z</cp:lastPrinted>
  <dcterms:created xsi:type="dcterms:W3CDTF">2018-09-22T08:23:22Z</dcterms:created>
  <dcterms:modified xsi:type="dcterms:W3CDTF">2023-05-04T08:21:07Z</dcterms:modified>
</cp:coreProperties>
</file>