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sldIdLst>
    <p:sldId id="2160" r:id="rId2"/>
    <p:sldId id="1721" r:id="rId3"/>
    <p:sldId id="2082" r:id="rId4"/>
    <p:sldId id="2099" r:id="rId5"/>
    <p:sldId id="2002" r:id="rId6"/>
    <p:sldId id="2118" r:id="rId7"/>
    <p:sldId id="2340" r:id="rId8"/>
    <p:sldId id="2341" r:id="rId9"/>
    <p:sldId id="2342" r:id="rId10"/>
    <p:sldId id="2343" r:id="rId11"/>
    <p:sldId id="2344" r:id="rId12"/>
    <p:sldId id="2345" r:id="rId13"/>
    <p:sldId id="2346" r:id="rId14"/>
    <p:sldId id="2347" r:id="rId15"/>
    <p:sldId id="2348" r:id="rId16"/>
    <p:sldId id="2349" r:id="rId17"/>
    <p:sldId id="2350" r:id="rId18"/>
    <p:sldId id="2351" r:id="rId19"/>
    <p:sldId id="2352" r:id="rId20"/>
    <p:sldId id="2353" r:id="rId21"/>
    <p:sldId id="2354" r:id="rId22"/>
    <p:sldId id="2355" r:id="rId23"/>
    <p:sldId id="2356" r:id="rId24"/>
    <p:sldId id="2357" r:id="rId25"/>
    <p:sldId id="2358" r:id="rId26"/>
    <p:sldId id="2359" r:id="rId27"/>
    <p:sldId id="2360" r:id="rId28"/>
    <p:sldId id="2361" r:id="rId29"/>
    <p:sldId id="2362" r:id="rId30"/>
    <p:sldId id="2363" r:id="rId31"/>
    <p:sldId id="2364" r:id="rId32"/>
    <p:sldId id="2365" r:id="rId33"/>
    <p:sldId id="2366" r:id="rId34"/>
    <p:sldId id="2003" r:id="rId35"/>
    <p:sldId id="1995" r:id="rId36"/>
    <p:sldId id="1996" r:id="rId37"/>
    <p:sldId id="2146" r:id="rId38"/>
    <p:sldId id="2147" r:id="rId39"/>
    <p:sldId id="2145" r:id="rId40"/>
    <p:sldId id="2148" r:id="rId41"/>
    <p:sldId id="2149" r:id="rId42"/>
    <p:sldId id="2150" r:id="rId43"/>
    <p:sldId id="2151" r:id="rId44"/>
    <p:sldId id="2152" r:id="rId45"/>
    <p:sldId id="2050" r:id="rId46"/>
    <p:sldId id="2100" r:id="rId47"/>
    <p:sldId id="2053" r:id="rId48"/>
    <p:sldId id="2101" r:id="rId49"/>
    <p:sldId id="2106" r:id="rId50"/>
    <p:sldId id="2102" r:id="rId51"/>
    <p:sldId id="2054" r:id="rId52"/>
    <p:sldId id="2055" r:id="rId53"/>
    <p:sldId id="2074" r:id="rId54"/>
    <p:sldId id="2107" r:id="rId55"/>
    <p:sldId id="2161" r:id="rId56"/>
    <p:sldId id="2307" r:id="rId57"/>
    <p:sldId id="2308" r:id="rId58"/>
    <p:sldId id="2309" r:id="rId59"/>
    <p:sldId id="2310" r:id="rId60"/>
    <p:sldId id="2311" r:id="rId61"/>
    <p:sldId id="2312" r:id="rId62"/>
    <p:sldId id="2313" r:id="rId63"/>
    <p:sldId id="2314" r:id="rId64"/>
    <p:sldId id="2315" r:id="rId65"/>
    <p:sldId id="2316" r:id="rId66"/>
    <p:sldId id="2317" r:id="rId67"/>
    <p:sldId id="2318" r:id="rId68"/>
    <p:sldId id="2319" r:id="rId69"/>
    <p:sldId id="2320" r:id="rId70"/>
    <p:sldId id="2321" r:id="rId71"/>
    <p:sldId id="2322" r:id="rId72"/>
    <p:sldId id="2323" r:id="rId73"/>
    <p:sldId id="2324" r:id="rId74"/>
    <p:sldId id="2325" r:id="rId75"/>
    <p:sldId id="2326" r:id="rId76"/>
    <p:sldId id="2327" r:id="rId77"/>
    <p:sldId id="2328" r:id="rId78"/>
    <p:sldId id="2329" r:id="rId79"/>
    <p:sldId id="2330" r:id="rId80"/>
    <p:sldId id="2331" r:id="rId81"/>
    <p:sldId id="2332" r:id="rId82"/>
    <p:sldId id="2333" r:id="rId83"/>
    <p:sldId id="2334" r:id="rId84"/>
    <p:sldId id="2335" r:id="rId85"/>
    <p:sldId id="2336" r:id="rId86"/>
    <p:sldId id="2337" r:id="rId87"/>
    <p:sldId id="2338" r:id="rId88"/>
    <p:sldId id="2339" r:id="rId89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291E77-8BF0-0B43-AB61-4780BC2ACEC9}" type="datetimeFigureOut">
              <a:rPr lang="en-NL" smtClean="0"/>
              <a:t>04/05/2023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B4857-5761-F641-A937-4842CE28AA30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33364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5">
            <a:extLst>
              <a:ext uri="{FF2B5EF4-FFF2-40B4-BE49-F238E27FC236}">
                <a16:creationId xmlns:a16="http://schemas.microsoft.com/office/drawing/2014/main" id="{30456948-310E-4A30-EE1F-1BBD31C7BDD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16B8CB52-BC97-224E-A304-EA45CF3AEF1E}" type="slidenum">
              <a:rPr lang="en-GB" altLang="en-NL" sz="1200" smtClean="0">
                <a:solidFill>
                  <a:srgbClr val="000000"/>
                </a:solidFill>
              </a:rPr>
              <a:pPr/>
              <a:t>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9219" name="Text Box 1">
            <a:extLst>
              <a:ext uri="{FF2B5EF4-FFF2-40B4-BE49-F238E27FC236}">
                <a16:creationId xmlns:a16="http://schemas.microsoft.com/office/drawing/2014/main" id="{243391A9-00DE-0C7C-96DE-462B8EEE7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5D8B996-BB57-F84F-86BD-95067F0C16A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9220" name="Text Box 2">
            <a:extLst>
              <a:ext uri="{FF2B5EF4-FFF2-40B4-BE49-F238E27FC236}">
                <a16:creationId xmlns:a16="http://schemas.microsoft.com/office/drawing/2014/main" id="{65831F7F-81F8-CA4C-685E-339C7CC3F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7FDC247-C81F-1347-8361-C2760C5D94F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9221" name="Text Box 3">
            <a:extLst>
              <a:ext uri="{FF2B5EF4-FFF2-40B4-BE49-F238E27FC236}">
                <a16:creationId xmlns:a16="http://schemas.microsoft.com/office/drawing/2014/main" id="{08B9FD33-EA81-83BC-BE49-421E18CB2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4EA914E-2060-AA42-B093-17DE25F6FFB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9222" name="Text Box 4">
            <a:extLst>
              <a:ext uri="{FF2B5EF4-FFF2-40B4-BE49-F238E27FC236}">
                <a16:creationId xmlns:a16="http://schemas.microsoft.com/office/drawing/2014/main" id="{9589283A-E473-985B-06B2-E162D31F6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CE5CB67-1F98-1744-AB00-D780D8DC9C3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9223" name="Text Box 5">
            <a:extLst>
              <a:ext uri="{FF2B5EF4-FFF2-40B4-BE49-F238E27FC236}">
                <a16:creationId xmlns:a16="http://schemas.microsoft.com/office/drawing/2014/main" id="{06264C44-B190-494C-E2DA-4232E5B73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9224" name="Text Box 6">
            <a:extLst>
              <a:ext uri="{FF2B5EF4-FFF2-40B4-BE49-F238E27FC236}">
                <a16:creationId xmlns:a16="http://schemas.microsoft.com/office/drawing/2014/main" id="{90D56C0B-0B56-9ED4-62AE-807875E769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5">
            <a:extLst>
              <a:ext uri="{FF2B5EF4-FFF2-40B4-BE49-F238E27FC236}">
                <a16:creationId xmlns:a16="http://schemas.microsoft.com/office/drawing/2014/main" id="{5238C68B-A9A7-F91E-956A-68761C91EA7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5C8E7B0-5646-9A4B-96A0-CB2C3A8897DC}" type="slidenum">
              <a:rPr lang="en-GB" altLang="en-NL" sz="1200" smtClean="0">
                <a:solidFill>
                  <a:srgbClr val="000000"/>
                </a:solidFill>
              </a:rPr>
              <a:pPr/>
              <a:t>11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899" name="Text Box 1">
            <a:extLst>
              <a:ext uri="{FF2B5EF4-FFF2-40B4-BE49-F238E27FC236}">
                <a16:creationId xmlns:a16="http://schemas.microsoft.com/office/drawing/2014/main" id="{88B21E09-0766-26F9-B501-D95633CF2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3BEEADE-12B9-574F-AF99-BEF8754B13A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900" name="Text Box 2">
            <a:extLst>
              <a:ext uri="{FF2B5EF4-FFF2-40B4-BE49-F238E27FC236}">
                <a16:creationId xmlns:a16="http://schemas.microsoft.com/office/drawing/2014/main" id="{77493605-556E-CC82-E2BB-2410C4884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93A4126-055E-7045-B45B-4C9ABF6D182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901" name="Text Box 3">
            <a:extLst>
              <a:ext uri="{FF2B5EF4-FFF2-40B4-BE49-F238E27FC236}">
                <a16:creationId xmlns:a16="http://schemas.microsoft.com/office/drawing/2014/main" id="{C8B96329-5CD2-16F7-9433-43CBCFFC8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D8C1F6B-4331-0F48-96E7-72332F33DD2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902" name="Text Box 4">
            <a:extLst>
              <a:ext uri="{FF2B5EF4-FFF2-40B4-BE49-F238E27FC236}">
                <a16:creationId xmlns:a16="http://schemas.microsoft.com/office/drawing/2014/main" id="{887173F2-3564-9C81-C1E5-5B73D0379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BD41568-C1CE-5442-A1E5-78B1C5A5546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903" name="Text Box 5">
            <a:extLst>
              <a:ext uri="{FF2B5EF4-FFF2-40B4-BE49-F238E27FC236}">
                <a16:creationId xmlns:a16="http://schemas.microsoft.com/office/drawing/2014/main" id="{2AEF0E3D-B821-EC72-755F-DF117CA8F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64904" name="Text Box 6">
            <a:extLst>
              <a:ext uri="{FF2B5EF4-FFF2-40B4-BE49-F238E27FC236}">
                <a16:creationId xmlns:a16="http://schemas.microsoft.com/office/drawing/2014/main" id="{446AD0C6-0F93-A966-0BE4-C369E707E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791723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5">
            <a:extLst>
              <a:ext uri="{FF2B5EF4-FFF2-40B4-BE49-F238E27FC236}">
                <a16:creationId xmlns:a16="http://schemas.microsoft.com/office/drawing/2014/main" id="{5238C68B-A9A7-F91E-956A-68761C91EA7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5C8E7B0-5646-9A4B-96A0-CB2C3A8897DC}" type="slidenum">
              <a:rPr lang="en-GB" altLang="en-NL" sz="1200" smtClean="0">
                <a:solidFill>
                  <a:srgbClr val="000000"/>
                </a:solidFill>
              </a:rPr>
              <a:pPr/>
              <a:t>12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899" name="Text Box 1">
            <a:extLst>
              <a:ext uri="{FF2B5EF4-FFF2-40B4-BE49-F238E27FC236}">
                <a16:creationId xmlns:a16="http://schemas.microsoft.com/office/drawing/2014/main" id="{88B21E09-0766-26F9-B501-D95633CF2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3BEEADE-12B9-574F-AF99-BEF8754B13A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900" name="Text Box 2">
            <a:extLst>
              <a:ext uri="{FF2B5EF4-FFF2-40B4-BE49-F238E27FC236}">
                <a16:creationId xmlns:a16="http://schemas.microsoft.com/office/drawing/2014/main" id="{77493605-556E-CC82-E2BB-2410C4884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93A4126-055E-7045-B45B-4C9ABF6D182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901" name="Text Box 3">
            <a:extLst>
              <a:ext uri="{FF2B5EF4-FFF2-40B4-BE49-F238E27FC236}">
                <a16:creationId xmlns:a16="http://schemas.microsoft.com/office/drawing/2014/main" id="{C8B96329-5CD2-16F7-9433-43CBCFFC8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D8C1F6B-4331-0F48-96E7-72332F33DD2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902" name="Text Box 4">
            <a:extLst>
              <a:ext uri="{FF2B5EF4-FFF2-40B4-BE49-F238E27FC236}">
                <a16:creationId xmlns:a16="http://schemas.microsoft.com/office/drawing/2014/main" id="{887173F2-3564-9C81-C1E5-5B73D0379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BD41568-C1CE-5442-A1E5-78B1C5A5546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903" name="Text Box 5">
            <a:extLst>
              <a:ext uri="{FF2B5EF4-FFF2-40B4-BE49-F238E27FC236}">
                <a16:creationId xmlns:a16="http://schemas.microsoft.com/office/drawing/2014/main" id="{2AEF0E3D-B821-EC72-755F-DF117CA8F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64904" name="Text Box 6">
            <a:extLst>
              <a:ext uri="{FF2B5EF4-FFF2-40B4-BE49-F238E27FC236}">
                <a16:creationId xmlns:a16="http://schemas.microsoft.com/office/drawing/2014/main" id="{446AD0C6-0F93-A966-0BE4-C369E707E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7746727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5">
            <a:extLst>
              <a:ext uri="{FF2B5EF4-FFF2-40B4-BE49-F238E27FC236}">
                <a16:creationId xmlns:a16="http://schemas.microsoft.com/office/drawing/2014/main" id="{5238C68B-A9A7-F91E-956A-68761C91EA7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5C8E7B0-5646-9A4B-96A0-CB2C3A8897DC}" type="slidenum">
              <a:rPr lang="en-GB" altLang="en-NL" sz="1200" smtClean="0">
                <a:solidFill>
                  <a:srgbClr val="000000"/>
                </a:solidFill>
              </a:rPr>
              <a:pPr/>
              <a:t>13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899" name="Text Box 1">
            <a:extLst>
              <a:ext uri="{FF2B5EF4-FFF2-40B4-BE49-F238E27FC236}">
                <a16:creationId xmlns:a16="http://schemas.microsoft.com/office/drawing/2014/main" id="{88B21E09-0766-26F9-B501-D95633CF2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3BEEADE-12B9-574F-AF99-BEF8754B13A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900" name="Text Box 2">
            <a:extLst>
              <a:ext uri="{FF2B5EF4-FFF2-40B4-BE49-F238E27FC236}">
                <a16:creationId xmlns:a16="http://schemas.microsoft.com/office/drawing/2014/main" id="{77493605-556E-CC82-E2BB-2410C4884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93A4126-055E-7045-B45B-4C9ABF6D182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901" name="Text Box 3">
            <a:extLst>
              <a:ext uri="{FF2B5EF4-FFF2-40B4-BE49-F238E27FC236}">
                <a16:creationId xmlns:a16="http://schemas.microsoft.com/office/drawing/2014/main" id="{C8B96329-5CD2-16F7-9433-43CBCFFC8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D8C1F6B-4331-0F48-96E7-72332F33DD2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902" name="Text Box 4">
            <a:extLst>
              <a:ext uri="{FF2B5EF4-FFF2-40B4-BE49-F238E27FC236}">
                <a16:creationId xmlns:a16="http://schemas.microsoft.com/office/drawing/2014/main" id="{887173F2-3564-9C81-C1E5-5B73D0379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BD41568-C1CE-5442-A1E5-78B1C5A5546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903" name="Text Box 5">
            <a:extLst>
              <a:ext uri="{FF2B5EF4-FFF2-40B4-BE49-F238E27FC236}">
                <a16:creationId xmlns:a16="http://schemas.microsoft.com/office/drawing/2014/main" id="{2AEF0E3D-B821-EC72-755F-DF117CA8F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64904" name="Text Box 6">
            <a:extLst>
              <a:ext uri="{FF2B5EF4-FFF2-40B4-BE49-F238E27FC236}">
                <a16:creationId xmlns:a16="http://schemas.microsoft.com/office/drawing/2014/main" id="{446AD0C6-0F93-A966-0BE4-C369E707E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4569966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5">
            <a:extLst>
              <a:ext uri="{FF2B5EF4-FFF2-40B4-BE49-F238E27FC236}">
                <a16:creationId xmlns:a16="http://schemas.microsoft.com/office/drawing/2014/main" id="{5238C68B-A9A7-F91E-956A-68761C91EA7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5C8E7B0-5646-9A4B-96A0-CB2C3A8897DC}" type="slidenum">
              <a:rPr lang="en-GB" altLang="en-NL" sz="1200" smtClean="0">
                <a:solidFill>
                  <a:srgbClr val="000000"/>
                </a:solidFill>
              </a:rPr>
              <a:pPr/>
              <a:t>14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899" name="Text Box 1">
            <a:extLst>
              <a:ext uri="{FF2B5EF4-FFF2-40B4-BE49-F238E27FC236}">
                <a16:creationId xmlns:a16="http://schemas.microsoft.com/office/drawing/2014/main" id="{88B21E09-0766-26F9-B501-D95633CF2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3BEEADE-12B9-574F-AF99-BEF8754B13A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900" name="Text Box 2">
            <a:extLst>
              <a:ext uri="{FF2B5EF4-FFF2-40B4-BE49-F238E27FC236}">
                <a16:creationId xmlns:a16="http://schemas.microsoft.com/office/drawing/2014/main" id="{77493605-556E-CC82-E2BB-2410C4884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93A4126-055E-7045-B45B-4C9ABF6D182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901" name="Text Box 3">
            <a:extLst>
              <a:ext uri="{FF2B5EF4-FFF2-40B4-BE49-F238E27FC236}">
                <a16:creationId xmlns:a16="http://schemas.microsoft.com/office/drawing/2014/main" id="{C8B96329-5CD2-16F7-9433-43CBCFFC8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D8C1F6B-4331-0F48-96E7-72332F33DD2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902" name="Text Box 4">
            <a:extLst>
              <a:ext uri="{FF2B5EF4-FFF2-40B4-BE49-F238E27FC236}">
                <a16:creationId xmlns:a16="http://schemas.microsoft.com/office/drawing/2014/main" id="{887173F2-3564-9C81-C1E5-5B73D0379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BD41568-C1CE-5442-A1E5-78B1C5A5546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903" name="Text Box 5">
            <a:extLst>
              <a:ext uri="{FF2B5EF4-FFF2-40B4-BE49-F238E27FC236}">
                <a16:creationId xmlns:a16="http://schemas.microsoft.com/office/drawing/2014/main" id="{2AEF0E3D-B821-EC72-755F-DF117CA8F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64904" name="Text Box 6">
            <a:extLst>
              <a:ext uri="{FF2B5EF4-FFF2-40B4-BE49-F238E27FC236}">
                <a16:creationId xmlns:a16="http://schemas.microsoft.com/office/drawing/2014/main" id="{446AD0C6-0F93-A966-0BE4-C369E707E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998633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5">
            <a:extLst>
              <a:ext uri="{FF2B5EF4-FFF2-40B4-BE49-F238E27FC236}">
                <a16:creationId xmlns:a16="http://schemas.microsoft.com/office/drawing/2014/main" id="{C4040D3C-3035-F2BB-3C02-3AFEF2BD022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ADB4D69-854A-3749-9BF9-9DD55CFBE68D}" type="slidenum">
              <a:rPr lang="en-GB" altLang="en-NL" sz="1200" smtClean="0">
                <a:solidFill>
                  <a:srgbClr val="000000"/>
                </a:solidFill>
              </a:rPr>
              <a:pPr/>
              <a:t>15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77187" name="Text Box 1">
            <a:extLst>
              <a:ext uri="{FF2B5EF4-FFF2-40B4-BE49-F238E27FC236}">
                <a16:creationId xmlns:a16="http://schemas.microsoft.com/office/drawing/2014/main" id="{7BA6A5B9-FE6F-6874-0390-1BC956858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99D64DD-5447-DE41-8669-8806A08D0AC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77188" name="Text Box 2">
            <a:extLst>
              <a:ext uri="{FF2B5EF4-FFF2-40B4-BE49-F238E27FC236}">
                <a16:creationId xmlns:a16="http://schemas.microsoft.com/office/drawing/2014/main" id="{96C230BD-2CA1-919E-5F2C-2063FAE83B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67A4680-0ED0-794D-8193-9FA6A681F80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77189" name="Text Box 3">
            <a:extLst>
              <a:ext uri="{FF2B5EF4-FFF2-40B4-BE49-F238E27FC236}">
                <a16:creationId xmlns:a16="http://schemas.microsoft.com/office/drawing/2014/main" id="{0CE91DF2-7AA3-96E8-27DC-EB2491C8C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4DAEF80-069A-1E4D-9502-335E92BECAE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77190" name="Text Box 4">
            <a:extLst>
              <a:ext uri="{FF2B5EF4-FFF2-40B4-BE49-F238E27FC236}">
                <a16:creationId xmlns:a16="http://schemas.microsoft.com/office/drawing/2014/main" id="{AAC26476-BC27-3ECD-A3C0-39EFF238A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298B9BA-4CC0-0C4D-A2D5-D79BDBF75C2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77191" name="Text Box 5">
            <a:extLst>
              <a:ext uri="{FF2B5EF4-FFF2-40B4-BE49-F238E27FC236}">
                <a16:creationId xmlns:a16="http://schemas.microsoft.com/office/drawing/2014/main" id="{9C16FA24-0FAE-CEB3-BB48-78B35E923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77192" name="Text Box 6">
            <a:extLst>
              <a:ext uri="{FF2B5EF4-FFF2-40B4-BE49-F238E27FC236}">
                <a16:creationId xmlns:a16="http://schemas.microsoft.com/office/drawing/2014/main" id="{D37EC78D-746F-D934-EDD9-D3FFC1E37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517446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5">
            <a:extLst>
              <a:ext uri="{FF2B5EF4-FFF2-40B4-BE49-F238E27FC236}">
                <a16:creationId xmlns:a16="http://schemas.microsoft.com/office/drawing/2014/main" id="{B1D8BEA0-C2BD-1C81-6258-16213B2426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C4D3C92-1D02-E94A-AE93-A384DF7EBE11}" type="slidenum">
              <a:rPr lang="en-GB" altLang="en-NL" sz="1200" smtClean="0">
                <a:solidFill>
                  <a:srgbClr val="000000"/>
                </a:solidFill>
              </a:rPr>
              <a:pPr/>
              <a:t>16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79235" name="Text Box 1">
            <a:extLst>
              <a:ext uri="{FF2B5EF4-FFF2-40B4-BE49-F238E27FC236}">
                <a16:creationId xmlns:a16="http://schemas.microsoft.com/office/drawing/2014/main" id="{C66F7F32-C3AB-8B8D-CA44-75F8DE106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4580B5A-502F-4E43-ACC6-2FE578D9B3A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79236" name="Text Box 2">
            <a:extLst>
              <a:ext uri="{FF2B5EF4-FFF2-40B4-BE49-F238E27FC236}">
                <a16:creationId xmlns:a16="http://schemas.microsoft.com/office/drawing/2014/main" id="{18CAE647-3BEC-1C06-E075-EFB09D243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5C6269C-9F7F-5F4D-97BA-1F49F60560A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79237" name="Text Box 3">
            <a:extLst>
              <a:ext uri="{FF2B5EF4-FFF2-40B4-BE49-F238E27FC236}">
                <a16:creationId xmlns:a16="http://schemas.microsoft.com/office/drawing/2014/main" id="{60740C4C-E158-D80B-7515-F9C1D6934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3C3A352-B156-6A43-A037-1BE4103BF5E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79238" name="Text Box 4">
            <a:extLst>
              <a:ext uri="{FF2B5EF4-FFF2-40B4-BE49-F238E27FC236}">
                <a16:creationId xmlns:a16="http://schemas.microsoft.com/office/drawing/2014/main" id="{2898C5A6-EABC-B997-E1F6-111D63154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49FB0E9-A4E0-C642-AFC2-20A68E47BC7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79239" name="Text Box 5">
            <a:extLst>
              <a:ext uri="{FF2B5EF4-FFF2-40B4-BE49-F238E27FC236}">
                <a16:creationId xmlns:a16="http://schemas.microsoft.com/office/drawing/2014/main" id="{6F86F675-4604-F759-8C30-32B3DA331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79240" name="Text Box 6">
            <a:extLst>
              <a:ext uri="{FF2B5EF4-FFF2-40B4-BE49-F238E27FC236}">
                <a16:creationId xmlns:a16="http://schemas.microsoft.com/office/drawing/2014/main" id="{4AD2267F-88D3-A122-07DB-FF0FCE20A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506648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4" name="Rectangle 25">
            <a:extLst>
              <a:ext uri="{FF2B5EF4-FFF2-40B4-BE49-F238E27FC236}">
                <a16:creationId xmlns:a16="http://schemas.microsoft.com/office/drawing/2014/main" id="{B1D8BEA0-C2BD-1C81-6258-16213B2426B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C4D3C92-1D02-E94A-AE93-A384DF7EBE11}" type="slidenum">
              <a:rPr lang="en-GB" altLang="en-NL" sz="1200" smtClean="0">
                <a:solidFill>
                  <a:srgbClr val="000000"/>
                </a:solidFill>
              </a:rPr>
              <a:pPr/>
              <a:t>17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79235" name="Text Box 1">
            <a:extLst>
              <a:ext uri="{FF2B5EF4-FFF2-40B4-BE49-F238E27FC236}">
                <a16:creationId xmlns:a16="http://schemas.microsoft.com/office/drawing/2014/main" id="{C66F7F32-C3AB-8B8D-CA44-75F8DE106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4580B5A-502F-4E43-ACC6-2FE578D9B3A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79236" name="Text Box 2">
            <a:extLst>
              <a:ext uri="{FF2B5EF4-FFF2-40B4-BE49-F238E27FC236}">
                <a16:creationId xmlns:a16="http://schemas.microsoft.com/office/drawing/2014/main" id="{18CAE647-3BEC-1C06-E075-EFB09D243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5C6269C-9F7F-5F4D-97BA-1F49F60560A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79237" name="Text Box 3">
            <a:extLst>
              <a:ext uri="{FF2B5EF4-FFF2-40B4-BE49-F238E27FC236}">
                <a16:creationId xmlns:a16="http://schemas.microsoft.com/office/drawing/2014/main" id="{60740C4C-E158-D80B-7515-F9C1D69346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3C3A352-B156-6A43-A037-1BE4103BF5E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79238" name="Text Box 4">
            <a:extLst>
              <a:ext uri="{FF2B5EF4-FFF2-40B4-BE49-F238E27FC236}">
                <a16:creationId xmlns:a16="http://schemas.microsoft.com/office/drawing/2014/main" id="{2898C5A6-EABC-B997-E1F6-111D63154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49FB0E9-A4E0-C642-AFC2-20A68E47BC7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79239" name="Text Box 5">
            <a:extLst>
              <a:ext uri="{FF2B5EF4-FFF2-40B4-BE49-F238E27FC236}">
                <a16:creationId xmlns:a16="http://schemas.microsoft.com/office/drawing/2014/main" id="{6F86F675-4604-F759-8C30-32B3DA331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79240" name="Text Box 6">
            <a:extLst>
              <a:ext uri="{FF2B5EF4-FFF2-40B4-BE49-F238E27FC236}">
                <a16:creationId xmlns:a16="http://schemas.microsoft.com/office/drawing/2014/main" id="{4AD2267F-88D3-A122-07DB-FF0FCE20AF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0130230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5">
            <a:extLst>
              <a:ext uri="{FF2B5EF4-FFF2-40B4-BE49-F238E27FC236}">
                <a16:creationId xmlns:a16="http://schemas.microsoft.com/office/drawing/2014/main" id="{7361CB3E-C310-ED14-8FC0-C834D4A301B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C693CBF-9DBB-E741-B231-F3BA22AC6D38}" type="slidenum">
              <a:rPr lang="en-GB" altLang="en-NL" sz="1200" smtClean="0">
                <a:solidFill>
                  <a:srgbClr val="000000"/>
                </a:solidFill>
              </a:rPr>
              <a:pPr/>
              <a:t>18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1283" name="Text Box 1">
            <a:extLst>
              <a:ext uri="{FF2B5EF4-FFF2-40B4-BE49-F238E27FC236}">
                <a16:creationId xmlns:a16="http://schemas.microsoft.com/office/drawing/2014/main" id="{90AFE852-2D67-992B-AF8E-F347B9032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F05CA9A-1165-B04D-9DD9-45876355E83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1284" name="Text Box 2">
            <a:extLst>
              <a:ext uri="{FF2B5EF4-FFF2-40B4-BE49-F238E27FC236}">
                <a16:creationId xmlns:a16="http://schemas.microsoft.com/office/drawing/2014/main" id="{B726C208-1D82-4D50-E1F9-119467E2F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AF636E1-D42B-1C49-9413-27C6A37CAE8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1285" name="Text Box 3">
            <a:extLst>
              <a:ext uri="{FF2B5EF4-FFF2-40B4-BE49-F238E27FC236}">
                <a16:creationId xmlns:a16="http://schemas.microsoft.com/office/drawing/2014/main" id="{4A157986-5C96-D526-E30C-855E8E138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DB21A74-042B-4D47-B4D9-F3A2F0A209E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1286" name="Text Box 4">
            <a:extLst>
              <a:ext uri="{FF2B5EF4-FFF2-40B4-BE49-F238E27FC236}">
                <a16:creationId xmlns:a16="http://schemas.microsoft.com/office/drawing/2014/main" id="{33D7D3F0-CCF5-DBF1-535E-A95E4A426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53F60CA-B0EA-3C4C-AE89-353BDFA6226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1287" name="Text Box 5">
            <a:extLst>
              <a:ext uri="{FF2B5EF4-FFF2-40B4-BE49-F238E27FC236}">
                <a16:creationId xmlns:a16="http://schemas.microsoft.com/office/drawing/2014/main" id="{417372BC-37A7-7ADC-4AC2-F86B27136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81288" name="Text Box 6">
            <a:extLst>
              <a:ext uri="{FF2B5EF4-FFF2-40B4-BE49-F238E27FC236}">
                <a16:creationId xmlns:a16="http://schemas.microsoft.com/office/drawing/2014/main" id="{C47FFEC1-A5A9-8455-0CEB-C2ABDC9C8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133474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2" name="Rectangle 25">
            <a:extLst>
              <a:ext uri="{FF2B5EF4-FFF2-40B4-BE49-F238E27FC236}">
                <a16:creationId xmlns:a16="http://schemas.microsoft.com/office/drawing/2014/main" id="{7361CB3E-C310-ED14-8FC0-C834D4A301B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C693CBF-9DBB-E741-B231-F3BA22AC6D38}" type="slidenum">
              <a:rPr lang="en-GB" altLang="en-NL" sz="1200" smtClean="0">
                <a:solidFill>
                  <a:srgbClr val="000000"/>
                </a:solidFill>
              </a:rPr>
              <a:pPr/>
              <a:t>19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1283" name="Text Box 1">
            <a:extLst>
              <a:ext uri="{FF2B5EF4-FFF2-40B4-BE49-F238E27FC236}">
                <a16:creationId xmlns:a16="http://schemas.microsoft.com/office/drawing/2014/main" id="{90AFE852-2D67-992B-AF8E-F347B9032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F05CA9A-1165-B04D-9DD9-45876355E83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1284" name="Text Box 2">
            <a:extLst>
              <a:ext uri="{FF2B5EF4-FFF2-40B4-BE49-F238E27FC236}">
                <a16:creationId xmlns:a16="http://schemas.microsoft.com/office/drawing/2014/main" id="{B726C208-1D82-4D50-E1F9-119467E2FD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AF636E1-D42B-1C49-9413-27C6A37CAE8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1285" name="Text Box 3">
            <a:extLst>
              <a:ext uri="{FF2B5EF4-FFF2-40B4-BE49-F238E27FC236}">
                <a16:creationId xmlns:a16="http://schemas.microsoft.com/office/drawing/2014/main" id="{4A157986-5C96-D526-E30C-855E8E138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DB21A74-042B-4D47-B4D9-F3A2F0A209E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1286" name="Text Box 4">
            <a:extLst>
              <a:ext uri="{FF2B5EF4-FFF2-40B4-BE49-F238E27FC236}">
                <a16:creationId xmlns:a16="http://schemas.microsoft.com/office/drawing/2014/main" id="{33D7D3F0-CCF5-DBF1-535E-A95E4A426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53F60CA-B0EA-3C4C-AE89-353BDFA6226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1287" name="Text Box 5">
            <a:extLst>
              <a:ext uri="{FF2B5EF4-FFF2-40B4-BE49-F238E27FC236}">
                <a16:creationId xmlns:a16="http://schemas.microsoft.com/office/drawing/2014/main" id="{417372BC-37A7-7ADC-4AC2-F86B271360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81288" name="Text Box 6">
            <a:extLst>
              <a:ext uri="{FF2B5EF4-FFF2-40B4-BE49-F238E27FC236}">
                <a16:creationId xmlns:a16="http://schemas.microsoft.com/office/drawing/2014/main" id="{C47FFEC1-A5A9-8455-0CEB-C2ABDC9C8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8999522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5">
            <a:extLst>
              <a:ext uri="{FF2B5EF4-FFF2-40B4-BE49-F238E27FC236}">
                <a16:creationId xmlns:a16="http://schemas.microsoft.com/office/drawing/2014/main" id="{8911E498-7A98-9740-406E-32B560CDBD2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78CFF4B-BF78-8D48-B3DB-157064A0A4AC}" type="slidenum">
              <a:rPr lang="en-GB" altLang="en-NL" sz="1200" smtClean="0">
                <a:solidFill>
                  <a:srgbClr val="000000"/>
                </a:solidFill>
              </a:rPr>
              <a:pPr/>
              <a:t>20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3331" name="Text Box 1">
            <a:extLst>
              <a:ext uri="{FF2B5EF4-FFF2-40B4-BE49-F238E27FC236}">
                <a16:creationId xmlns:a16="http://schemas.microsoft.com/office/drawing/2014/main" id="{2348208F-A5C6-818C-0FC8-CCFA6BC33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3863CF1-35A7-0E4C-86EA-D4A053B50A9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3332" name="Text Box 2">
            <a:extLst>
              <a:ext uri="{FF2B5EF4-FFF2-40B4-BE49-F238E27FC236}">
                <a16:creationId xmlns:a16="http://schemas.microsoft.com/office/drawing/2014/main" id="{11D9D7B5-F2C7-2C16-81AF-2119C8C2F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6A290AC-C0FB-4343-9B96-D10B8BBBD32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3333" name="Text Box 3">
            <a:extLst>
              <a:ext uri="{FF2B5EF4-FFF2-40B4-BE49-F238E27FC236}">
                <a16:creationId xmlns:a16="http://schemas.microsoft.com/office/drawing/2014/main" id="{4A01F9F8-FD0D-0B18-B931-583377876C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2BD4109-8DED-304A-9D4F-F97AC95D63E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3334" name="Text Box 4">
            <a:extLst>
              <a:ext uri="{FF2B5EF4-FFF2-40B4-BE49-F238E27FC236}">
                <a16:creationId xmlns:a16="http://schemas.microsoft.com/office/drawing/2014/main" id="{B950CA81-B7C5-3FF0-1D87-3E819AF33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9A08400-0096-F44F-9978-13F6E6C26EA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3335" name="Text Box 5">
            <a:extLst>
              <a:ext uri="{FF2B5EF4-FFF2-40B4-BE49-F238E27FC236}">
                <a16:creationId xmlns:a16="http://schemas.microsoft.com/office/drawing/2014/main" id="{16C20CA9-35CE-9E03-C7A5-3B4D980C5A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83336" name="Text Box 6">
            <a:extLst>
              <a:ext uri="{FF2B5EF4-FFF2-40B4-BE49-F238E27FC236}">
                <a16:creationId xmlns:a16="http://schemas.microsoft.com/office/drawing/2014/main" id="{BBFBB9EC-032E-C5D4-ED1A-6326B19B4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479925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5">
            <a:extLst>
              <a:ext uri="{FF2B5EF4-FFF2-40B4-BE49-F238E27FC236}">
                <a16:creationId xmlns:a16="http://schemas.microsoft.com/office/drawing/2014/main" id="{0AA82C55-BDC6-C2D0-1446-93BC39F22CD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7F48672-466C-CC4C-A3CB-CA2362040C0A}" type="slidenum">
              <a:rPr lang="en-GB" altLang="en-NL" sz="1200" smtClean="0">
                <a:solidFill>
                  <a:srgbClr val="000000"/>
                </a:solidFill>
              </a:rPr>
              <a:pPr/>
              <a:t>21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5379" name="Text Box 1">
            <a:extLst>
              <a:ext uri="{FF2B5EF4-FFF2-40B4-BE49-F238E27FC236}">
                <a16:creationId xmlns:a16="http://schemas.microsoft.com/office/drawing/2014/main" id="{B2FD10A3-05C1-7580-2F7B-748BE6795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5DB8766-AC2B-A446-BB2A-B290CA2F77B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5380" name="Text Box 2">
            <a:extLst>
              <a:ext uri="{FF2B5EF4-FFF2-40B4-BE49-F238E27FC236}">
                <a16:creationId xmlns:a16="http://schemas.microsoft.com/office/drawing/2014/main" id="{D12C6166-3196-557F-08AD-D2C061748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B9D3316-E8DA-4741-83FB-37EBE264227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5381" name="Text Box 3">
            <a:extLst>
              <a:ext uri="{FF2B5EF4-FFF2-40B4-BE49-F238E27FC236}">
                <a16:creationId xmlns:a16="http://schemas.microsoft.com/office/drawing/2014/main" id="{FFA9C507-B189-C4C2-7877-820AAE0BB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F69509-191A-024D-855E-61A671EDB3E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5382" name="Text Box 4">
            <a:extLst>
              <a:ext uri="{FF2B5EF4-FFF2-40B4-BE49-F238E27FC236}">
                <a16:creationId xmlns:a16="http://schemas.microsoft.com/office/drawing/2014/main" id="{9F81BE57-169F-6932-9886-DBCCC9C52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C57160F-4321-2243-BEEA-A82A22236BA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5383" name="Text Box 5">
            <a:extLst>
              <a:ext uri="{FF2B5EF4-FFF2-40B4-BE49-F238E27FC236}">
                <a16:creationId xmlns:a16="http://schemas.microsoft.com/office/drawing/2014/main" id="{B9A6CC3B-06DF-742B-B0DD-6C802EA34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85384" name="Text Box 6">
            <a:extLst>
              <a:ext uri="{FF2B5EF4-FFF2-40B4-BE49-F238E27FC236}">
                <a16:creationId xmlns:a16="http://schemas.microsoft.com/office/drawing/2014/main" id="{359D0D6E-3EF4-9F52-976D-2A1AA6DFF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948201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5">
            <a:extLst>
              <a:ext uri="{FF2B5EF4-FFF2-40B4-BE49-F238E27FC236}">
                <a16:creationId xmlns:a16="http://schemas.microsoft.com/office/drawing/2014/main" id="{0AA82C55-BDC6-C2D0-1446-93BC39F22CD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47F48672-466C-CC4C-A3CB-CA2362040C0A}" type="slidenum">
              <a:rPr lang="en-GB" altLang="en-NL" sz="1200" smtClean="0">
                <a:solidFill>
                  <a:srgbClr val="000000"/>
                </a:solidFill>
              </a:rPr>
              <a:pPr/>
              <a:t>22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5379" name="Text Box 1">
            <a:extLst>
              <a:ext uri="{FF2B5EF4-FFF2-40B4-BE49-F238E27FC236}">
                <a16:creationId xmlns:a16="http://schemas.microsoft.com/office/drawing/2014/main" id="{B2FD10A3-05C1-7580-2F7B-748BE6795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5DB8766-AC2B-A446-BB2A-B290CA2F77B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5380" name="Text Box 2">
            <a:extLst>
              <a:ext uri="{FF2B5EF4-FFF2-40B4-BE49-F238E27FC236}">
                <a16:creationId xmlns:a16="http://schemas.microsoft.com/office/drawing/2014/main" id="{D12C6166-3196-557F-08AD-D2C061748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B9D3316-E8DA-4741-83FB-37EBE264227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5381" name="Text Box 3">
            <a:extLst>
              <a:ext uri="{FF2B5EF4-FFF2-40B4-BE49-F238E27FC236}">
                <a16:creationId xmlns:a16="http://schemas.microsoft.com/office/drawing/2014/main" id="{FFA9C507-B189-C4C2-7877-820AAE0BB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F69509-191A-024D-855E-61A671EDB3E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5382" name="Text Box 4">
            <a:extLst>
              <a:ext uri="{FF2B5EF4-FFF2-40B4-BE49-F238E27FC236}">
                <a16:creationId xmlns:a16="http://schemas.microsoft.com/office/drawing/2014/main" id="{9F81BE57-169F-6932-9886-DBCCC9C52A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C57160F-4321-2243-BEEA-A82A22236BA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85383" name="Text Box 5">
            <a:extLst>
              <a:ext uri="{FF2B5EF4-FFF2-40B4-BE49-F238E27FC236}">
                <a16:creationId xmlns:a16="http://schemas.microsoft.com/office/drawing/2014/main" id="{B9A6CC3B-06DF-742B-B0DD-6C802EA34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85384" name="Text Box 6">
            <a:extLst>
              <a:ext uri="{FF2B5EF4-FFF2-40B4-BE49-F238E27FC236}">
                <a16:creationId xmlns:a16="http://schemas.microsoft.com/office/drawing/2014/main" id="{359D0D6E-3EF4-9F52-976D-2A1AA6DFF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6968855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Rectangle 25">
            <a:extLst>
              <a:ext uri="{FF2B5EF4-FFF2-40B4-BE49-F238E27FC236}">
                <a16:creationId xmlns:a16="http://schemas.microsoft.com/office/drawing/2014/main" id="{B1D5EC67-6C60-7EDC-B42C-B175C31DACE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318ABD0E-5DF7-294F-82E9-27FF4EC5B1E7}" type="slidenum">
              <a:rPr lang="en-GB" altLang="en-NL" sz="1200" smtClean="0">
                <a:solidFill>
                  <a:srgbClr val="000000"/>
                </a:solidFill>
              </a:rPr>
              <a:pPr/>
              <a:t>23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25987" name="Text Box 1">
            <a:extLst>
              <a:ext uri="{FF2B5EF4-FFF2-40B4-BE49-F238E27FC236}">
                <a16:creationId xmlns:a16="http://schemas.microsoft.com/office/drawing/2014/main" id="{D062967C-CDCE-EA37-38DF-0BDEA6168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3E9D1C0-3FBE-FA40-90C2-A1BC3410BA1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25988" name="Text Box 2">
            <a:extLst>
              <a:ext uri="{FF2B5EF4-FFF2-40B4-BE49-F238E27FC236}">
                <a16:creationId xmlns:a16="http://schemas.microsoft.com/office/drawing/2014/main" id="{D56AC7E2-8E6E-BDED-2C57-14BFA8B2C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7DD9A2B-ECC5-CC4F-B9CA-BB914D59BEE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25989" name="Text Box 3">
            <a:extLst>
              <a:ext uri="{FF2B5EF4-FFF2-40B4-BE49-F238E27FC236}">
                <a16:creationId xmlns:a16="http://schemas.microsoft.com/office/drawing/2014/main" id="{684EB1F7-28BF-AC2B-99CD-A8E63550E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C87A3EA-F08C-1540-A46A-98C167F8DB8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25990" name="Text Box 4">
            <a:extLst>
              <a:ext uri="{FF2B5EF4-FFF2-40B4-BE49-F238E27FC236}">
                <a16:creationId xmlns:a16="http://schemas.microsoft.com/office/drawing/2014/main" id="{06E03076-F823-3E4F-044A-87BB461C6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73098F1-467E-8849-A03B-732D91368E4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25991" name="Text Box 5">
            <a:extLst>
              <a:ext uri="{FF2B5EF4-FFF2-40B4-BE49-F238E27FC236}">
                <a16:creationId xmlns:a16="http://schemas.microsoft.com/office/drawing/2014/main" id="{A89770FF-F3F6-BD89-75A4-510A6FB2B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25992" name="Text Box 6">
            <a:extLst>
              <a:ext uri="{FF2B5EF4-FFF2-40B4-BE49-F238E27FC236}">
                <a16:creationId xmlns:a16="http://schemas.microsoft.com/office/drawing/2014/main" id="{D52BE8D3-DE9F-660C-0DAC-C6E6AAD05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0828155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5">
            <a:extLst>
              <a:ext uri="{FF2B5EF4-FFF2-40B4-BE49-F238E27FC236}">
                <a16:creationId xmlns:a16="http://schemas.microsoft.com/office/drawing/2014/main" id="{A9D01B20-C5D0-3198-60A4-E4A83E692C2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09B04DD-EAF8-6C40-8D0B-FAFC74095FB6}" type="slidenum">
              <a:rPr lang="en-GB" altLang="en-NL" sz="1200" smtClean="0">
                <a:solidFill>
                  <a:srgbClr val="000000"/>
                </a:solidFill>
              </a:rPr>
              <a:pPr/>
              <a:t>24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28035" name="Text Box 1">
            <a:extLst>
              <a:ext uri="{FF2B5EF4-FFF2-40B4-BE49-F238E27FC236}">
                <a16:creationId xmlns:a16="http://schemas.microsoft.com/office/drawing/2014/main" id="{F69D8323-4661-6417-2525-437C96A55F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DE1F663-E23E-A74D-AC7F-1D4F246D0A3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28036" name="Text Box 2">
            <a:extLst>
              <a:ext uri="{FF2B5EF4-FFF2-40B4-BE49-F238E27FC236}">
                <a16:creationId xmlns:a16="http://schemas.microsoft.com/office/drawing/2014/main" id="{283990E6-77AD-E5F1-1064-4D218FC19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EBEDFF0-37C2-734A-A006-4E9764AABA5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28037" name="Text Box 3">
            <a:extLst>
              <a:ext uri="{FF2B5EF4-FFF2-40B4-BE49-F238E27FC236}">
                <a16:creationId xmlns:a16="http://schemas.microsoft.com/office/drawing/2014/main" id="{0D276C0F-A5E2-8754-5F5E-2EC06AEB97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5FE49F1-C23F-2E44-92FE-B1DD58C5B94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28038" name="Text Box 4">
            <a:extLst>
              <a:ext uri="{FF2B5EF4-FFF2-40B4-BE49-F238E27FC236}">
                <a16:creationId xmlns:a16="http://schemas.microsoft.com/office/drawing/2014/main" id="{21BC928C-D47F-5E97-CE82-2024C5A0C4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6016FF3-D8CA-5342-AA12-80DC77C0206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28039" name="Text Box 5">
            <a:extLst>
              <a:ext uri="{FF2B5EF4-FFF2-40B4-BE49-F238E27FC236}">
                <a16:creationId xmlns:a16="http://schemas.microsoft.com/office/drawing/2014/main" id="{CB572640-E421-BA2F-B323-770EF4C01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28040" name="Text Box 6">
            <a:extLst>
              <a:ext uri="{FF2B5EF4-FFF2-40B4-BE49-F238E27FC236}">
                <a16:creationId xmlns:a16="http://schemas.microsoft.com/office/drawing/2014/main" id="{F5BCFAA9-F7D4-EBB8-CABC-7F8223FDA4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5264140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Rectangle 25">
            <a:extLst>
              <a:ext uri="{FF2B5EF4-FFF2-40B4-BE49-F238E27FC236}">
                <a16:creationId xmlns:a16="http://schemas.microsoft.com/office/drawing/2014/main" id="{BAA5C8E0-C63B-C1D1-CCEC-F9992D72AC8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1C350503-1E58-2944-BFB7-A82517A6C87A}" type="slidenum">
              <a:rPr lang="en-GB" altLang="en-NL" sz="1200" smtClean="0">
                <a:solidFill>
                  <a:srgbClr val="000000"/>
                </a:solidFill>
              </a:rPr>
              <a:pPr/>
              <a:t>25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0083" name="Text Box 1">
            <a:extLst>
              <a:ext uri="{FF2B5EF4-FFF2-40B4-BE49-F238E27FC236}">
                <a16:creationId xmlns:a16="http://schemas.microsoft.com/office/drawing/2014/main" id="{A26DEED5-4516-0D98-BCFD-EADE7CEFE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3959C17-2EA2-BF46-92B7-F425A188E85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0084" name="Text Box 2">
            <a:extLst>
              <a:ext uri="{FF2B5EF4-FFF2-40B4-BE49-F238E27FC236}">
                <a16:creationId xmlns:a16="http://schemas.microsoft.com/office/drawing/2014/main" id="{BF7C16D8-39D8-85AE-265A-11C175900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0777673-DD80-3F4C-A95B-A71372834AE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0085" name="Text Box 3">
            <a:extLst>
              <a:ext uri="{FF2B5EF4-FFF2-40B4-BE49-F238E27FC236}">
                <a16:creationId xmlns:a16="http://schemas.microsoft.com/office/drawing/2014/main" id="{7FF841A2-C7B1-4A23-68D3-20B146A8B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257EC1D-5F5D-DD48-9677-891325C4B35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0086" name="Text Box 4">
            <a:extLst>
              <a:ext uri="{FF2B5EF4-FFF2-40B4-BE49-F238E27FC236}">
                <a16:creationId xmlns:a16="http://schemas.microsoft.com/office/drawing/2014/main" id="{A272B10A-055C-4B89-1E2B-726AA4F07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492ACA5-D2EE-714D-AD55-D8864BFA5F2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0087" name="Text Box 5">
            <a:extLst>
              <a:ext uri="{FF2B5EF4-FFF2-40B4-BE49-F238E27FC236}">
                <a16:creationId xmlns:a16="http://schemas.microsoft.com/office/drawing/2014/main" id="{734B2B38-6D04-20D8-5CC4-4C46809D8F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30088" name="Text Box 6">
            <a:extLst>
              <a:ext uri="{FF2B5EF4-FFF2-40B4-BE49-F238E27FC236}">
                <a16:creationId xmlns:a16="http://schemas.microsoft.com/office/drawing/2014/main" id="{05770873-A5E4-33A7-06AD-7AAE5CF65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448207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5">
            <a:extLst>
              <a:ext uri="{FF2B5EF4-FFF2-40B4-BE49-F238E27FC236}">
                <a16:creationId xmlns:a16="http://schemas.microsoft.com/office/drawing/2014/main" id="{28DF8556-9A3C-6BA4-7BF1-58B3FC031ED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FAC7C0FE-B5DB-7448-A04B-EF3FB64137C1}" type="slidenum">
              <a:rPr lang="en-GB" altLang="en-NL" sz="1200" smtClean="0">
                <a:solidFill>
                  <a:srgbClr val="000000"/>
                </a:solidFill>
              </a:rPr>
              <a:pPr/>
              <a:t>26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2131" name="Text Box 1">
            <a:extLst>
              <a:ext uri="{FF2B5EF4-FFF2-40B4-BE49-F238E27FC236}">
                <a16:creationId xmlns:a16="http://schemas.microsoft.com/office/drawing/2014/main" id="{E97DFE75-D840-0419-00A9-666ED3B79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85E5802-93FF-E041-A4D0-5B0FB9CC87A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2132" name="Text Box 2">
            <a:extLst>
              <a:ext uri="{FF2B5EF4-FFF2-40B4-BE49-F238E27FC236}">
                <a16:creationId xmlns:a16="http://schemas.microsoft.com/office/drawing/2014/main" id="{782AF7B9-F246-4B53-1823-BFE377606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CD5B9EF-F8FC-B84A-A0FD-26EE81676DE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2133" name="Text Box 3">
            <a:extLst>
              <a:ext uri="{FF2B5EF4-FFF2-40B4-BE49-F238E27FC236}">
                <a16:creationId xmlns:a16="http://schemas.microsoft.com/office/drawing/2014/main" id="{B85FA7F5-8189-32DB-D0B0-D5E38F0E7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3C9C287-42BE-9E49-AD47-6C0034EF7DD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2134" name="Text Box 4">
            <a:extLst>
              <a:ext uri="{FF2B5EF4-FFF2-40B4-BE49-F238E27FC236}">
                <a16:creationId xmlns:a16="http://schemas.microsoft.com/office/drawing/2014/main" id="{7540B335-CE23-84B6-F083-62A9D9E9F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56A9C55-5C41-7B46-A673-9D920C59DEF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2135" name="Text Box 5">
            <a:extLst>
              <a:ext uri="{FF2B5EF4-FFF2-40B4-BE49-F238E27FC236}">
                <a16:creationId xmlns:a16="http://schemas.microsoft.com/office/drawing/2014/main" id="{F05397CA-3E2B-E8CA-BE96-656DADE2A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32136" name="Text Box 6">
            <a:extLst>
              <a:ext uri="{FF2B5EF4-FFF2-40B4-BE49-F238E27FC236}">
                <a16:creationId xmlns:a16="http://schemas.microsoft.com/office/drawing/2014/main" id="{65AC8E9D-F523-84B1-F1F2-A0F3593C2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4201862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5">
            <a:extLst>
              <a:ext uri="{FF2B5EF4-FFF2-40B4-BE49-F238E27FC236}">
                <a16:creationId xmlns:a16="http://schemas.microsoft.com/office/drawing/2014/main" id="{28DF8556-9A3C-6BA4-7BF1-58B3FC031ED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FAC7C0FE-B5DB-7448-A04B-EF3FB64137C1}" type="slidenum">
              <a:rPr lang="en-GB" altLang="en-NL" sz="1200" smtClean="0">
                <a:solidFill>
                  <a:srgbClr val="000000"/>
                </a:solidFill>
              </a:rPr>
              <a:pPr/>
              <a:t>27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2131" name="Text Box 1">
            <a:extLst>
              <a:ext uri="{FF2B5EF4-FFF2-40B4-BE49-F238E27FC236}">
                <a16:creationId xmlns:a16="http://schemas.microsoft.com/office/drawing/2014/main" id="{E97DFE75-D840-0419-00A9-666ED3B79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85E5802-93FF-E041-A4D0-5B0FB9CC87A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2132" name="Text Box 2">
            <a:extLst>
              <a:ext uri="{FF2B5EF4-FFF2-40B4-BE49-F238E27FC236}">
                <a16:creationId xmlns:a16="http://schemas.microsoft.com/office/drawing/2014/main" id="{782AF7B9-F246-4B53-1823-BFE377606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CD5B9EF-F8FC-B84A-A0FD-26EE81676DE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2133" name="Text Box 3">
            <a:extLst>
              <a:ext uri="{FF2B5EF4-FFF2-40B4-BE49-F238E27FC236}">
                <a16:creationId xmlns:a16="http://schemas.microsoft.com/office/drawing/2014/main" id="{B85FA7F5-8189-32DB-D0B0-D5E38F0E7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3C9C287-42BE-9E49-AD47-6C0034EF7DD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2134" name="Text Box 4">
            <a:extLst>
              <a:ext uri="{FF2B5EF4-FFF2-40B4-BE49-F238E27FC236}">
                <a16:creationId xmlns:a16="http://schemas.microsoft.com/office/drawing/2014/main" id="{7540B335-CE23-84B6-F083-62A9D9E9F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56A9C55-5C41-7B46-A673-9D920C59DEF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2135" name="Text Box 5">
            <a:extLst>
              <a:ext uri="{FF2B5EF4-FFF2-40B4-BE49-F238E27FC236}">
                <a16:creationId xmlns:a16="http://schemas.microsoft.com/office/drawing/2014/main" id="{F05397CA-3E2B-E8CA-BE96-656DADE2AA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32136" name="Text Box 6">
            <a:extLst>
              <a:ext uri="{FF2B5EF4-FFF2-40B4-BE49-F238E27FC236}">
                <a16:creationId xmlns:a16="http://schemas.microsoft.com/office/drawing/2014/main" id="{65AC8E9D-F523-84B1-F1F2-A0F3593C23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2424428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Rectangle 25">
            <a:extLst>
              <a:ext uri="{FF2B5EF4-FFF2-40B4-BE49-F238E27FC236}">
                <a16:creationId xmlns:a16="http://schemas.microsoft.com/office/drawing/2014/main" id="{2066949D-55B6-DF9B-B7D7-A8F412B0CAC8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F0006DAB-DFAA-1F41-B60F-1FAFC0CFC79F}" type="slidenum">
              <a:rPr lang="en-GB" altLang="en-NL" sz="1200" smtClean="0">
                <a:solidFill>
                  <a:srgbClr val="000000"/>
                </a:solidFill>
              </a:rPr>
              <a:pPr/>
              <a:t>28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4179" name="Text Box 1">
            <a:extLst>
              <a:ext uri="{FF2B5EF4-FFF2-40B4-BE49-F238E27FC236}">
                <a16:creationId xmlns:a16="http://schemas.microsoft.com/office/drawing/2014/main" id="{32AE3B22-3A7F-9BAF-CB39-170955BBC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1C0E51E-0FB5-3E43-A33F-72B06E86236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4180" name="Text Box 2">
            <a:extLst>
              <a:ext uri="{FF2B5EF4-FFF2-40B4-BE49-F238E27FC236}">
                <a16:creationId xmlns:a16="http://schemas.microsoft.com/office/drawing/2014/main" id="{C35A9CE1-469A-6328-4D34-09DA6448C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A3E823A-2EE7-804C-9BAA-0AEEF3517C4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4181" name="Text Box 3">
            <a:extLst>
              <a:ext uri="{FF2B5EF4-FFF2-40B4-BE49-F238E27FC236}">
                <a16:creationId xmlns:a16="http://schemas.microsoft.com/office/drawing/2014/main" id="{20ECBB27-F4DE-47A6-AA12-71ACF9B118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FCC5E6E-307C-1A42-9024-01495B12F7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4182" name="Text Box 4">
            <a:extLst>
              <a:ext uri="{FF2B5EF4-FFF2-40B4-BE49-F238E27FC236}">
                <a16:creationId xmlns:a16="http://schemas.microsoft.com/office/drawing/2014/main" id="{2AD8DE00-2E9E-E6CE-850E-1BD8639FD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F7AD552-9B87-944D-99C1-A45977F0BE5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4183" name="Text Box 5">
            <a:extLst>
              <a:ext uri="{FF2B5EF4-FFF2-40B4-BE49-F238E27FC236}">
                <a16:creationId xmlns:a16="http://schemas.microsoft.com/office/drawing/2014/main" id="{94299F4F-E996-F705-1A72-DD29B9067C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34184" name="Text Box 6">
            <a:extLst>
              <a:ext uri="{FF2B5EF4-FFF2-40B4-BE49-F238E27FC236}">
                <a16:creationId xmlns:a16="http://schemas.microsoft.com/office/drawing/2014/main" id="{13261CF0-231D-B34B-8E2E-332E2E228F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3815301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5">
            <a:extLst>
              <a:ext uri="{FF2B5EF4-FFF2-40B4-BE49-F238E27FC236}">
                <a16:creationId xmlns:a16="http://schemas.microsoft.com/office/drawing/2014/main" id="{41DC18BF-200A-A7E3-BDF0-564539E534E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84983AB-7E8E-6A4E-BE91-740216C1E57B}" type="slidenum">
              <a:rPr lang="en-GB" altLang="en-NL" sz="1200" smtClean="0">
                <a:solidFill>
                  <a:srgbClr val="000000"/>
                </a:solidFill>
              </a:rPr>
              <a:pPr/>
              <a:t>29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6227" name="Text Box 1">
            <a:extLst>
              <a:ext uri="{FF2B5EF4-FFF2-40B4-BE49-F238E27FC236}">
                <a16:creationId xmlns:a16="http://schemas.microsoft.com/office/drawing/2014/main" id="{F47156F7-16DB-5F4D-DCE3-1CE2F45D2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C4BBD1F-092D-AB48-A4E5-2211D185BEF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6228" name="Text Box 2">
            <a:extLst>
              <a:ext uri="{FF2B5EF4-FFF2-40B4-BE49-F238E27FC236}">
                <a16:creationId xmlns:a16="http://schemas.microsoft.com/office/drawing/2014/main" id="{9D98894B-51D4-2465-3A23-9B3E96B8A7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DC251B4-5FC3-4944-AF25-EA17C508992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6229" name="Text Box 3">
            <a:extLst>
              <a:ext uri="{FF2B5EF4-FFF2-40B4-BE49-F238E27FC236}">
                <a16:creationId xmlns:a16="http://schemas.microsoft.com/office/drawing/2014/main" id="{0F5C7934-0839-150B-4A13-E411F2CA91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1C95950-2539-F842-974C-C4CADDA6627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6230" name="Text Box 4">
            <a:extLst>
              <a:ext uri="{FF2B5EF4-FFF2-40B4-BE49-F238E27FC236}">
                <a16:creationId xmlns:a16="http://schemas.microsoft.com/office/drawing/2014/main" id="{4D77698C-112A-EFA1-41DA-E62E086B2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3EEFF16-F905-B146-9E59-1B9B389AB10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29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6231" name="Text Box 5">
            <a:extLst>
              <a:ext uri="{FF2B5EF4-FFF2-40B4-BE49-F238E27FC236}">
                <a16:creationId xmlns:a16="http://schemas.microsoft.com/office/drawing/2014/main" id="{D2963D51-C335-1D65-382B-2AA1ADE9D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36232" name="Text Box 6">
            <a:extLst>
              <a:ext uri="{FF2B5EF4-FFF2-40B4-BE49-F238E27FC236}">
                <a16:creationId xmlns:a16="http://schemas.microsoft.com/office/drawing/2014/main" id="{05C4E737-ED63-ECBB-792F-4A79B28BA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9800104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4" name="Rectangle 25">
            <a:extLst>
              <a:ext uri="{FF2B5EF4-FFF2-40B4-BE49-F238E27FC236}">
                <a16:creationId xmlns:a16="http://schemas.microsoft.com/office/drawing/2014/main" id="{E8159ED1-F86B-E09C-23D6-BC5B544BDEE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C8BA5E7B-ECAB-2044-A6B3-7D35A7F1C1BA}" type="slidenum">
              <a:rPr lang="en-GB" altLang="en-NL" sz="1200" smtClean="0">
                <a:solidFill>
                  <a:srgbClr val="000000"/>
                </a:solidFill>
              </a:rPr>
              <a:pPr/>
              <a:t>30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8275" name="Text Box 1">
            <a:extLst>
              <a:ext uri="{FF2B5EF4-FFF2-40B4-BE49-F238E27FC236}">
                <a16:creationId xmlns:a16="http://schemas.microsoft.com/office/drawing/2014/main" id="{53989379-F71B-FDA1-52FC-229C332D0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9EBE975-F575-4D4D-8D35-1AB3DA93183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8276" name="Text Box 2">
            <a:extLst>
              <a:ext uri="{FF2B5EF4-FFF2-40B4-BE49-F238E27FC236}">
                <a16:creationId xmlns:a16="http://schemas.microsoft.com/office/drawing/2014/main" id="{6AB05028-1F98-48E8-515B-5B8C8B59C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EE5458E-C1D7-9E40-9673-5199428DC79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8277" name="Text Box 3">
            <a:extLst>
              <a:ext uri="{FF2B5EF4-FFF2-40B4-BE49-F238E27FC236}">
                <a16:creationId xmlns:a16="http://schemas.microsoft.com/office/drawing/2014/main" id="{7411EFFA-6806-AFE8-2E15-F5B92A7B4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FEC26F1-D01A-234C-8438-EC6F1D76EEC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8278" name="Text Box 4">
            <a:extLst>
              <a:ext uri="{FF2B5EF4-FFF2-40B4-BE49-F238E27FC236}">
                <a16:creationId xmlns:a16="http://schemas.microsoft.com/office/drawing/2014/main" id="{76C438FE-4FC0-4EAB-C4A7-0EE4FE2FC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AD112CF-F41C-DF47-9DD7-69BE81A9459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38279" name="Text Box 5">
            <a:extLst>
              <a:ext uri="{FF2B5EF4-FFF2-40B4-BE49-F238E27FC236}">
                <a16:creationId xmlns:a16="http://schemas.microsoft.com/office/drawing/2014/main" id="{27091564-8F62-8AC8-E478-4C11F3EE2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38280" name="Text Box 6">
            <a:extLst>
              <a:ext uri="{FF2B5EF4-FFF2-40B4-BE49-F238E27FC236}">
                <a16:creationId xmlns:a16="http://schemas.microsoft.com/office/drawing/2014/main" id="{63C8E4D7-02EC-E666-6A7B-FBD4FC61D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667981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56551250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5">
            <a:extLst>
              <a:ext uri="{FF2B5EF4-FFF2-40B4-BE49-F238E27FC236}">
                <a16:creationId xmlns:a16="http://schemas.microsoft.com/office/drawing/2014/main" id="{750A2D6A-8E04-7134-E18B-9BB2A8E1110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63CD824C-1AB5-AC42-A25A-1788DF687837}" type="slidenum">
              <a:rPr lang="en-GB" altLang="en-NL" sz="1200" smtClean="0">
                <a:solidFill>
                  <a:srgbClr val="000000"/>
                </a:solidFill>
              </a:rPr>
              <a:pPr/>
              <a:t>31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2371" name="Text Box 1">
            <a:extLst>
              <a:ext uri="{FF2B5EF4-FFF2-40B4-BE49-F238E27FC236}">
                <a16:creationId xmlns:a16="http://schemas.microsoft.com/office/drawing/2014/main" id="{63071CF6-7C22-79CD-5DEC-DE805A887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36E1750-74C6-794A-9D39-352F3590F5B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2372" name="Text Box 2">
            <a:extLst>
              <a:ext uri="{FF2B5EF4-FFF2-40B4-BE49-F238E27FC236}">
                <a16:creationId xmlns:a16="http://schemas.microsoft.com/office/drawing/2014/main" id="{5C1429DA-9E7E-4552-E593-78DED35B3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AA035B8-3AA3-304F-9B2D-1AD10026589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2373" name="Text Box 3">
            <a:extLst>
              <a:ext uri="{FF2B5EF4-FFF2-40B4-BE49-F238E27FC236}">
                <a16:creationId xmlns:a16="http://schemas.microsoft.com/office/drawing/2014/main" id="{E3CA0D71-2EC4-4254-0E6C-78F8A3B98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390B656-7D79-2C42-B663-DBAC59891F7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2374" name="Text Box 4">
            <a:extLst>
              <a:ext uri="{FF2B5EF4-FFF2-40B4-BE49-F238E27FC236}">
                <a16:creationId xmlns:a16="http://schemas.microsoft.com/office/drawing/2014/main" id="{D66AD542-739F-5171-35C4-839E07FC7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112887A-1303-4F45-A865-E61BD9E70E5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2375" name="Text Box 5">
            <a:extLst>
              <a:ext uri="{FF2B5EF4-FFF2-40B4-BE49-F238E27FC236}">
                <a16:creationId xmlns:a16="http://schemas.microsoft.com/office/drawing/2014/main" id="{FCD1FFF4-5295-7F81-1170-B2C9DF117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42376" name="Text Box 6">
            <a:extLst>
              <a:ext uri="{FF2B5EF4-FFF2-40B4-BE49-F238E27FC236}">
                <a16:creationId xmlns:a16="http://schemas.microsoft.com/office/drawing/2014/main" id="{48A58005-B0C9-86C2-488F-E3933740D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7990760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0" name="Rectangle 25">
            <a:extLst>
              <a:ext uri="{FF2B5EF4-FFF2-40B4-BE49-F238E27FC236}">
                <a16:creationId xmlns:a16="http://schemas.microsoft.com/office/drawing/2014/main" id="{750A2D6A-8E04-7134-E18B-9BB2A8E1110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63CD824C-1AB5-AC42-A25A-1788DF687837}" type="slidenum">
              <a:rPr lang="en-GB" altLang="en-NL" sz="1200" smtClean="0">
                <a:solidFill>
                  <a:srgbClr val="000000"/>
                </a:solidFill>
              </a:rPr>
              <a:pPr/>
              <a:t>32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2371" name="Text Box 1">
            <a:extLst>
              <a:ext uri="{FF2B5EF4-FFF2-40B4-BE49-F238E27FC236}">
                <a16:creationId xmlns:a16="http://schemas.microsoft.com/office/drawing/2014/main" id="{63071CF6-7C22-79CD-5DEC-DE805A887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36E1750-74C6-794A-9D39-352F3590F5B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2372" name="Text Box 2">
            <a:extLst>
              <a:ext uri="{FF2B5EF4-FFF2-40B4-BE49-F238E27FC236}">
                <a16:creationId xmlns:a16="http://schemas.microsoft.com/office/drawing/2014/main" id="{5C1429DA-9E7E-4552-E593-78DED35B3F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AA035B8-3AA3-304F-9B2D-1AD10026589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2373" name="Text Box 3">
            <a:extLst>
              <a:ext uri="{FF2B5EF4-FFF2-40B4-BE49-F238E27FC236}">
                <a16:creationId xmlns:a16="http://schemas.microsoft.com/office/drawing/2014/main" id="{E3CA0D71-2EC4-4254-0E6C-78F8A3B980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390B656-7D79-2C42-B663-DBAC59891F7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2374" name="Text Box 4">
            <a:extLst>
              <a:ext uri="{FF2B5EF4-FFF2-40B4-BE49-F238E27FC236}">
                <a16:creationId xmlns:a16="http://schemas.microsoft.com/office/drawing/2014/main" id="{D66AD542-739F-5171-35C4-839E07FC7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112887A-1303-4F45-A865-E61BD9E70E5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2375" name="Text Box 5">
            <a:extLst>
              <a:ext uri="{FF2B5EF4-FFF2-40B4-BE49-F238E27FC236}">
                <a16:creationId xmlns:a16="http://schemas.microsoft.com/office/drawing/2014/main" id="{FCD1FFF4-5295-7F81-1170-B2C9DF1171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42376" name="Text Box 6">
            <a:extLst>
              <a:ext uri="{FF2B5EF4-FFF2-40B4-BE49-F238E27FC236}">
                <a16:creationId xmlns:a16="http://schemas.microsoft.com/office/drawing/2014/main" id="{48A58005-B0C9-86C2-488F-E3933740D0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2097940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25">
            <a:extLst>
              <a:ext uri="{FF2B5EF4-FFF2-40B4-BE49-F238E27FC236}">
                <a16:creationId xmlns:a16="http://schemas.microsoft.com/office/drawing/2014/main" id="{96A7082E-C368-B663-A0BA-5AD48A22DA3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03D0E487-13E8-7845-85CC-1574B25BFFF8}" type="slidenum">
              <a:rPr lang="en-GB" altLang="en-NL" sz="1200" smtClean="0">
                <a:solidFill>
                  <a:srgbClr val="000000"/>
                </a:solidFill>
              </a:rPr>
              <a:pPr/>
              <a:t>33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4419" name="Text Box 1">
            <a:extLst>
              <a:ext uri="{FF2B5EF4-FFF2-40B4-BE49-F238E27FC236}">
                <a16:creationId xmlns:a16="http://schemas.microsoft.com/office/drawing/2014/main" id="{4C47D3DB-88F6-A2B1-8AF4-B302B152B4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72C7F50-CCD3-784E-A62A-340B6DFF12E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4420" name="Text Box 2">
            <a:extLst>
              <a:ext uri="{FF2B5EF4-FFF2-40B4-BE49-F238E27FC236}">
                <a16:creationId xmlns:a16="http://schemas.microsoft.com/office/drawing/2014/main" id="{DEB61E6B-CDA2-4BB6-FDE9-5AFE1F8207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D971597-80A5-8541-BF37-83ED0FFB303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4421" name="Text Box 3">
            <a:extLst>
              <a:ext uri="{FF2B5EF4-FFF2-40B4-BE49-F238E27FC236}">
                <a16:creationId xmlns:a16="http://schemas.microsoft.com/office/drawing/2014/main" id="{C9792729-645E-CF11-C49F-27CD83B89B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D60FD39-A17F-E446-837B-621272026A6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4422" name="Text Box 4">
            <a:extLst>
              <a:ext uri="{FF2B5EF4-FFF2-40B4-BE49-F238E27FC236}">
                <a16:creationId xmlns:a16="http://schemas.microsoft.com/office/drawing/2014/main" id="{2B54CB81-3B32-AF63-7FF6-415C8297B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AF9C1BD-51C2-974B-A914-0E54BE2BF35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44423" name="Text Box 5">
            <a:extLst>
              <a:ext uri="{FF2B5EF4-FFF2-40B4-BE49-F238E27FC236}">
                <a16:creationId xmlns:a16="http://schemas.microsoft.com/office/drawing/2014/main" id="{7C6797AF-47CB-CBDD-001D-B89BE1D76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44424" name="Text Box 6">
            <a:extLst>
              <a:ext uri="{FF2B5EF4-FFF2-40B4-BE49-F238E27FC236}">
                <a16:creationId xmlns:a16="http://schemas.microsoft.com/office/drawing/2014/main" id="{60DC536F-4B39-87E0-CB9D-95660E87A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6437002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35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4966886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36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2551333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37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707641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38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6824592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39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39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6799825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40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83281354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41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5250832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6217673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42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5007844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43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9441258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44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8014133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45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1084540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46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9829344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47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3753984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48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40622774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49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49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95586551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50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61913524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51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2537215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1127610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52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1121912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53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4216096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54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1719845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6" name="Rectangle 25">
            <a:extLst>
              <a:ext uri="{FF2B5EF4-FFF2-40B4-BE49-F238E27FC236}">
                <a16:creationId xmlns:a16="http://schemas.microsoft.com/office/drawing/2014/main" id="{ED19086C-20A7-0626-CBF7-9BBEF2A78B1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3B618B1-8C80-A549-A446-5448FC2CE7F0}" type="slidenum">
              <a:rPr lang="en-GB" altLang="en-NL" sz="1200" smtClean="0">
                <a:solidFill>
                  <a:srgbClr val="000000"/>
                </a:solidFill>
              </a:rPr>
              <a:pPr/>
              <a:t>55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7" name="Text Box 1">
            <a:extLst>
              <a:ext uri="{FF2B5EF4-FFF2-40B4-BE49-F238E27FC236}">
                <a16:creationId xmlns:a16="http://schemas.microsoft.com/office/drawing/2014/main" id="{02538B02-7B9C-51F0-9F62-9F1B318E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998D957-3F05-A146-A626-F915FF6962C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8" name="Text Box 2">
            <a:extLst>
              <a:ext uri="{FF2B5EF4-FFF2-40B4-BE49-F238E27FC236}">
                <a16:creationId xmlns:a16="http://schemas.microsoft.com/office/drawing/2014/main" id="{B3D975E2-834F-80F2-3270-D089B0CDEA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83CE93C-7711-CD4D-BAE3-61302A6E0E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29" name="Text Box 3">
            <a:extLst>
              <a:ext uri="{FF2B5EF4-FFF2-40B4-BE49-F238E27FC236}">
                <a16:creationId xmlns:a16="http://schemas.microsoft.com/office/drawing/2014/main" id="{BA53CD7C-8E47-3B42-30CB-71931E923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1751111-3A5A-3C4D-A5D8-535F1DE424E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0" name="Text Box 4">
            <a:extLst>
              <a:ext uri="{FF2B5EF4-FFF2-40B4-BE49-F238E27FC236}">
                <a16:creationId xmlns:a16="http://schemas.microsoft.com/office/drawing/2014/main" id="{5B864234-2A0D-81CC-309C-0049B5070F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0BDBC2-7620-904A-BEB0-ED37701350E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33831" name="Text Box 5">
            <a:extLst>
              <a:ext uri="{FF2B5EF4-FFF2-40B4-BE49-F238E27FC236}">
                <a16:creationId xmlns:a16="http://schemas.microsoft.com/office/drawing/2014/main" id="{3382E02A-069A-AC9F-6BAE-1490DA504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33832" name="Text Box 6">
            <a:extLst>
              <a:ext uri="{FF2B5EF4-FFF2-40B4-BE49-F238E27FC236}">
                <a16:creationId xmlns:a16="http://schemas.microsoft.com/office/drawing/2014/main" id="{52E820FA-42B2-F55C-7EF1-BCF9CCD24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02916558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10" name="Rectangle 25">
            <a:extLst>
              <a:ext uri="{FF2B5EF4-FFF2-40B4-BE49-F238E27FC236}">
                <a16:creationId xmlns:a16="http://schemas.microsoft.com/office/drawing/2014/main" id="{778B499C-8B2F-F7AE-EBA6-2C1388D65CC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0640A98B-C28B-E84D-A9B2-086DADB82CDA}" type="slidenum">
              <a:rPr lang="en-GB" altLang="en-NL" sz="1200" smtClean="0">
                <a:solidFill>
                  <a:srgbClr val="000000"/>
                </a:solidFill>
              </a:rPr>
              <a:pPr/>
              <a:t>56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0211" name="Text Box 1">
            <a:extLst>
              <a:ext uri="{FF2B5EF4-FFF2-40B4-BE49-F238E27FC236}">
                <a16:creationId xmlns:a16="http://schemas.microsoft.com/office/drawing/2014/main" id="{7F65DB1B-2963-04A6-7C30-61F3021FB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CFF022F-BA62-884F-AA12-CFAE5825D0A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0212" name="Text Box 2">
            <a:extLst>
              <a:ext uri="{FF2B5EF4-FFF2-40B4-BE49-F238E27FC236}">
                <a16:creationId xmlns:a16="http://schemas.microsoft.com/office/drawing/2014/main" id="{EFE0ED58-80E8-BB43-9B33-9366F929C1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CB0200F-6FB2-D546-B597-85962518104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0213" name="Text Box 3">
            <a:extLst>
              <a:ext uri="{FF2B5EF4-FFF2-40B4-BE49-F238E27FC236}">
                <a16:creationId xmlns:a16="http://schemas.microsoft.com/office/drawing/2014/main" id="{A3D8AAC8-8E8D-F7C6-1722-F2DD662D8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F320D90-B510-3240-8549-FDCDCD5F4C7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0214" name="Text Box 4">
            <a:extLst>
              <a:ext uri="{FF2B5EF4-FFF2-40B4-BE49-F238E27FC236}">
                <a16:creationId xmlns:a16="http://schemas.microsoft.com/office/drawing/2014/main" id="{B63A9C9E-8631-F11B-AF42-EEEF10697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E3011B8-56F1-E942-B242-D852F75DE06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0215" name="Text Box 5">
            <a:extLst>
              <a:ext uri="{FF2B5EF4-FFF2-40B4-BE49-F238E27FC236}">
                <a16:creationId xmlns:a16="http://schemas.microsoft.com/office/drawing/2014/main" id="{50D0BA27-ED26-0BF5-32F6-03158099C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50216" name="Text Box 6">
            <a:extLst>
              <a:ext uri="{FF2B5EF4-FFF2-40B4-BE49-F238E27FC236}">
                <a16:creationId xmlns:a16="http://schemas.microsoft.com/office/drawing/2014/main" id="{F3D1FAD0-8D4B-C1AB-03AB-D9E3ECB33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5">
            <a:extLst>
              <a:ext uri="{FF2B5EF4-FFF2-40B4-BE49-F238E27FC236}">
                <a16:creationId xmlns:a16="http://schemas.microsoft.com/office/drawing/2014/main" id="{8A812F84-6997-6916-D22E-FFBC9306CA3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807BD8AD-9C48-DC44-92D9-4B831787A3BC}" type="slidenum">
              <a:rPr lang="en-GB" altLang="en-NL" sz="1200" smtClean="0">
                <a:solidFill>
                  <a:srgbClr val="000000"/>
                </a:solidFill>
              </a:rPr>
              <a:pPr/>
              <a:t>57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2259" name="Text Box 1">
            <a:extLst>
              <a:ext uri="{FF2B5EF4-FFF2-40B4-BE49-F238E27FC236}">
                <a16:creationId xmlns:a16="http://schemas.microsoft.com/office/drawing/2014/main" id="{1713586A-871B-C3C4-A78E-C8B19D285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30E2967-581D-6448-9A14-08AAF0378AF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2260" name="Text Box 2">
            <a:extLst>
              <a:ext uri="{FF2B5EF4-FFF2-40B4-BE49-F238E27FC236}">
                <a16:creationId xmlns:a16="http://schemas.microsoft.com/office/drawing/2014/main" id="{E0ED3A10-D3AA-35B8-90D3-3AE9E09A6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CC79C12-622C-9D46-BCBF-312773B7906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2261" name="Text Box 3">
            <a:extLst>
              <a:ext uri="{FF2B5EF4-FFF2-40B4-BE49-F238E27FC236}">
                <a16:creationId xmlns:a16="http://schemas.microsoft.com/office/drawing/2014/main" id="{DE78449F-33E3-45EC-00E8-5F4C06AE09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DE709D1-3C87-FF43-95B9-DBCEF3DDDF1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2262" name="Text Box 4">
            <a:extLst>
              <a:ext uri="{FF2B5EF4-FFF2-40B4-BE49-F238E27FC236}">
                <a16:creationId xmlns:a16="http://schemas.microsoft.com/office/drawing/2014/main" id="{9F8940B1-945D-C91B-D963-EE3925830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7B131E2-7BA2-5246-8944-D0C9C5C8373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2263" name="Text Box 5">
            <a:extLst>
              <a:ext uri="{FF2B5EF4-FFF2-40B4-BE49-F238E27FC236}">
                <a16:creationId xmlns:a16="http://schemas.microsoft.com/office/drawing/2014/main" id="{D9AD2004-B406-3AD0-ED43-B0CEB48E0C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52264" name="Text Box 6">
            <a:extLst>
              <a:ext uri="{FF2B5EF4-FFF2-40B4-BE49-F238E27FC236}">
                <a16:creationId xmlns:a16="http://schemas.microsoft.com/office/drawing/2014/main" id="{C739FC6E-CEBA-4998-0EC0-B396B73ACA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5">
            <a:extLst>
              <a:ext uri="{FF2B5EF4-FFF2-40B4-BE49-F238E27FC236}">
                <a16:creationId xmlns:a16="http://schemas.microsoft.com/office/drawing/2014/main" id="{05EF4956-3E48-95C9-87A1-2293C657711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78D79833-F614-C84E-B0FF-40829DB1EFA0}" type="slidenum">
              <a:rPr lang="en-GB" altLang="en-NL" sz="1200" smtClean="0">
                <a:solidFill>
                  <a:srgbClr val="000000"/>
                </a:solidFill>
              </a:rPr>
              <a:pPr/>
              <a:t>58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4307" name="Text Box 1">
            <a:extLst>
              <a:ext uri="{FF2B5EF4-FFF2-40B4-BE49-F238E27FC236}">
                <a16:creationId xmlns:a16="http://schemas.microsoft.com/office/drawing/2014/main" id="{2B298F7A-C1CD-1D21-27FB-0D1223B8E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6421852-BA21-8048-9467-D660812D4B9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4308" name="Text Box 2">
            <a:extLst>
              <a:ext uri="{FF2B5EF4-FFF2-40B4-BE49-F238E27FC236}">
                <a16:creationId xmlns:a16="http://schemas.microsoft.com/office/drawing/2014/main" id="{3B7F4E29-4AEA-278B-418D-01006E5847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C99AE4B-821E-A24E-BC79-B1195A1B5DA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4309" name="Text Box 3">
            <a:extLst>
              <a:ext uri="{FF2B5EF4-FFF2-40B4-BE49-F238E27FC236}">
                <a16:creationId xmlns:a16="http://schemas.microsoft.com/office/drawing/2014/main" id="{F35F7449-72EB-19B5-49B7-CB8D17E29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0AE6736-0BD9-494D-9A6B-5A855841F75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4310" name="Text Box 4">
            <a:extLst>
              <a:ext uri="{FF2B5EF4-FFF2-40B4-BE49-F238E27FC236}">
                <a16:creationId xmlns:a16="http://schemas.microsoft.com/office/drawing/2014/main" id="{1222A6CD-BD8B-BDDE-9100-8ED1A1FCAB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BCE7182-1103-CD4F-9192-421CF3DCE83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4311" name="Text Box 5">
            <a:extLst>
              <a:ext uri="{FF2B5EF4-FFF2-40B4-BE49-F238E27FC236}">
                <a16:creationId xmlns:a16="http://schemas.microsoft.com/office/drawing/2014/main" id="{16612CA7-FC51-9651-AE84-4F7D84D217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54312" name="Text Box 6">
            <a:extLst>
              <a:ext uri="{FF2B5EF4-FFF2-40B4-BE49-F238E27FC236}">
                <a16:creationId xmlns:a16="http://schemas.microsoft.com/office/drawing/2014/main" id="{6664225B-1212-5AC1-D462-2280C47ED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5">
            <a:extLst>
              <a:ext uri="{FF2B5EF4-FFF2-40B4-BE49-F238E27FC236}">
                <a16:creationId xmlns:a16="http://schemas.microsoft.com/office/drawing/2014/main" id="{37A33E5B-E4AF-ED46-9C9E-F9E6EBE2BB7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F6D5E7E-09E5-7042-B531-3045E452063A}" type="slidenum">
              <a:rPr lang="en-GB" altLang="en-NL" sz="1200" smtClean="0">
                <a:solidFill>
                  <a:srgbClr val="000000"/>
                </a:solidFill>
              </a:rPr>
              <a:pPr/>
              <a:t>59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6355" name="Text Box 1">
            <a:extLst>
              <a:ext uri="{FF2B5EF4-FFF2-40B4-BE49-F238E27FC236}">
                <a16:creationId xmlns:a16="http://schemas.microsoft.com/office/drawing/2014/main" id="{5DD8D605-044E-1436-7EC2-6002F296B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D3AFFD3-6658-9349-8BB2-D884F895946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6356" name="Text Box 2">
            <a:extLst>
              <a:ext uri="{FF2B5EF4-FFF2-40B4-BE49-F238E27FC236}">
                <a16:creationId xmlns:a16="http://schemas.microsoft.com/office/drawing/2014/main" id="{B603B273-2237-2986-0A32-CAADD97B30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FB1BAC3-CC05-764F-8EE0-9BF8C4B94BD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6357" name="Text Box 3">
            <a:extLst>
              <a:ext uri="{FF2B5EF4-FFF2-40B4-BE49-F238E27FC236}">
                <a16:creationId xmlns:a16="http://schemas.microsoft.com/office/drawing/2014/main" id="{2515A51A-F0C2-7AE6-8860-96284A3997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5444897-19D6-2649-9FB1-0B589A890B6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6358" name="Text Box 4">
            <a:extLst>
              <a:ext uri="{FF2B5EF4-FFF2-40B4-BE49-F238E27FC236}">
                <a16:creationId xmlns:a16="http://schemas.microsoft.com/office/drawing/2014/main" id="{B13BA799-3520-5D57-D5EF-35666DEA53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69775E7-1ABC-5F45-A51C-92CDDF5C871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59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6359" name="Text Box 5">
            <a:extLst>
              <a:ext uri="{FF2B5EF4-FFF2-40B4-BE49-F238E27FC236}">
                <a16:creationId xmlns:a16="http://schemas.microsoft.com/office/drawing/2014/main" id="{2C2CB6AF-B89F-E865-8F8C-3F36FA9CB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56360" name="Text Box 6">
            <a:extLst>
              <a:ext uri="{FF2B5EF4-FFF2-40B4-BE49-F238E27FC236}">
                <a16:creationId xmlns:a16="http://schemas.microsoft.com/office/drawing/2014/main" id="{B8FC6E29-A2CC-8927-AF6B-7C15E383B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5">
            <a:extLst>
              <a:ext uri="{FF2B5EF4-FFF2-40B4-BE49-F238E27FC236}">
                <a16:creationId xmlns:a16="http://schemas.microsoft.com/office/drawing/2014/main" id="{887A29CF-7035-D78C-9A52-E9D3E03FF8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79923C10-7184-6C43-9DF0-505C004ABE63}" type="slidenum">
              <a:rPr lang="en-GB" altLang="en-NL" sz="1200" smtClean="0">
                <a:solidFill>
                  <a:srgbClr val="000000"/>
                </a:solidFill>
              </a:rPr>
              <a:pPr/>
              <a:t>60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8403" name="Text Box 1">
            <a:extLst>
              <a:ext uri="{FF2B5EF4-FFF2-40B4-BE49-F238E27FC236}">
                <a16:creationId xmlns:a16="http://schemas.microsoft.com/office/drawing/2014/main" id="{BBBC2E74-4712-8B33-6A20-214CBEC18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CDF2287-1DB8-AC42-AECB-5146ADE7A18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8404" name="Text Box 2">
            <a:extLst>
              <a:ext uri="{FF2B5EF4-FFF2-40B4-BE49-F238E27FC236}">
                <a16:creationId xmlns:a16="http://schemas.microsoft.com/office/drawing/2014/main" id="{B4DA0B56-2514-B69E-C8C9-C85B7D18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ADEF168-4BE6-1944-8A55-48EC0EE9010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8405" name="Text Box 3">
            <a:extLst>
              <a:ext uri="{FF2B5EF4-FFF2-40B4-BE49-F238E27FC236}">
                <a16:creationId xmlns:a16="http://schemas.microsoft.com/office/drawing/2014/main" id="{33A87039-777B-6C24-5A5C-17824C2A3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F3076CD-4A27-4F47-A914-45E05492E7B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8406" name="Text Box 4">
            <a:extLst>
              <a:ext uri="{FF2B5EF4-FFF2-40B4-BE49-F238E27FC236}">
                <a16:creationId xmlns:a16="http://schemas.microsoft.com/office/drawing/2014/main" id="{C74775E3-7084-CFAF-8C3F-F6F04C767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B8FE6DE-8F92-814B-9233-594C281CB09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8407" name="Text Box 5">
            <a:extLst>
              <a:ext uri="{FF2B5EF4-FFF2-40B4-BE49-F238E27FC236}">
                <a16:creationId xmlns:a16="http://schemas.microsoft.com/office/drawing/2014/main" id="{E380A933-F9E2-0B80-64B9-A2D791D83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58408" name="Text Box 6">
            <a:extLst>
              <a:ext uri="{FF2B5EF4-FFF2-40B4-BE49-F238E27FC236}">
                <a16:creationId xmlns:a16="http://schemas.microsoft.com/office/drawing/2014/main" id="{067A906C-37AB-82ED-23F4-5F51898E8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5">
            <a:extLst>
              <a:ext uri="{FF2B5EF4-FFF2-40B4-BE49-F238E27FC236}">
                <a16:creationId xmlns:a16="http://schemas.microsoft.com/office/drawing/2014/main" id="{887A29CF-7035-D78C-9A52-E9D3E03FF8F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79923C10-7184-6C43-9DF0-505C004ABE63}" type="slidenum">
              <a:rPr lang="en-GB" altLang="en-NL" sz="1200" smtClean="0">
                <a:solidFill>
                  <a:srgbClr val="000000"/>
                </a:solidFill>
              </a:rPr>
              <a:pPr/>
              <a:t>61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8403" name="Text Box 1">
            <a:extLst>
              <a:ext uri="{FF2B5EF4-FFF2-40B4-BE49-F238E27FC236}">
                <a16:creationId xmlns:a16="http://schemas.microsoft.com/office/drawing/2014/main" id="{BBBC2E74-4712-8B33-6A20-214CBEC18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CDF2287-1DB8-AC42-AECB-5146ADE7A18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8404" name="Text Box 2">
            <a:extLst>
              <a:ext uri="{FF2B5EF4-FFF2-40B4-BE49-F238E27FC236}">
                <a16:creationId xmlns:a16="http://schemas.microsoft.com/office/drawing/2014/main" id="{B4DA0B56-2514-B69E-C8C9-C85B7D180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ADEF168-4BE6-1944-8A55-48EC0EE9010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8405" name="Text Box 3">
            <a:extLst>
              <a:ext uri="{FF2B5EF4-FFF2-40B4-BE49-F238E27FC236}">
                <a16:creationId xmlns:a16="http://schemas.microsoft.com/office/drawing/2014/main" id="{33A87039-777B-6C24-5A5C-17824C2A3E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F3076CD-4A27-4F47-A914-45E05492E7B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8406" name="Text Box 4">
            <a:extLst>
              <a:ext uri="{FF2B5EF4-FFF2-40B4-BE49-F238E27FC236}">
                <a16:creationId xmlns:a16="http://schemas.microsoft.com/office/drawing/2014/main" id="{C74775E3-7084-CFAF-8C3F-F6F04C7673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B8FE6DE-8F92-814B-9233-594C281CB09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58407" name="Text Box 5">
            <a:extLst>
              <a:ext uri="{FF2B5EF4-FFF2-40B4-BE49-F238E27FC236}">
                <a16:creationId xmlns:a16="http://schemas.microsoft.com/office/drawing/2014/main" id="{E380A933-F9E2-0B80-64B9-A2D791D83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58408" name="Text Box 6">
            <a:extLst>
              <a:ext uri="{FF2B5EF4-FFF2-40B4-BE49-F238E27FC236}">
                <a16:creationId xmlns:a16="http://schemas.microsoft.com/office/drawing/2014/main" id="{067A906C-37AB-82ED-23F4-5F51898E8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9257591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2" name="Rectangle 25">
            <a:extLst>
              <a:ext uri="{FF2B5EF4-FFF2-40B4-BE49-F238E27FC236}">
                <a16:creationId xmlns:a16="http://schemas.microsoft.com/office/drawing/2014/main" id="{89761903-E9BB-9A1C-D91C-2727BCDAA5E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840F88EF-756F-B645-90E7-C26DD1211AC7}" type="slidenum">
              <a:rPr lang="en-GB" altLang="en-NL" sz="1200" smtClean="0">
                <a:solidFill>
                  <a:srgbClr val="000000"/>
                </a:solidFill>
              </a:rPr>
              <a:pPr/>
              <a:t>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9363" name="Text Box 1">
            <a:extLst>
              <a:ext uri="{FF2B5EF4-FFF2-40B4-BE49-F238E27FC236}">
                <a16:creationId xmlns:a16="http://schemas.microsoft.com/office/drawing/2014/main" id="{B1C98EF3-BCD6-7EF3-222D-F42F9806F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BBC8720-3F48-C64E-A480-F3319AF0F4C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9364" name="Text Box 2">
            <a:extLst>
              <a:ext uri="{FF2B5EF4-FFF2-40B4-BE49-F238E27FC236}">
                <a16:creationId xmlns:a16="http://schemas.microsoft.com/office/drawing/2014/main" id="{55775554-C4BE-19B2-5E07-4E4C0088D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A83EF4E-E13E-894E-A3A1-F8EA6D5A9EC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9365" name="Text Box 3">
            <a:extLst>
              <a:ext uri="{FF2B5EF4-FFF2-40B4-BE49-F238E27FC236}">
                <a16:creationId xmlns:a16="http://schemas.microsoft.com/office/drawing/2014/main" id="{EC6DFDAB-A496-C04A-705E-96CBDB8B1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7159C43-09BA-AE49-9108-D9B85220D74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9366" name="Text Box 4">
            <a:extLst>
              <a:ext uri="{FF2B5EF4-FFF2-40B4-BE49-F238E27FC236}">
                <a16:creationId xmlns:a16="http://schemas.microsoft.com/office/drawing/2014/main" id="{76923518-0B24-A998-1775-6DB68C3F7F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CCBD7A4-F5F5-4C41-AC87-1D236E45292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9367" name="Text Box 5">
            <a:extLst>
              <a:ext uri="{FF2B5EF4-FFF2-40B4-BE49-F238E27FC236}">
                <a16:creationId xmlns:a16="http://schemas.microsoft.com/office/drawing/2014/main" id="{2C13A77F-7B5F-71CE-DA77-3590C3BB9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99368" name="Text Box 6">
            <a:extLst>
              <a:ext uri="{FF2B5EF4-FFF2-40B4-BE49-F238E27FC236}">
                <a16:creationId xmlns:a16="http://schemas.microsoft.com/office/drawing/2014/main" id="{1E2900F6-61FC-143E-F162-BF8C4777A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99176653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Rectangle 25">
            <a:extLst>
              <a:ext uri="{FF2B5EF4-FFF2-40B4-BE49-F238E27FC236}">
                <a16:creationId xmlns:a16="http://schemas.microsoft.com/office/drawing/2014/main" id="{316A1025-853D-B4C3-6DCD-CF620996F81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E7EBED3-258E-9D43-A74B-0A8A8944C8DF}" type="slidenum">
              <a:rPr lang="en-GB" altLang="en-NL" sz="1200" smtClean="0">
                <a:solidFill>
                  <a:srgbClr val="000000"/>
                </a:solidFill>
              </a:rPr>
              <a:pPr/>
              <a:t>62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0451" name="Text Box 1">
            <a:extLst>
              <a:ext uri="{FF2B5EF4-FFF2-40B4-BE49-F238E27FC236}">
                <a16:creationId xmlns:a16="http://schemas.microsoft.com/office/drawing/2014/main" id="{14D37DB8-A3C8-656C-4BF1-6FA3F1CA3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D01EDB7-AD6D-6244-A427-B459E4CC27C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0452" name="Text Box 2">
            <a:extLst>
              <a:ext uri="{FF2B5EF4-FFF2-40B4-BE49-F238E27FC236}">
                <a16:creationId xmlns:a16="http://schemas.microsoft.com/office/drawing/2014/main" id="{32B671BE-48E1-5AE0-5C13-10226129D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F1C8711-A046-A04D-9C1C-93E7AF9A865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0453" name="Text Box 3">
            <a:extLst>
              <a:ext uri="{FF2B5EF4-FFF2-40B4-BE49-F238E27FC236}">
                <a16:creationId xmlns:a16="http://schemas.microsoft.com/office/drawing/2014/main" id="{DB5263D2-6DC2-0D21-9079-43AD22A4C3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CFE57C8-869E-E64E-BBDE-C934B2357F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0454" name="Text Box 4">
            <a:extLst>
              <a:ext uri="{FF2B5EF4-FFF2-40B4-BE49-F238E27FC236}">
                <a16:creationId xmlns:a16="http://schemas.microsoft.com/office/drawing/2014/main" id="{E0F5B6A7-8718-F524-7AF3-636C39279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E24B479-FDB6-1F43-B2F3-3EF44BDECDD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0455" name="Text Box 5">
            <a:extLst>
              <a:ext uri="{FF2B5EF4-FFF2-40B4-BE49-F238E27FC236}">
                <a16:creationId xmlns:a16="http://schemas.microsoft.com/office/drawing/2014/main" id="{CD5A26D3-A489-0A6B-FB64-5626E43F7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60456" name="Text Box 6">
            <a:extLst>
              <a:ext uri="{FF2B5EF4-FFF2-40B4-BE49-F238E27FC236}">
                <a16:creationId xmlns:a16="http://schemas.microsoft.com/office/drawing/2014/main" id="{7024D14B-D2E0-AF41-6BAE-DEDFAC664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Rectangle 25">
            <a:extLst>
              <a:ext uri="{FF2B5EF4-FFF2-40B4-BE49-F238E27FC236}">
                <a16:creationId xmlns:a16="http://schemas.microsoft.com/office/drawing/2014/main" id="{159CCFCB-A3CF-5464-38E6-1D160A6DA9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C4D9305D-58FA-5F46-AC09-132726F0C61C}" type="slidenum">
              <a:rPr lang="en-GB" altLang="en-NL" sz="1200" smtClean="0">
                <a:solidFill>
                  <a:srgbClr val="000000"/>
                </a:solidFill>
              </a:rPr>
              <a:pPr/>
              <a:t>63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2499" name="Text Box 1">
            <a:extLst>
              <a:ext uri="{FF2B5EF4-FFF2-40B4-BE49-F238E27FC236}">
                <a16:creationId xmlns:a16="http://schemas.microsoft.com/office/drawing/2014/main" id="{511B92E1-4914-91BB-A0FD-CD39B05B0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BCCBB1A-F170-3348-B17C-5EA254F7923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2500" name="Text Box 2">
            <a:extLst>
              <a:ext uri="{FF2B5EF4-FFF2-40B4-BE49-F238E27FC236}">
                <a16:creationId xmlns:a16="http://schemas.microsoft.com/office/drawing/2014/main" id="{B07E3BDE-212E-89CF-B67F-6694159868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8B00BE4-4ABD-A44E-A612-7C98D78B2CC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2501" name="Text Box 3">
            <a:extLst>
              <a:ext uri="{FF2B5EF4-FFF2-40B4-BE49-F238E27FC236}">
                <a16:creationId xmlns:a16="http://schemas.microsoft.com/office/drawing/2014/main" id="{802AC758-922B-18EE-3D14-6492BA070C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7586927-508B-DA41-BF07-3233FA0A698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2502" name="Text Box 4">
            <a:extLst>
              <a:ext uri="{FF2B5EF4-FFF2-40B4-BE49-F238E27FC236}">
                <a16:creationId xmlns:a16="http://schemas.microsoft.com/office/drawing/2014/main" id="{D487EC24-E694-7C14-527C-52249CECAD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FE54195-7B3A-6044-941B-67AD91D4C0A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2503" name="Text Box 5">
            <a:extLst>
              <a:ext uri="{FF2B5EF4-FFF2-40B4-BE49-F238E27FC236}">
                <a16:creationId xmlns:a16="http://schemas.microsoft.com/office/drawing/2014/main" id="{AF9F7392-AEBF-19B3-9882-817E602A5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62504" name="Text Box 6">
            <a:extLst>
              <a:ext uri="{FF2B5EF4-FFF2-40B4-BE49-F238E27FC236}">
                <a16:creationId xmlns:a16="http://schemas.microsoft.com/office/drawing/2014/main" id="{0C3B70C1-855C-E3F3-FBFA-76C405A8E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5">
            <a:extLst>
              <a:ext uri="{FF2B5EF4-FFF2-40B4-BE49-F238E27FC236}">
                <a16:creationId xmlns:a16="http://schemas.microsoft.com/office/drawing/2014/main" id="{EC54370D-4356-57B3-E363-2C1CC201DC1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A9F53DD-8024-EE48-9E1E-DD2B5A9BC8B9}" type="slidenum">
              <a:rPr lang="en-GB" altLang="en-NL" sz="1200" smtClean="0">
                <a:solidFill>
                  <a:srgbClr val="000000"/>
                </a:solidFill>
              </a:rPr>
              <a:pPr/>
              <a:t>64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4547" name="Text Box 1">
            <a:extLst>
              <a:ext uri="{FF2B5EF4-FFF2-40B4-BE49-F238E27FC236}">
                <a16:creationId xmlns:a16="http://schemas.microsoft.com/office/drawing/2014/main" id="{D5AEC57C-A241-B20F-A72B-03FB8CE8F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594A18B-A835-9344-AB09-4B9982E73D8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4548" name="Text Box 2">
            <a:extLst>
              <a:ext uri="{FF2B5EF4-FFF2-40B4-BE49-F238E27FC236}">
                <a16:creationId xmlns:a16="http://schemas.microsoft.com/office/drawing/2014/main" id="{F0B61800-E130-25DC-058D-429DC43FE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D3BDF47-9132-4C44-9E2E-04FD687FB6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4549" name="Text Box 3">
            <a:extLst>
              <a:ext uri="{FF2B5EF4-FFF2-40B4-BE49-F238E27FC236}">
                <a16:creationId xmlns:a16="http://schemas.microsoft.com/office/drawing/2014/main" id="{C99CB568-BA3B-4DE2-098D-07F9DC79E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6753085-448E-C04F-8C3D-1D3E60A1FB4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4550" name="Text Box 4">
            <a:extLst>
              <a:ext uri="{FF2B5EF4-FFF2-40B4-BE49-F238E27FC236}">
                <a16:creationId xmlns:a16="http://schemas.microsoft.com/office/drawing/2014/main" id="{0FAF40C4-4BC6-3816-298D-FB31538D4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DCAE7B5-66B5-854D-8B4D-04DF20A7697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4551" name="Text Box 5">
            <a:extLst>
              <a:ext uri="{FF2B5EF4-FFF2-40B4-BE49-F238E27FC236}">
                <a16:creationId xmlns:a16="http://schemas.microsoft.com/office/drawing/2014/main" id="{D1D25584-1C91-2CAE-65E4-25A64F44A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64552" name="Text Box 6">
            <a:extLst>
              <a:ext uri="{FF2B5EF4-FFF2-40B4-BE49-F238E27FC236}">
                <a16:creationId xmlns:a16="http://schemas.microsoft.com/office/drawing/2014/main" id="{286A4109-2B0A-A9C1-C654-4523DC06B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5">
            <a:extLst>
              <a:ext uri="{FF2B5EF4-FFF2-40B4-BE49-F238E27FC236}">
                <a16:creationId xmlns:a16="http://schemas.microsoft.com/office/drawing/2014/main" id="{EC54370D-4356-57B3-E363-2C1CC201DC1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A9F53DD-8024-EE48-9E1E-DD2B5A9BC8B9}" type="slidenum">
              <a:rPr lang="en-GB" altLang="en-NL" sz="1200" smtClean="0">
                <a:solidFill>
                  <a:srgbClr val="000000"/>
                </a:solidFill>
              </a:rPr>
              <a:pPr/>
              <a:t>65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4547" name="Text Box 1">
            <a:extLst>
              <a:ext uri="{FF2B5EF4-FFF2-40B4-BE49-F238E27FC236}">
                <a16:creationId xmlns:a16="http://schemas.microsoft.com/office/drawing/2014/main" id="{D5AEC57C-A241-B20F-A72B-03FB8CE8F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594A18B-A835-9344-AB09-4B9982E73D8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4548" name="Text Box 2">
            <a:extLst>
              <a:ext uri="{FF2B5EF4-FFF2-40B4-BE49-F238E27FC236}">
                <a16:creationId xmlns:a16="http://schemas.microsoft.com/office/drawing/2014/main" id="{F0B61800-E130-25DC-058D-429DC43FE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D3BDF47-9132-4C44-9E2E-04FD687FB6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4549" name="Text Box 3">
            <a:extLst>
              <a:ext uri="{FF2B5EF4-FFF2-40B4-BE49-F238E27FC236}">
                <a16:creationId xmlns:a16="http://schemas.microsoft.com/office/drawing/2014/main" id="{C99CB568-BA3B-4DE2-098D-07F9DC79E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6753085-448E-C04F-8C3D-1D3E60A1FB4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4550" name="Text Box 4">
            <a:extLst>
              <a:ext uri="{FF2B5EF4-FFF2-40B4-BE49-F238E27FC236}">
                <a16:creationId xmlns:a16="http://schemas.microsoft.com/office/drawing/2014/main" id="{0FAF40C4-4BC6-3816-298D-FB31538D4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DCAE7B5-66B5-854D-8B4D-04DF20A7697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4551" name="Text Box 5">
            <a:extLst>
              <a:ext uri="{FF2B5EF4-FFF2-40B4-BE49-F238E27FC236}">
                <a16:creationId xmlns:a16="http://schemas.microsoft.com/office/drawing/2014/main" id="{D1D25584-1C91-2CAE-65E4-25A64F44A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64552" name="Text Box 6">
            <a:extLst>
              <a:ext uri="{FF2B5EF4-FFF2-40B4-BE49-F238E27FC236}">
                <a16:creationId xmlns:a16="http://schemas.microsoft.com/office/drawing/2014/main" id="{286A4109-2B0A-A9C1-C654-4523DC06B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25982675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5">
            <a:extLst>
              <a:ext uri="{FF2B5EF4-FFF2-40B4-BE49-F238E27FC236}">
                <a16:creationId xmlns:a16="http://schemas.microsoft.com/office/drawing/2014/main" id="{EC54370D-4356-57B3-E363-2C1CC201DC19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A9F53DD-8024-EE48-9E1E-DD2B5A9BC8B9}" type="slidenum">
              <a:rPr lang="en-GB" altLang="en-NL" sz="1200" smtClean="0">
                <a:solidFill>
                  <a:srgbClr val="000000"/>
                </a:solidFill>
              </a:rPr>
              <a:pPr/>
              <a:t>66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4547" name="Text Box 1">
            <a:extLst>
              <a:ext uri="{FF2B5EF4-FFF2-40B4-BE49-F238E27FC236}">
                <a16:creationId xmlns:a16="http://schemas.microsoft.com/office/drawing/2014/main" id="{D5AEC57C-A241-B20F-A72B-03FB8CE8FC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594A18B-A835-9344-AB09-4B9982E73D8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4548" name="Text Box 2">
            <a:extLst>
              <a:ext uri="{FF2B5EF4-FFF2-40B4-BE49-F238E27FC236}">
                <a16:creationId xmlns:a16="http://schemas.microsoft.com/office/drawing/2014/main" id="{F0B61800-E130-25DC-058D-429DC43FE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D3BDF47-9132-4C44-9E2E-04FD687FB6B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4549" name="Text Box 3">
            <a:extLst>
              <a:ext uri="{FF2B5EF4-FFF2-40B4-BE49-F238E27FC236}">
                <a16:creationId xmlns:a16="http://schemas.microsoft.com/office/drawing/2014/main" id="{C99CB568-BA3B-4DE2-098D-07F9DC79E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6753085-448E-C04F-8C3D-1D3E60A1FB4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4550" name="Text Box 4">
            <a:extLst>
              <a:ext uri="{FF2B5EF4-FFF2-40B4-BE49-F238E27FC236}">
                <a16:creationId xmlns:a16="http://schemas.microsoft.com/office/drawing/2014/main" id="{0FAF40C4-4BC6-3816-298D-FB31538D4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DCAE7B5-66B5-854D-8B4D-04DF20A7697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64551" name="Text Box 5">
            <a:extLst>
              <a:ext uri="{FF2B5EF4-FFF2-40B4-BE49-F238E27FC236}">
                <a16:creationId xmlns:a16="http://schemas.microsoft.com/office/drawing/2014/main" id="{D1D25584-1C91-2CAE-65E4-25A64F44A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64552" name="Text Box 6">
            <a:extLst>
              <a:ext uri="{FF2B5EF4-FFF2-40B4-BE49-F238E27FC236}">
                <a16:creationId xmlns:a16="http://schemas.microsoft.com/office/drawing/2014/main" id="{286A4109-2B0A-A9C1-C654-4523DC06B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54052807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5">
            <a:extLst>
              <a:ext uri="{FF2B5EF4-FFF2-40B4-BE49-F238E27FC236}">
                <a16:creationId xmlns:a16="http://schemas.microsoft.com/office/drawing/2014/main" id="{D966F1A2-2B51-6603-5DEE-87707823078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26722AFA-3418-DC40-B66F-BF99C1CA02C9}" type="slidenum">
              <a:rPr lang="en-GB" altLang="en-NL" sz="1200" smtClean="0">
                <a:solidFill>
                  <a:srgbClr val="000000"/>
                </a:solidFill>
              </a:rPr>
              <a:pPr/>
              <a:t>67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0691" name="Text Box 1">
            <a:extLst>
              <a:ext uri="{FF2B5EF4-FFF2-40B4-BE49-F238E27FC236}">
                <a16:creationId xmlns:a16="http://schemas.microsoft.com/office/drawing/2014/main" id="{748354F2-16BA-39D1-B716-24B2E9627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797FAFD-B4F2-314E-83E9-DEE4B8392EC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0692" name="Text Box 2">
            <a:extLst>
              <a:ext uri="{FF2B5EF4-FFF2-40B4-BE49-F238E27FC236}">
                <a16:creationId xmlns:a16="http://schemas.microsoft.com/office/drawing/2014/main" id="{C2FFA4B3-B4A2-05BD-B2C8-611C87E28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39BAAE5-6CDF-C240-8A53-87F293F084B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0693" name="Text Box 3">
            <a:extLst>
              <a:ext uri="{FF2B5EF4-FFF2-40B4-BE49-F238E27FC236}">
                <a16:creationId xmlns:a16="http://schemas.microsoft.com/office/drawing/2014/main" id="{61438698-9E3A-097E-E04C-E4C3002BAD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1E6F95D-BC21-654F-ABF3-8D9C5419881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0694" name="Text Box 4">
            <a:extLst>
              <a:ext uri="{FF2B5EF4-FFF2-40B4-BE49-F238E27FC236}">
                <a16:creationId xmlns:a16="http://schemas.microsoft.com/office/drawing/2014/main" id="{62F17244-C3FB-B35E-B39A-A459C9B77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B03744B-1D36-684E-99ED-74005BA3B01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0695" name="Text Box 5">
            <a:extLst>
              <a:ext uri="{FF2B5EF4-FFF2-40B4-BE49-F238E27FC236}">
                <a16:creationId xmlns:a16="http://schemas.microsoft.com/office/drawing/2014/main" id="{DCEFF205-0F8D-4CC2-72AC-014D3AFC3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70696" name="Text Box 6">
            <a:extLst>
              <a:ext uri="{FF2B5EF4-FFF2-40B4-BE49-F238E27FC236}">
                <a16:creationId xmlns:a16="http://schemas.microsoft.com/office/drawing/2014/main" id="{920D3EA9-A5EE-0422-D056-F5673B26D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5">
            <a:extLst>
              <a:ext uri="{FF2B5EF4-FFF2-40B4-BE49-F238E27FC236}">
                <a16:creationId xmlns:a16="http://schemas.microsoft.com/office/drawing/2014/main" id="{D74868EF-C8D5-A9FE-3087-CF243E2A6FE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F808B960-4356-F847-BFCE-4A441413724F}" type="slidenum">
              <a:rPr lang="en-GB" altLang="en-NL" sz="1200" smtClean="0">
                <a:solidFill>
                  <a:srgbClr val="000000"/>
                </a:solidFill>
              </a:rPr>
              <a:pPr/>
              <a:t>68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2739" name="Text Box 1">
            <a:extLst>
              <a:ext uri="{FF2B5EF4-FFF2-40B4-BE49-F238E27FC236}">
                <a16:creationId xmlns:a16="http://schemas.microsoft.com/office/drawing/2014/main" id="{B851B6C9-02D8-34AA-C69E-28C7905165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83E746C-F795-F14E-A3DA-AD89D728E65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2740" name="Text Box 2">
            <a:extLst>
              <a:ext uri="{FF2B5EF4-FFF2-40B4-BE49-F238E27FC236}">
                <a16:creationId xmlns:a16="http://schemas.microsoft.com/office/drawing/2014/main" id="{FC59EC72-0931-0A73-DDFD-59D8B9F0E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9D0A83C-910F-DD4A-AAED-8338ED29B76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2741" name="Text Box 3">
            <a:extLst>
              <a:ext uri="{FF2B5EF4-FFF2-40B4-BE49-F238E27FC236}">
                <a16:creationId xmlns:a16="http://schemas.microsoft.com/office/drawing/2014/main" id="{826AC00D-7DBB-4B05-1EF3-C81E71592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D95DF1F-E35D-2448-B168-8C449A7EFDE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2742" name="Text Box 4">
            <a:extLst>
              <a:ext uri="{FF2B5EF4-FFF2-40B4-BE49-F238E27FC236}">
                <a16:creationId xmlns:a16="http://schemas.microsoft.com/office/drawing/2014/main" id="{E7866C22-EDC4-79F6-9FA3-3875DA66D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72008D9-9782-F744-A6CA-66556C85857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2743" name="Text Box 5">
            <a:extLst>
              <a:ext uri="{FF2B5EF4-FFF2-40B4-BE49-F238E27FC236}">
                <a16:creationId xmlns:a16="http://schemas.microsoft.com/office/drawing/2014/main" id="{E4350CAD-7553-CDE9-AE50-7E5E662EB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72744" name="Text Box 6">
            <a:extLst>
              <a:ext uri="{FF2B5EF4-FFF2-40B4-BE49-F238E27FC236}">
                <a16:creationId xmlns:a16="http://schemas.microsoft.com/office/drawing/2014/main" id="{33F46A15-22B6-29D2-C5A7-6E4136D2C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5">
            <a:extLst>
              <a:ext uri="{FF2B5EF4-FFF2-40B4-BE49-F238E27FC236}">
                <a16:creationId xmlns:a16="http://schemas.microsoft.com/office/drawing/2014/main" id="{7B083243-026C-2EC2-3FFB-B3FF5FA2AF7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F3CDF4BE-5897-9E42-8FAC-69286FF733D7}" type="slidenum">
              <a:rPr lang="en-GB" altLang="en-NL" sz="1200" smtClean="0">
                <a:solidFill>
                  <a:srgbClr val="000000"/>
                </a:solidFill>
              </a:rPr>
              <a:pPr/>
              <a:t>69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4787" name="Text Box 1">
            <a:extLst>
              <a:ext uri="{FF2B5EF4-FFF2-40B4-BE49-F238E27FC236}">
                <a16:creationId xmlns:a16="http://schemas.microsoft.com/office/drawing/2014/main" id="{533D409F-001E-9F47-996B-1EF17A9AA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6D1A43A-0CAE-6F4A-860F-7C2CDE7B650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4788" name="Text Box 2">
            <a:extLst>
              <a:ext uri="{FF2B5EF4-FFF2-40B4-BE49-F238E27FC236}">
                <a16:creationId xmlns:a16="http://schemas.microsoft.com/office/drawing/2014/main" id="{7F863D04-D8ED-3AB3-CFD1-5BFAEC4C9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0AD1D4-8473-D54D-9A23-C139C64AAD9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4789" name="Text Box 3">
            <a:extLst>
              <a:ext uri="{FF2B5EF4-FFF2-40B4-BE49-F238E27FC236}">
                <a16:creationId xmlns:a16="http://schemas.microsoft.com/office/drawing/2014/main" id="{78EE5239-EF10-5C79-930B-8CA0D6270E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07390E1-D123-654B-A7F8-A457130C188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4790" name="Text Box 4">
            <a:extLst>
              <a:ext uri="{FF2B5EF4-FFF2-40B4-BE49-F238E27FC236}">
                <a16:creationId xmlns:a16="http://schemas.microsoft.com/office/drawing/2014/main" id="{01B73814-54B9-3399-72C2-C1BE802C9D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AF11F33-9E38-3C4A-A5F1-105ED2B8C35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69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4791" name="Text Box 5">
            <a:extLst>
              <a:ext uri="{FF2B5EF4-FFF2-40B4-BE49-F238E27FC236}">
                <a16:creationId xmlns:a16="http://schemas.microsoft.com/office/drawing/2014/main" id="{41C6BA9D-CA10-0EAD-A4DC-F363EE0A5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74792" name="Text Box 6">
            <a:extLst>
              <a:ext uri="{FF2B5EF4-FFF2-40B4-BE49-F238E27FC236}">
                <a16:creationId xmlns:a16="http://schemas.microsoft.com/office/drawing/2014/main" id="{188F2DAA-6307-6765-D417-F3996E70BD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5">
            <a:extLst>
              <a:ext uri="{FF2B5EF4-FFF2-40B4-BE49-F238E27FC236}">
                <a16:creationId xmlns:a16="http://schemas.microsoft.com/office/drawing/2014/main" id="{786596C8-0DA3-7F6D-43C7-D163D52A66B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5EA43B7-31A1-9D45-A59B-0DC81A45779E}" type="slidenum">
              <a:rPr lang="en-GB" altLang="en-NL" sz="1200" smtClean="0">
                <a:solidFill>
                  <a:srgbClr val="000000"/>
                </a:solidFill>
              </a:rPr>
              <a:pPr/>
              <a:t>70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6835" name="Text Box 1">
            <a:extLst>
              <a:ext uri="{FF2B5EF4-FFF2-40B4-BE49-F238E27FC236}">
                <a16:creationId xmlns:a16="http://schemas.microsoft.com/office/drawing/2014/main" id="{FD512BD9-1406-AAC1-02C0-A4AC21F6EE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49F288A-C1B5-D046-BA5A-ADE04D2FE52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6836" name="Text Box 2">
            <a:extLst>
              <a:ext uri="{FF2B5EF4-FFF2-40B4-BE49-F238E27FC236}">
                <a16:creationId xmlns:a16="http://schemas.microsoft.com/office/drawing/2014/main" id="{B3CC07F9-A691-4B03-D1C9-C65E1F614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AB2489E-7ED9-EB4F-948A-9DD032681F9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6837" name="Text Box 3">
            <a:extLst>
              <a:ext uri="{FF2B5EF4-FFF2-40B4-BE49-F238E27FC236}">
                <a16:creationId xmlns:a16="http://schemas.microsoft.com/office/drawing/2014/main" id="{9A345B32-CD85-A953-0AAC-B8BAEB7FD5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A1DC816-C908-7042-A46A-76035345920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6838" name="Text Box 4">
            <a:extLst>
              <a:ext uri="{FF2B5EF4-FFF2-40B4-BE49-F238E27FC236}">
                <a16:creationId xmlns:a16="http://schemas.microsoft.com/office/drawing/2014/main" id="{08BCEBE0-0A84-F606-E6AE-5275F95BA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82631A6-1784-D148-9BAB-EA83027BD50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6839" name="Text Box 5">
            <a:extLst>
              <a:ext uri="{FF2B5EF4-FFF2-40B4-BE49-F238E27FC236}">
                <a16:creationId xmlns:a16="http://schemas.microsoft.com/office/drawing/2014/main" id="{FB17BDE5-2497-3AA6-79B2-BE6658FF16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76840" name="Text Box 6">
            <a:extLst>
              <a:ext uri="{FF2B5EF4-FFF2-40B4-BE49-F238E27FC236}">
                <a16:creationId xmlns:a16="http://schemas.microsoft.com/office/drawing/2014/main" id="{B86D67F9-AE31-8D3B-ABAB-76FE724460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5">
            <a:extLst>
              <a:ext uri="{FF2B5EF4-FFF2-40B4-BE49-F238E27FC236}">
                <a16:creationId xmlns:a16="http://schemas.microsoft.com/office/drawing/2014/main" id="{7AA3D671-47E9-08E4-142D-005B7E7FE226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CC20D225-93A7-F04B-A20B-69DCEE634A5C}" type="slidenum">
              <a:rPr lang="en-GB" altLang="en-NL" sz="1200" smtClean="0">
                <a:solidFill>
                  <a:srgbClr val="000000"/>
                </a:solidFill>
              </a:rPr>
              <a:pPr/>
              <a:t>71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8883" name="Text Box 1">
            <a:extLst>
              <a:ext uri="{FF2B5EF4-FFF2-40B4-BE49-F238E27FC236}">
                <a16:creationId xmlns:a16="http://schemas.microsoft.com/office/drawing/2014/main" id="{40480ECC-4E77-8A7C-068D-09E33B36A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0441B67-C526-3940-BD5A-89FFD746B74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8884" name="Text Box 2">
            <a:extLst>
              <a:ext uri="{FF2B5EF4-FFF2-40B4-BE49-F238E27FC236}">
                <a16:creationId xmlns:a16="http://schemas.microsoft.com/office/drawing/2014/main" id="{1D566A37-3F1B-6F24-A68A-4615793FE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00A232C-EACE-004B-81C1-C797023BB6C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8885" name="Text Box 3">
            <a:extLst>
              <a:ext uri="{FF2B5EF4-FFF2-40B4-BE49-F238E27FC236}">
                <a16:creationId xmlns:a16="http://schemas.microsoft.com/office/drawing/2014/main" id="{87908753-C4F4-7A44-1020-7A0FD154C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AE82B7F-783A-7E40-A917-0421300DC93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8886" name="Text Box 4">
            <a:extLst>
              <a:ext uri="{FF2B5EF4-FFF2-40B4-BE49-F238E27FC236}">
                <a16:creationId xmlns:a16="http://schemas.microsoft.com/office/drawing/2014/main" id="{CD6758CE-F0E6-FF8E-AA18-875FF1394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33112F8-83BA-CC4A-81EA-FCDE8AEEA35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78887" name="Text Box 5">
            <a:extLst>
              <a:ext uri="{FF2B5EF4-FFF2-40B4-BE49-F238E27FC236}">
                <a16:creationId xmlns:a16="http://schemas.microsoft.com/office/drawing/2014/main" id="{3FD18029-DB92-D647-7268-BD491356A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78888" name="Text Box 6">
            <a:extLst>
              <a:ext uri="{FF2B5EF4-FFF2-40B4-BE49-F238E27FC236}">
                <a16:creationId xmlns:a16="http://schemas.microsoft.com/office/drawing/2014/main" id="{F6315DF4-47FE-8C2F-EE8B-CCE4A81D9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5">
            <a:extLst>
              <a:ext uri="{FF2B5EF4-FFF2-40B4-BE49-F238E27FC236}">
                <a16:creationId xmlns:a16="http://schemas.microsoft.com/office/drawing/2014/main" id="{9C8CE964-6337-5623-7570-95C2D205AFB5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A61EFFEC-2E1B-C045-A4F0-1B43D56A08F8}" type="slidenum">
              <a:rPr lang="en-GB" altLang="en-NL" sz="1200" smtClean="0">
                <a:solidFill>
                  <a:srgbClr val="000000"/>
                </a:solidFill>
              </a:rPr>
              <a:pPr/>
              <a:t>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2851" name="Text Box 1">
            <a:extLst>
              <a:ext uri="{FF2B5EF4-FFF2-40B4-BE49-F238E27FC236}">
                <a16:creationId xmlns:a16="http://schemas.microsoft.com/office/drawing/2014/main" id="{8A1D212F-EC9F-106A-79ED-C08553F331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65CC511-1A01-F548-AEDC-50A731B5B9B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2852" name="Text Box 2">
            <a:extLst>
              <a:ext uri="{FF2B5EF4-FFF2-40B4-BE49-F238E27FC236}">
                <a16:creationId xmlns:a16="http://schemas.microsoft.com/office/drawing/2014/main" id="{7DD43BBA-08D0-3CB8-39A6-5D9437254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52720A0-7C95-314A-9FF5-EDD4FA00A81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2853" name="Text Box 3">
            <a:extLst>
              <a:ext uri="{FF2B5EF4-FFF2-40B4-BE49-F238E27FC236}">
                <a16:creationId xmlns:a16="http://schemas.microsoft.com/office/drawing/2014/main" id="{29B84671-E21A-C8CA-32FE-45876E6AA7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0400307-6881-404D-A416-90AD51F4BDB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2854" name="Text Box 4">
            <a:extLst>
              <a:ext uri="{FF2B5EF4-FFF2-40B4-BE49-F238E27FC236}">
                <a16:creationId xmlns:a16="http://schemas.microsoft.com/office/drawing/2014/main" id="{6B5EB508-F13F-8BE4-41EE-89A045529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5301B3A-D4FB-C74B-9140-83924C7F13E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2855" name="Text Box 5">
            <a:extLst>
              <a:ext uri="{FF2B5EF4-FFF2-40B4-BE49-F238E27FC236}">
                <a16:creationId xmlns:a16="http://schemas.microsoft.com/office/drawing/2014/main" id="{D444F982-2D0F-4421-9BAB-9CA5F50B3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62856" name="Text Box 6">
            <a:extLst>
              <a:ext uri="{FF2B5EF4-FFF2-40B4-BE49-F238E27FC236}">
                <a16:creationId xmlns:a16="http://schemas.microsoft.com/office/drawing/2014/main" id="{2F6A2A7E-F7A8-FCD3-C482-9F331222D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26717339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5">
            <a:extLst>
              <a:ext uri="{FF2B5EF4-FFF2-40B4-BE49-F238E27FC236}">
                <a16:creationId xmlns:a16="http://schemas.microsoft.com/office/drawing/2014/main" id="{97B454DC-A1A2-45D6-BEBE-DB9117F1B0E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DEF3B1D0-40DF-5947-B611-BC03F633E944}" type="slidenum">
              <a:rPr lang="en-GB" altLang="en-NL" sz="1200" smtClean="0">
                <a:solidFill>
                  <a:srgbClr val="000000"/>
                </a:solidFill>
              </a:rPr>
              <a:pPr/>
              <a:t>72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0931" name="Text Box 1">
            <a:extLst>
              <a:ext uri="{FF2B5EF4-FFF2-40B4-BE49-F238E27FC236}">
                <a16:creationId xmlns:a16="http://schemas.microsoft.com/office/drawing/2014/main" id="{89186CD8-7BCF-CCDE-90B1-DB466C799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E10B5BD-CDE7-4946-BD39-48E70496174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0932" name="Text Box 2">
            <a:extLst>
              <a:ext uri="{FF2B5EF4-FFF2-40B4-BE49-F238E27FC236}">
                <a16:creationId xmlns:a16="http://schemas.microsoft.com/office/drawing/2014/main" id="{B65F5DA4-D6AF-3282-C663-F08CDD38E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6200560-E636-2F46-9B39-E284C0F23BED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0933" name="Text Box 3">
            <a:extLst>
              <a:ext uri="{FF2B5EF4-FFF2-40B4-BE49-F238E27FC236}">
                <a16:creationId xmlns:a16="http://schemas.microsoft.com/office/drawing/2014/main" id="{D731FBE2-D4CB-BFCF-298E-A11EC698C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623C657-605A-FE48-9D09-AA3173BDCFF2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0934" name="Text Box 4">
            <a:extLst>
              <a:ext uri="{FF2B5EF4-FFF2-40B4-BE49-F238E27FC236}">
                <a16:creationId xmlns:a16="http://schemas.microsoft.com/office/drawing/2014/main" id="{0BB83966-9663-A475-2FC2-FB2603BA3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316D818-D0F9-8149-A223-F5CB415A3FA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0935" name="Text Box 5">
            <a:extLst>
              <a:ext uri="{FF2B5EF4-FFF2-40B4-BE49-F238E27FC236}">
                <a16:creationId xmlns:a16="http://schemas.microsoft.com/office/drawing/2014/main" id="{7A145F05-D4C6-BE97-AAD3-98C19DB6C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80936" name="Text Box 6">
            <a:extLst>
              <a:ext uri="{FF2B5EF4-FFF2-40B4-BE49-F238E27FC236}">
                <a16:creationId xmlns:a16="http://schemas.microsoft.com/office/drawing/2014/main" id="{02268DF9-04BA-6E5A-22AA-55D4C950D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5">
            <a:extLst>
              <a:ext uri="{FF2B5EF4-FFF2-40B4-BE49-F238E27FC236}">
                <a16:creationId xmlns:a16="http://schemas.microsoft.com/office/drawing/2014/main" id="{1A936D77-28C4-A3C0-F0F1-359C2C5A832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C54EDE9E-BD33-0646-900D-1745B3D67CA6}" type="slidenum">
              <a:rPr lang="en-GB" altLang="en-NL" sz="1200" smtClean="0">
                <a:solidFill>
                  <a:srgbClr val="000000"/>
                </a:solidFill>
              </a:rPr>
              <a:pPr/>
              <a:t>73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2979" name="Text Box 1">
            <a:extLst>
              <a:ext uri="{FF2B5EF4-FFF2-40B4-BE49-F238E27FC236}">
                <a16:creationId xmlns:a16="http://schemas.microsoft.com/office/drawing/2014/main" id="{A7B2FB52-B8CA-A878-B851-CBB52423A7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409E0CC-1DCF-AF4F-9828-55377FC9D557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2980" name="Text Box 2">
            <a:extLst>
              <a:ext uri="{FF2B5EF4-FFF2-40B4-BE49-F238E27FC236}">
                <a16:creationId xmlns:a16="http://schemas.microsoft.com/office/drawing/2014/main" id="{BF357CEB-0B51-9598-D17C-EF4D4D4F71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0D86F30-C423-1B43-AC66-70045D610A9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2981" name="Text Box 3">
            <a:extLst>
              <a:ext uri="{FF2B5EF4-FFF2-40B4-BE49-F238E27FC236}">
                <a16:creationId xmlns:a16="http://schemas.microsoft.com/office/drawing/2014/main" id="{8DCA71B1-8C03-A04B-41EA-42DA9134E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DE53A85-B633-A544-8647-9E990284297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2982" name="Text Box 4">
            <a:extLst>
              <a:ext uri="{FF2B5EF4-FFF2-40B4-BE49-F238E27FC236}">
                <a16:creationId xmlns:a16="http://schemas.microsoft.com/office/drawing/2014/main" id="{45C8D8DC-BD1E-2041-2845-DD0925EB5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734F4A1-5024-8E42-8EDD-16058D4ABBD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2983" name="Text Box 5">
            <a:extLst>
              <a:ext uri="{FF2B5EF4-FFF2-40B4-BE49-F238E27FC236}">
                <a16:creationId xmlns:a16="http://schemas.microsoft.com/office/drawing/2014/main" id="{1067914E-AE0A-1B89-26E2-385568CB1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82984" name="Text Box 6">
            <a:extLst>
              <a:ext uri="{FF2B5EF4-FFF2-40B4-BE49-F238E27FC236}">
                <a16:creationId xmlns:a16="http://schemas.microsoft.com/office/drawing/2014/main" id="{5540C436-D943-5013-A954-0B10C037C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Rectangle 25">
            <a:extLst>
              <a:ext uri="{FF2B5EF4-FFF2-40B4-BE49-F238E27FC236}">
                <a16:creationId xmlns:a16="http://schemas.microsoft.com/office/drawing/2014/main" id="{5DD24197-E98E-444E-3E23-438B56C7C3A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8D9031E8-7168-DB45-A5B0-02B3EF04FDDD}" type="slidenum">
              <a:rPr lang="en-GB" altLang="en-NL" sz="1200" smtClean="0">
                <a:solidFill>
                  <a:srgbClr val="000000"/>
                </a:solidFill>
              </a:rPr>
              <a:pPr/>
              <a:t>74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5027" name="Text Box 1">
            <a:extLst>
              <a:ext uri="{FF2B5EF4-FFF2-40B4-BE49-F238E27FC236}">
                <a16:creationId xmlns:a16="http://schemas.microsoft.com/office/drawing/2014/main" id="{C24CCD51-D4BA-5BA9-33FB-19F085113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093151C-3037-5449-96CA-4D2EEE4C21E8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5028" name="Text Box 2">
            <a:extLst>
              <a:ext uri="{FF2B5EF4-FFF2-40B4-BE49-F238E27FC236}">
                <a16:creationId xmlns:a16="http://schemas.microsoft.com/office/drawing/2014/main" id="{9CC24DB5-26A2-14FC-4604-5EABCE2C6F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78D2C6C-D41A-324D-B7E0-9F7EE1E1EE4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5029" name="Text Box 3">
            <a:extLst>
              <a:ext uri="{FF2B5EF4-FFF2-40B4-BE49-F238E27FC236}">
                <a16:creationId xmlns:a16="http://schemas.microsoft.com/office/drawing/2014/main" id="{E8F8F526-0255-6365-30E3-EFDBEAF72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E482608-7842-1A49-B4E6-34E3DE8D9329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5030" name="Text Box 4">
            <a:extLst>
              <a:ext uri="{FF2B5EF4-FFF2-40B4-BE49-F238E27FC236}">
                <a16:creationId xmlns:a16="http://schemas.microsoft.com/office/drawing/2014/main" id="{682DBA2B-E757-85A8-A3B8-0EDC6D245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0E2D67E-B44A-7E47-8F33-72F461013D6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5031" name="Text Box 5">
            <a:extLst>
              <a:ext uri="{FF2B5EF4-FFF2-40B4-BE49-F238E27FC236}">
                <a16:creationId xmlns:a16="http://schemas.microsoft.com/office/drawing/2014/main" id="{E8A2DE9A-EECC-0F39-0848-F7DC70F5BA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85032" name="Text Box 6">
            <a:extLst>
              <a:ext uri="{FF2B5EF4-FFF2-40B4-BE49-F238E27FC236}">
                <a16:creationId xmlns:a16="http://schemas.microsoft.com/office/drawing/2014/main" id="{CA9418D3-9F75-EA4E-5473-CD962CA07D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5">
            <a:extLst>
              <a:ext uri="{FF2B5EF4-FFF2-40B4-BE49-F238E27FC236}">
                <a16:creationId xmlns:a16="http://schemas.microsoft.com/office/drawing/2014/main" id="{260638E3-027C-943B-0C1A-C0621AEBAFB0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FBC3B53B-B1F2-0B46-9CCC-0CC801613F07}" type="slidenum">
              <a:rPr lang="en-GB" altLang="en-NL" sz="1200" smtClean="0">
                <a:solidFill>
                  <a:srgbClr val="000000"/>
                </a:solidFill>
              </a:rPr>
              <a:pPr/>
              <a:t>75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7075" name="Text Box 1">
            <a:extLst>
              <a:ext uri="{FF2B5EF4-FFF2-40B4-BE49-F238E27FC236}">
                <a16:creationId xmlns:a16="http://schemas.microsoft.com/office/drawing/2014/main" id="{965D3F72-3683-23E6-7B72-82D5D192E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B1DA435-8228-2149-81A7-A671FEE9BF8A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7076" name="Text Box 2">
            <a:extLst>
              <a:ext uri="{FF2B5EF4-FFF2-40B4-BE49-F238E27FC236}">
                <a16:creationId xmlns:a16="http://schemas.microsoft.com/office/drawing/2014/main" id="{DD9205F0-1155-9F8E-E8C7-944B2DD661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4085E6C-BAF4-3D49-B0F0-8F9FEFD505F3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7077" name="Text Box 3">
            <a:extLst>
              <a:ext uri="{FF2B5EF4-FFF2-40B4-BE49-F238E27FC236}">
                <a16:creationId xmlns:a16="http://schemas.microsoft.com/office/drawing/2014/main" id="{6F0412B1-C484-26F5-CB26-0F4B6A0EA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5CF8102-C8D7-AF46-85E7-57548BDED8A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7078" name="Text Box 4">
            <a:extLst>
              <a:ext uri="{FF2B5EF4-FFF2-40B4-BE49-F238E27FC236}">
                <a16:creationId xmlns:a16="http://schemas.microsoft.com/office/drawing/2014/main" id="{D99741B5-E264-4FB3-BB01-7C5DD6CF55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3260E3A-AC84-BD47-8D75-917B8654479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7079" name="Text Box 5">
            <a:extLst>
              <a:ext uri="{FF2B5EF4-FFF2-40B4-BE49-F238E27FC236}">
                <a16:creationId xmlns:a16="http://schemas.microsoft.com/office/drawing/2014/main" id="{A6709635-DAD0-35E2-795A-459C29137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87080" name="Text Box 6">
            <a:extLst>
              <a:ext uri="{FF2B5EF4-FFF2-40B4-BE49-F238E27FC236}">
                <a16:creationId xmlns:a16="http://schemas.microsoft.com/office/drawing/2014/main" id="{C1D12046-2F2E-A24C-B41B-F4EA7E68D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5">
            <a:extLst>
              <a:ext uri="{FF2B5EF4-FFF2-40B4-BE49-F238E27FC236}">
                <a16:creationId xmlns:a16="http://schemas.microsoft.com/office/drawing/2014/main" id="{BD2DBBB3-D56C-65A1-7572-BCD104C4880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A3558A2E-A1F8-D44D-930D-F74F7222DFA3}" type="slidenum">
              <a:rPr lang="en-GB" altLang="en-NL" sz="1200" smtClean="0">
                <a:solidFill>
                  <a:srgbClr val="000000"/>
                </a:solidFill>
              </a:rPr>
              <a:pPr/>
              <a:t>76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9123" name="Text Box 1">
            <a:extLst>
              <a:ext uri="{FF2B5EF4-FFF2-40B4-BE49-F238E27FC236}">
                <a16:creationId xmlns:a16="http://schemas.microsoft.com/office/drawing/2014/main" id="{53A42F4A-7FA4-D37D-1E8E-439FAF17D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4B78B30-6A98-8A4D-A41C-9669EC16922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9124" name="Text Box 2">
            <a:extLst>
              <a:ext uri="{FF2B5EF4-FFF2-40B4-BE49-F238E27FC236}">
                <a16:creationId xmlns:a16="http://schemas.microsoft.com/office/drawing/2014/main" id="{8D256913-C214-FB0B-7DB1-8009E838C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94DAB8E-D6B4-2641-8D8F-C49361F7AD7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9125" name="Text Box 3">
            <a:extLst>
              <a:ext uri="{FF2B5EF4-FFF2-40B4-BE49-F238E27FC236}">
                <a16:creationId xmlns:a16="http://schemas.microsoft.com/office/drawing/2014/main" id="{83E6D083-72EA-D048-084F-0241FE6F5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2699B68-037F-574C-99B7-9CBD2D3DA25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9126" name="Text Box 4">
            <a:extLst>
              <a:ext uri="{FF2B5EF4-FFF2-40B4-BE49-F238E27FC236}">
                <a16:creationId xmlns:a16="http://schemas.microsoft.com/office/drawing/2014/main" id="{A10111A3-5123-59E9-BF9E-EACE88250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6A4A969-9616-764A-90CC-8ADB87AF155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89127" name="Text Box 5">
            <a:extLst>
              <a:ext uri="{FF2B5EF4-FFF2-40B4-BE49-F238E27FC236}">
                <a16:creationId xmlns:a16="http://schemas.microsoft.com/office/drawing/2014/main" id="{5241ED90-1CA4-C3AB-FF48-B256C8DFE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89128" name="Text Box 6">
            <a:extLst>
              <a:ext uri="{FF2B5EF4-FFF2-40B4-BE49-F238E27FC236}">
                <a16:creationId xmlns:a16="http://schemas.microsoft.com/office/drawing/2014/main" id="{8B40DC6E-B402-B2B7-6BAB-2BEF6C182B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Rectangle 25">
            <a:extLst>
              <a:ext uri="{FF2B5EF4-FFF2-40B4-BE49-F238E27FC236}">
                <a16:creationId xmlns:a16="http://schemas.microsoft.com/office/drawing/2014/main" id="{78E76F7F-5F79-7675-41FD-307237B10643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EF238396-A4B9-BF42-A8EA-458365768885}" type="slidenum">
              <a:rPr lang="en-GB" altLang="en-NL" sz="1200" smtClean="0">
                <a:solidFill>
                  <a:srgbClr val="000000"/>
                </a:solidFill>
              </a:rPr>
              <a:pPr/>
              <a:t>77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1171" name="Text Box 1">
            <a:extLst>
              <a:ext uri="{FF2B5EF4-FFF2-40B4-BE49-F238E27FC236}">
                <a16:creationId xmlns:a16="http://schemas.microsoft.com/office/drawing/2014/main" id="{60FD1D1B-66E1-3C32-1DDE-C91995374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A61149B-E07F-EB4B-AF39-596950D7541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1172" name="Text Box 2">
            <a:extLst>
              <a:ext uri="{FF2B5EF4-FFF2-40B4-BE49-F238E27FC236}">
                <a16:creationId xmlns:a16="http://schemas.microsoft.com/office/drawing/2014/main" id="{44B56C4D-4939-67D5-3E52-D1DA12985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19787B2-DBBB-6648-B9BE-D346104172B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1173" name="Text Box 3">
            <a:extLst>
              <a:ext uri="{FF2B5EF4-FFF2-40B4-BE49-F238E27FC236}">
                <a16:creationId xmlns:a16="http://schemas.microsoft.com/office/drawing/2014/main" id="{06460159-B9FA-7711-A59F-AEB4A9389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CEA5738-5824-C04B-9496-8F614884A24E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1174" name="Text Box 4">
            <a:extLst>
              <a:ext uri="{FF2B5EF4-FFF2-40B4-BE49-F238E27FC236}">
                <a16:creationId xmlns:a16="http://schemas.microsoft.com/office/drawing/2014/main" id="{F35A36A1-8076-4B04-968D-F93C5D43F6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393D0B9-1CA0-0E40-A642-EB8055DE2004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1175" name="Text Box 5">
            <a:extLst>
              <a:ext uri="{FF2B5EF4-FFF2-40B4-BE49-F238E27FC236}">
                <a16:creationId xmlns:a16="http://schemas.microsoft.com/office/drawing/2014/main" id="{74221016-D728-AD00-08F6-B71D4C4E9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91176" name="Text Box 6">
            <a:extLst>
              <a:ext uri="{FF2B5EF4-FFF2-40B4-BE49-F238E27FC236}">
                <a16:creationId xmlns:a16="http://schemas.microsoft.com/office/drawing/2014/main" id="{5583F0B5-22D2-ACE3-700A-AF9EAE9334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5">
            <a:extLst>
              <a:ext uri="{FF2B5EF4-FFF2-40B4-BE49-F238E27FC236}">
                <a16:creationId xmlns:a16="http://schemas.microsoft.com/office/drawing/2014/main" id="{96501838-CC55-4391-EFFA-94D89DF00F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51FD4AA2-0A08-4940-A188-1F5F89B26252}" type="slidenum">
              <a:rPr lang="en-GB" altLang="en-NL" sz="1200" smtClean="0">
                <a:solidFill>
                  <a:srgbClr val="000000"/>
                </a:solidFill>
              </a:rPr>
              <a:pPr/>
              <a:t>78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3219" name="Text Box 1">
            <a:extLst>
              <a:ext uri="{FF2B5EF4-FFF2-40B4-BE49-F238E27FC236}">
                <a16:creationId xmlns:a16="http://schemas.microsoft.com/office/drawing/2014/main" id="{E78713DB-B331-324C-80E6-70B2CE40C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C594F50-6BE3-574F-BB52-40EFF4B7067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3220" name="Text Box 2">
            <a:extLst>
              <a:ext uri="{FF2B5EF4-FFF2-40B4-BE49-F238E27FC236}">
                <a16:creationId xmlns:a16="http://schemas.microsoft.com/office/drawing/2014/main" id="{FDEA3D72-5EA9-49EB-C923-2E2886A4E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CBE95F3-56B4-D146-8389-147250326A4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3221" name="Text Box 3">
            <a:extLst>
              <a:ext uri="{FF2B5EF4-FFF2-40B4-BE49-F238E27FC236}">
                <a16:creationId xmlns:a16="http://schemas.microsoft.com/office/drawing/2014/main" id="{DCBE3809-0869-9E06-2C4A-AEB5C603F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DEBD74A-CA94-A643-8671-8D4D836D0DA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3222" name="Text Box 4">
            <a:extLst>
              <a:ext uri="{FF2B5EF4-FFF2-40B4-BE49-F238E27FC236}">
                <a16:creationId xmlns:a16="http://schemas.microsoft.com/office/drawing/2014/main" id="{DE063FE5-FE39-D76C-1E0C-890DAA1F4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5B1CF92-F626-8D43-B269-FB52A2F2FEA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3223" name="Text Box 5">
            <a:extLst>
              <a:ext uri="{FF2B5EF4-FFF2-40B4-BE49-F238E27FC236}">
                <a16:creationId xmlns:a16="http://schemas.microsoft.com/office/drawing/2014/main" id="{FE562F07-879C-2023-D26B-0CC5AD726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93224" name="Text Box 6">
            <a:extLst>
              <a:ext uri="{FF2B5EF4-FFF2-40B4-BE49-F238E27FC236}">
                <a16:creationId xmlns:a16="http://schemas.microsoft.com/office/drawing/2014/main" id="{B3A301F9-95CA-AB76-A7FB-DC00EBC48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5">
            <a:extLst>
              <a:ext uri="{FF2B5EF4-FFF2-40B4-BE49-F238E27FC236}">
                <a16:creationId xmlns:a16="http://schemas.microsoft.com/office/drawing/2014/main" id="{96501838-CC55-4391-EFFA-94D89DF00F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51FD4AA2-0A08-4940-A188-1F5F89B26252}" type="slidenum">
              <a:rPr lang="en-GB" altLang="en-NL" sz="1200" smtClean="0">
                <a:solidFill>
                  <a:srgbClr val="000000"/>
                </a:solidFill>
              </a:rPr>
              <a:pPr/>
              <a:t>79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3219" name="Text Box 1">
            <a:extLst>
              <a:ext uri="{FF2B5EF4-FFF2-40B4-BE49-F238E27FC236}">
                <a16:creationId xmlns:a16="http://schemas.microsoft.com/office/drawing/2014/main" id="{E78713DB-B331-324C-80E6-70B2CE40C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C594F50-6BE3-574F-BB52-40EFF4B7067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3220" name="Text Box 2">
            <a:extLst>
              <a:ext uri="{FF2B5EF4-FFF2-40B4-BE49-F238E27FC236}">
                <a16:creationId xmlns:a16="http://schemas.microsoft.com/office/drawing/2014/main" id="{FDEA3D72-5EA9-49EB-C923-2E2886A4E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CBE95F3-56B4-D146-8389-147250326A4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3221" name="Text Box 3">
            <a:extLst>
              <a:ext uri="{FF2B5EF4-FFF2-40B4-BE49-F238E27FC236}">
                <a16:creationId xmlns:a16="http://schemas.microsoft.com/office/drawing/2014/main" id="{DCBE3809-0869-9E06-2C4A-AEB5C603F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DEBD74A-CA94-A643-8671-8D4D836D0DA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3222" name="Text Box 4">
            <a:extLst>
              <a:ext uri="{FF2B5EF4-FFF2-40B4-BE49-F238E27FC236}">
                <a16:creationId xmlns:a16="http://schemas.microsoft.com/office/drawing/2014/main" id="{DE063FE5-FE39-D76C-1E0C-890DAA1F4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5B1CF92-F626-8D43-B269-FB52A2F2FEA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79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3223" name="Text Box 5">
            <a:extLst>
              <a:ext uri="{FF2B5EF4-FFF2-40B4-BE49-F238E27FC236}">
                <a16:creationId xmlns:a16="http://schemas.microsoft.com/office/drawing/2014/main" id="{FE562F07-879C-2023-D26B-0CC5AD726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93224" name="Text Box 6">
            <a:extLst>
              <a:ext uri="{FF2B5EF4-FFF2-40B4-BE49-F238E27FC236}">
                <a16:creationId xmlns:a16="http://schemas.microsoft.com/office/drawing/2014/main" id="{B3A301F9-95CA-AB76-A7FB-DC00EBC48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279450492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5">
            <a:extLst>
              <a:ext uri="{FF2B5EF4-FFF2-40B4-BE49-F238E27FC236}">
                <a16:creationId xmlns:a16="http://schemas.microsoft.com/office/drawing/2014/main" id="{96501838-CC55-4391-EFFA-94D89DF00F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51FD4AA2-0A08-4940-A188-1F5F89B26252}" type="slidenum">
              <a:rPr lang="en-GB" altLang="en-NL" sz="1200" smtClean="0">
                <a:solidFill>
                  <a:srgbClr val="000000"/>
                </a:solidFill>
              </a:rPr>
              <a:pPr/>
              <a:t>80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3219" name="Text Box 1">
            <a:extLst>
              <a:ext uri="{FF2B5EF4-FFF2-40B4-BE49-F238E27FC236}">
                <a16:creationId xmlns:a16="http://schemas.microsoft.com/office/drawing/2014/main" id="{E78713DB-B331-324C-80E6-70B2CE40C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C594F50-6BE3-574F-BB52-40EFF4B7067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3220" name="Text Box 2">
            <a:extLst>
              <a:ext uri="{FF2B5EF4-FFF2-40B4-BE49-F238E27FC236}">
                <a16:creationId xmlns:a16="http://schemas.microsoft.com/office/drawing/2014/main" id="{FDEA3D72-5EA9-49EB-C923-2E2886A4E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CBE95F3-56B4-D146-8389-147250326A4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3221" name="Text Box 3">
            <a:extLst>
              <a:ext uri="{FF2B5EF4-FFF2-40B4-BE49-F238E27FC236}">
                <a16:creationId xmlns:a16="http://schemas.microsoft.com/office/drawing/2014/main" id="{DCBE3809-0869-9E06-2C4A-AEB5C603F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DEBD74A-CA94-A643-8671-8D4D836D0DA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3222" name="Text Box 4">
            <a:extLst>
              <a:ext uri="{FF2B5EF4-FFF2-40B4-BE49-F238E27FC236}">
                <a16:creationId xmlns:a16="http://schemas.microsoft.com/office/drawing/2014/main" id="{DE063FE5-FE39-D76C-1E0C-890DAA1F4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5B1CF92-F626-8D43-B269-FB52A2F2FEA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3223" name="Text Box 5">
            <a:extLst>
              <a:ext uri="{FF2B5EF4-FFF2-40B4-BE49-F238E27FC236}">
                <a16:creationId xmlns:a16="http://schemas.microsoft.com/office/drawing/2014/main" id="{FE562F07-879C-2023-D26B-0CC5AD726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93224" name="Text Box 6">
            <a:extLst>
              <a:ext uri="{FF2B5EF4-FFF2-40B4-BE49-F238E27FC236}">
                <a16:creationId xmlns:a16="http://schemas.microsoft.com/office/drawing/2014/main" id="{B3A301F9-95CA-AB76-A7FB-DC00EBC48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09634535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Rectangle 25">
            <a:extLst>
              <a:ext uri="{FF2B5EF4-FFF2-40B4-BE49-F238E27FC236}">
                <a16:creationId xmlns:a16="http://schemas.microsoft.com/office/drawing/2014/main" id="{96501838-CC55-4391-EFFA-94D89DF00FB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51FD4AA2-0A08-4940-A188-1F5F89B26252}" type="slidenum">
              <a:rPr lang="en-GB" altLang="en-NL" sz="1200" smtClean="0">
                <a:solidFill>
                  <a:srgbClr val="000000"/>
                </a:solidFill>
              </a:rPr>
              <a:pPr/>
              <a:t>81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3219" name="Text Box 1">
            <a:extLst>
              <a:ext uri="{FF2B5EF4-FFF2-40B4-BE49-F238E27FC236}">
                <a16:creationId xmlns:a16="http://schemas.microsoft.com/office/drawing/2014/main" id="{E78713DB-B331-324C-80E6-70B2CE40C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C594F50-6BE3-574F-BB52-40EFF4B7067F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3220" name="Text Box 2">
            <a:extLst>
              <a:ext uri="{FF2B5EF4-FFF2-40B4-BE49-F238E27FC236}">
                <a16:creationId xmlns:a16="http://schemas.microsoft.com/office/drawing/2014/main" id="{FDEA3D72-5EA9-49EB-C923-2E2886A4E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CBE95F3-56B4-D146-8389-147250326A40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3221" name="Text Box 3">
            <a:extLst>
              <a:ext uri="{FF2B5EF4-FFF2-40B4-BE49-F238E27FC236}">
                <a16:creationId xmlns:a16="http://schemas.microsoft.com/office/drawing/2014/main" id="{DCBE3809-0869-9E06-2C4A-AEB5C603F5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DEBD74A-CA94-A643-8671-8D4D836D0DA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3222" name="Text Box 4">
            <a:extLst>
              <a:ext uri="{FF2B5EF4-FFF2-40B4-BE49-F238E27FC236}">
                <a16:creationId xmlns:a16="http://schemas.microsoft.com/office/drawing/2014/main" id="{DE063FE5-FE39-D76C-1E0C-890DAA1F4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5B1CF92-F626-8D43-B269-FB52A2F2FEA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81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3223" name="Text Box 5">
            <a:extLst>
              <a:ext uri="{FF2B5EF4-FFF2-40B4-BE49-F238E27FC236}">
                <a16:creationId xmlns:a16="http://schemas.microsoft.com/office/drawing/2014/main" id="{FE562F07-879C-2023-D26B-0CC5AD726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93224" name="Text Box 6">
            <a:extLst>
              <a:ext uri="{FF2B5EF4-FFF2-40B4-BE49-F238E27FC236}">
                <a16:creationId xmlns:a16="http://schemas.microsoft.com/office/drawing/2014/main" id="{B3A301F9-95CA-AB76-A7FB-DC00EBC48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41396232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5">
            <a:extLst>
              <a:ext uri="{FF2B5EF4-FFF2-40B4-BE49-F238E27FC236}">
                <a16:creationId xmlns:a16="http://schemas.microsoft.com/office/drawing/2014/main" id="{5238C68B-A9A7-F91E-956A-68761C91EA7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5C8E7B0-5646-9A4B-96A0-CB2C3A8897DC}" type="slidenum">
              <a:rPr lang="en-GB" altLang="en-NL" sz="1200" smtClean="0">
                <a:solidFill>
                  <a:srgbClr val="000000"/>
                </a:solidFill>
              </a:rPr>
              <a:pPr/>
              <a:t>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899" name="Text Box 1">
            <a:extLst>
              <a:ext uri="{FF2B5EF4-FFF2-40B4-BE49-F238E27FC236}">
                <a16:creationId xmlns:a16="http://schemas.microsoft.com/office/drawing/2014/main" id="{88B21E09-0766-26F9-B501-D95633CF2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3BEEADE-12B9-574F-AF99-BEF8754B13A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900" name="Text Box 2">
            <a:extLst>
              <a:ext uri="{FF2B5EF4-FFF2-40B4-BE49-F238E27FC236}">
                <a16:creationId xmlns:a16="http://schemas.microsoft.com/office/drawing/2014/main" id="{77493605-556E-CC82-E2BB-2410C4884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93A4126-055E-7045-B45B-4C9ABF6D182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901" name="Text Box 3">
            <a:extLst>
              <a:ext uri="{FF2B5EF4-FFF2-40B4-BE49-F238E27FC236}">
                <a16:creationId xmlns:a16="http://schemas.microsoft.com/office/drawing/2014/main" id="{C8B96329-5CD2-16F7-9433-43CBCFFC8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D8C1F6B-4331-0F48-96E7-72332F33DD2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902" name="Text Box 4">
            <a:extLst>
              <a:ext uri="{FF2B5EF4-FFF2-40B4-BE49-F238E27FC236}">
                <a16:creationId xmlns:a16="http://schemas.microsoft.com/office/drawing/2014/main" id="{887173F2-3564-9C81-C1E5-5B73D0379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BD41568-C1CE-5442-A1E5-78B1C5A5546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9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903" name="Text Box 5">
            <a:extLst>
              <a:ext uri="{FF2B5EF4-FFF2-40B4-BE49-F238E27FC236}">
                <a16:creationId xmlns:a16="http://schemas.microsoft.com/office/drawing/2014/main" id="{2AEF0E3D-B821-EC72-755F-DF117CA8F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64904" name="Text Box 6">
            <a:extLst>
              <a:ext uri="{FF2B5EF4-FFF2-40B4-BE49-F238E27FC236}">
                <a16:creationId xmlns:a16="http://schemas.microsoft.com/office/drawing/2014/main" id="{446AD0C6-0F93-A966-0BE4-C369E707E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660313783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5">
            <a:extLst>
              <a:ext uri="{FF2B5EF4-FFF2-40B4-BE49-F238E27FC236}">
                <a16:creationId xmlns:a16="http://schemas.microsoft.com/office/drawing/2014/main" id="{99F4125A-BB52-AE69-5850-2DE9FF08125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0DB524B-1C32-A94C-8509-977F914A4759}" type="slidenum">
              <a:rPr lang="en-GB" altLang="en-NL" sz="1200" smtClean="0">
                <a:solidFill>
                  <a:srgbClr val="000000"/>
                </a:solidFill>
              </a:rPr>
              <a:pPr/>
              <a:t>82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67" name="Text Box 1">
            <a:extLst>
              <a:ext uri="{FF2B5EF4-FFF2-40B4-BE49-F238E27FC236}">
                <a16:creationId xmlns:a16="http://schemas.microsoft.com/office/drawing/2014/main" id="{DF495B3F-E7AB-4C4F-2E5B-C4AEC72C0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0FB44AE-52BB-7F4F-BA74-7D922245B51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68" name="Text Box 2">
            <a:extLst>
              <a:ext uri="{FF2B5EF4-FFF2-40B4-BE49-F238E27FC236}">
                <a16:creationId xmlns:a16="http://schemas.microsoft.com/office/drawing/2014/main" id="{9AD8A954-9792-9A69-2BAB-6DCE48F31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3FA9C32-8271-6945-8522-DA1B70367FE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69" name="Text Box 3">
            <a:extLst>
              <a:ext uri="{FF2B5EF4-FFF2-40B4-BE49-F238E27FC236}">
                <a16:creationId xmlns:a16="http://schemas.microsoft.com/office/drawing/2014/main" id="{8862F2D0-063E-789F-F5EA-AB62BEE48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49BD04F-969E-4347-B83F-7C24425A697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70" name="Text Box 4">
            <a:extLst>
              <a:ext uri="{FF2B5EF4-FFF2-40B4-BE49-F238E27FC236}">
                <a16:creationId xmlns:a16="http://schemas.microsoft.com/office/drawing/2014/main" id="{950AA473-ACB7-06DA-A9C8-F451F1023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18F1F42-9DD5-2543-98DA-204BBC545A9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82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71" name="Text Box 5">
            <a:extLst>
              <a:ext uri="{FF2B5EF4-FFF2-40B4-BE49-F238E27FC236}">
                <a16:creationId xmlns:a16="http://schemas.microsoft.com/office/drawing/2014/main" id="{17313A6F-E85B-CA5A-46A7-81D5DD122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95272" name="Text Box 6">
            <a:extLst>
              <a:ext uri="{FF2B5EF4-FFF2-40B4-BE49-F238E27FC236}">
                <a16:creationId xmlns:a16="http://schemas.microsoft.com/office/drawing/2014/main" id="{90A9EC4B-012E-F025-FBE9-9CFE21600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5">
            <a:extLst>
              <a:ext uri="{FF2B5EF4-FFF2-40B4-BE49-F238E27FC236}">
                <a16:creationId xmlns:a16="http://schemas.microsoft.com/office/drawing/2014/main" id="{99F4125A-BB52-AE69-5850-2DE9FF08125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0DB524B-1C32-A94C-8509-977F914A4759}" type="slidenum">
              <a:rPr lang="en-GB" altLang="en-NL" sz="1200" smtClean="0">
                <a:solidFill>
                  <a:srgbClr val="000000"/>
                </a:solidFill>
              </a:rPr>
              <a:pPr/>
              <a:t>83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67" name="Text Box 1">
            <a:extLst>
              <a:ext uri="{FF2B5EF4-FFF2-40B4-BE49-F238E27FC236}">
                <a16:creationId xmlns:a16="http://schemas.microsoft.com/office/drawing/2014/main" id="{DF495B3F-E7AB-4C4F-2E5B-C4AEC72C0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0FB44AE-52BB-7F4F-BA74-7D922245B51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68" name="Text Box 2">
            <a:extLst>
              <a:ext uri="{FF2B5EF4-FFF2-40B4-BE49-F238E27FC236}">
                <a16:creationId xmlns:a16="http://schemas.microsoft.com/office/drawing/2014/main" id="{9AD8A954-9792-9A69-2BAB-6DCE48F31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3FA9C32-8271-6945-8522-DA1B70367FE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69" name="Text Box 3">
            <a:extLst>
              <a:ext uri="{FF2B5EF4-FFF2-40B4-BE49-F238E27FC236}">
                <a16:creationId xmlns:a16="http://schemas.microsoft.com/office/drawing/2014/main" id="{8862F2D0-063E-789F-F5EA-AB62BEE48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49BD04F-969E-4347-B83F-7C24425A697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70" name="Text Box 4">
            <a:extLst>
              <a:ext uri="{FF2B5EF4-FFF2-40B4-BE49-F238E27FC236}">
                <a16:creationId xmlns:a16="http://schemas.microsoft.com/office/drawing/2014/main" id="{950AA473-ACB7-06DA-A9C8-F451F1023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18F1F42-9DD5-2543-98DA-204BBC545A9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83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71" name="Text Box 5">
            <a:extLst>
              <a:ext uri="{FF2B5EF4-FFF2-40B4-BE49-F238E27FC236}">
                <a16:creationId xmlns:a16="http://schemas.microsoft.com/office/drawing/2014/main" id="{17313A6F-E85B-CA5A-46A7-81D5DD122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95272" name="Text Box 6">
            <a:extLst>
              <a:ext uri="{FF2B5EF4-FFF2-40B4-BE49-F238E27FC236}">
                <a16:creationId xmlns:a16="http://schemas.microsoft.com/office/drawing/2014/main" id="{90A9EC4B-012E-F025-FBE9-9CFE21600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88678173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5">
            <a:extLst>
              <a:ext uri="{FF2B5EF4-FFF2-40B4-BE49-F238E27FC236}">
                <a16:creationId xmlns:a16="http://schemas.microsoft.com/office/drawing/2014/main" id="{99F4125A-BB52-AE69-5850-2DE9FF08125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0DB524B-1C32-A94C-8509-977F914A4759}" type="slidenum">
              <a:rPr lang="en-GB" altLang="en-NL" sz="1200" smtClean="0">
                <a:solidFill>
                  <a:srgbClr val="000000"/>
                </a:solidFill>
              </a:rPr>
              <a:pPr/>
              <a:t>84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67" name="Text Box 1">
            <a:extLst>
              <a:ext uri="{FF2B5EF4-FFF2-40B4-BE49-F238E27FC236}">
                <a16:creationId xmlns:a16="http://schemas.microsoft.com/office/drawing/2014/main" id="{DF495B3F-E7AB-4C4F-2E5B-C4AEC72C0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0FB44AE-52BB-7F4F-BA74-7D922245B51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68" name="Text Box 2">
            <a:extLst>
              <a:ext uri="{FF2B5EF4-FFF2-40B4-BE49-F238E27FC236}">
                <a16:creationId xmlns:a16="http://schemas.microsoft.com/office/drawing/2014/main" id="{9AD8A954-9792-9A69-2BAB-6DCE48F31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3FA9C32-8271-6945-8522-DA1B70367FE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69" name="Text Box 3">
            <a:extLst>
              <a:ext uri="{FF2B5EF4-FFF2-40B4-BE49-F238E27FC236}">
                <a16:creationId xmlns:a16="http://schemas.microsoft.com/office/drawing/2014/main" id="{8862F2D0-063E-789F-F5EA-AB62BEE48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49BD04F-969E-4347-B83F-7C24425A697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70" name="Text Box 4">
            <a:extLst>
              <a:ext uri="{FF2B5EF4-FFF2-40B4-BE49-F238E27FC236}">
                <a16:creationId xmlns:a16="http://schemas.microsoft.com/office/drawing/2014/main" id="{950AA473-ACB7-06DA-A9C8-F451F1023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18F1F42-9DD5-2543-98DA-204BBC545A9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84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71" name="Text Box 5">
            <a:extLst>
              <a:ext uri="{FF2B5EF4-FFF2-40B4-BE49-F238E27FC236}">
                <a16:creationId xmlns:a16="http://schemas.microsoft.com/office/drawing/2014/main" id="{17313A6F-E85B-CA5A-46A7-81D5DD122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95272" name="Text Box 6">
            <a:extLst>
              <a:ext uri="{FF2B5EF4-FFF2-40B4-BE49-F238E27FC236}">
                <a16:creationId xmlns:a16="http://schemas.microsoft.com/office/drawing/2014/main" id="{90A9EC4B-012E-F025-FBE9-9CFE21600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660263423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5">
            <a:extLst>
              <a:ext uri="{FF2B5EF4-FFF2-40B4-BE49-F238E27FC236}">
                <a16:creationId xmlns:a16="http://schemas.microsoft.com/office/drawing/2014/main" id="{99F4125A-BB52-AE69-5850-2DE9FF08125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0DB524B-1C32-A94C-8509-977F914A4759}" type="slidenum">
              <a:rPr lang="en-GB" altLang="en-NL" sz="1200" smtClean="0">
                <a:solidFill>
                  <a:srgbClr val="000000"/>
                </a:solidFill>
              </a:rPr>
              <a:pPr/>
              <a:t>85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67" name="Text Box 1">
            <a:extLst>
              <a:ext uri="{FF2B5EF4-FFF2-40B4-BE49-F238E27FC236}">
                <a16:creationId xmlns:a16="http://schemas.microsoft.com/office/drawing/2014/main" id="{DF495B3F-E7AB-4C4F-2E5B-C4AEC72C0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0FB44AE-52BB-7F4F-BA74-7D922245B51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68" name="Text Box 2">
            <a:extLst>
              <a:ext uri="{FF2B5EF4-FFF2-40B4-BE49-F238E27FC236}">
                <a16:creationId xmlns:a16="http://schemas.microsoft.com/office/drawing/2014/main" id="{9AD8A954-9792-9A69-2BAB-6DCE48F31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3FA9C32-8271-6945-8522-DA1B70367FE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69" name="Text Box 3">
            <a:extLst>
              <a:ext uri="{FF2B5EF4-FFF2-40B4-BE49-F238E27FC236}">
                <a16:creationId xmlns:a16="http://schemas.microsoft.com/office/drawing/2014/main" id="{8862F2D0-063E-789F-F5EA-AB62BEE48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49BD04F-969E-4347-B83F-7C24425A697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70" name="Text Box 4">
            <a:extLst>
              <a:ext uri="{FF2B5EF4-FFF2-40B4-BE49-F238E27FC236}">
                <a16:creationId xmlns:a16="http://schemas.microsoft.com/office/drawing/2014/main" id="{950AA473-ACB7-06DA-A9C8-F451F1023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18F1F42-9DD5-2543-98DA-204BBC545A9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85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71" name="Text Box 5">
            <a:extLst>
              <a:ext uri="{FF2B5EF4-FFF2-40B4-BE49-F238E27FC236}">
                <a16:creationId xmlns:a16="http://schemas.microsoft.com/office/drawing/2014/main" id="{17313A6F-E85B-CA5A-46A7-81D5DD122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95272" name="Text Box 6">
            <a:extLst>
              <a:ext uri="{FF2B5EF4-FFF2-40B4-BE49-F238E27FC236}">
                <a16:creationId xmlns:a16="http://schemas.microsoft.com/office/drawing/2014/main" id="{90A9EC4B-012E-F025-FBE9-9CFE21600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706875468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5">
            <a:extLst>
              <a:ext uri="{FF2B5EF4-FFF2-40B4-BE49-F238E27FC236}">
                <a16:creationId xmlns:a16="http://schemas.microsoft.com/office/drawing/2014/main" id="{99F4125A-BB52-AE69-5850-2DE9FF08125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0DB524B-1C32-A94C-8509-977F914A4759}" type="slidenum">
              <a:rPr lang="en-GB" altLang="en-NL" sz="1200" smtClean="0">
                <a:solidFill>
                  <a:srgbClr val="000000"/>
                </a:solidFill>
              </a:rPr>
              <a:pPr/>
              <a:t>86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67" name="Text Box 1">
            <a:extLst>
              <a:ext uri="{FF2B5EF4-FFF2-40B4-BE49-F238E27FC236}">
                <a16:creationId xmlns:a16="http://schemas.microsoft.com/office/drawing/2014/main" id="{DF495B3F-E7AB-4C4F-2E5B-C4AEC72C0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0FB44AE-52BB-7F4F-BA74-7D922245B51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68" name="Text Box 2">
            <a:extLst>
              <a:ext uri="{FF2B5EF4-FFF2-40B4-BE49-F238E27FC236}">
                <a16:creationId xmlns:a16="http://schemas.microsoft.com/office/drawing/2014/main" id="{9AD8A954-9792-9A69-2BAB-6DCE48F31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3FA9C32-8271-6945-8522-DA1B70367FE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69" name="Text Box 3">
            <a:extLst>
              <a:ext uri="{FF2B5EF4-FFF2-40B4-BE49-F238E27FC236}">
                <a16:creationId xmlns:a16="http://schemas.microsoft.com/office/drawing/2014/main" id="{8862F2D0-063E-789F-F5EA-AB62BEE48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49BD04F-969E-4347-B83F-7C24425A697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70" name="Text Box 4">
            <a:extLst>
              <a:ext uri="{FF2B5EF4-FFF2-40B4-BE49-F238E27FC236}">
                <a16:creationId xmlns:a16="http://schemas.microsoft.com/office/drawing/2014/main" id="{950AA473-ACB7-06DA-A9C8-F451F1023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18F1F42-9DD5-2543-98DA-204BBC545A9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86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71" name="Text Box 5">
            <a:extLst>
              <a:ext uri="{FF2B5EF4-FFF2-40B4-BE49-F238E27FC236}">
                <a16:creationId xmlns:a16="http://schemas.microsoft.com/office/drawing/2014/main" id="{17313A6F-E85B-CA5A-46A7-81D5DD122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95272" name="Text Box 6">
            <a:extLst>
              <a:ext uri="{FF2B5EF4-FFF2-40B4-BE49-F238E27FC236}">
                <a16:creationId xmlns:a16="http://schemas.microsoft.com/office/drawing/2014/main" id="{90A9EC4B-012E-F025-FBE9-9CFE21600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76730308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5">
            <a:extLst>
              <a:ext uri="{FF2B5EF4-FFF2-40B4-BE49-F238E27FC236}">
                <a16:creationId xmlns:a16="http://schemas.microsoft.com/office/drawing/2014/main" id="{99F4125A-BB52-AE69-5850-2DE9FF08125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0DB524B-1C32-A94C-8509-977F914A4759}" type="slidenum">
              <a:rPr lang="en-GB" altLang="en-NL" sz="1200" smtClean="0">
                <a:solidFill>
                  <a:srgbClr val="000000"/>
                </a:solidFill>
              </a:rPr>
              <a:pPr/>
              <a:t>87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67" name="Text Box 1">
            <a:extLst>
              <a:ext uri="{FF2B5EF4-FFF2-40B4-BE49-F238E27FC236}">
                <a16:creationId xmlns:a16="http://schemas.microsoft.com/office/drawing/2014/main" id="{DF495B3F-E7AB-4C4F-2E5B-C4AEC72C0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0FB44AE-52BB-7F4F-BA74-7D922245B51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68" name="Text Box 2">
            <a:extLst>
              <a:ext uri="{FF2B5EF4-FFF2-40B4-BE49-F238E27FC236}">
                <a16:creationId xmlns:a16="http://schemas.microsoft.com/office/drawing/2014/main" id="{9AD8A954-9792-9A69-2BAB-6DCE48F31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3FA9C32-8271-6945-8522-DA1B70367FE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69" name="Text Box 3">
            <a:extLst>
              <a:ext uri="{FF2B5EF4-FFF2-40B4-BE49-F238E27FC236}">
                <a16:creationId xmlns:a16="http://schemas.microsoft.com/office/drawing/2014/main" id="{8862F2D0-063E-789F-F5EA-AB62BEE48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49BD04F-969E-4347-B83F-7C24425A697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70" name="Text Box 4">
            <a:extLst>
              <a:ext uri="{FF2B5EF4-FFF2-40B4-BE49-F238E27FC236}">
                <a16:creationId xmlns:a16="http://schemas.microsoft.com/office/drawing/2014/main" id="{950AA473-ACB7-06DA-A9C8-F451F1023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18F1F42-9DD5-2543-98DA-204BBC545A9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87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71" name="Text Box 5">
            <a:extLst>
              <a:ext uri="{FF2B5EF4-FFF2-40B4-BE49-F238E27FC236}">
                <a16:creationId xmlns:a16="http://schemas.microsoft.com/office/drawing/2014/main" id="{17313A6F-E85B-CA5A-46A7-81D5DD122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95272" name="Text Box 6">
            <a:extLst>
              <a:ext uri="{FF2B5EF4-FFF2-40B4-BE49-F238E27FC236}">
                <a16:creationId xmlns:a16="http://schemas.microsoft.com/office/drawing/2014/main" id="{90A9EC4B-012E-F025-FBE9-9CFE21600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01751605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6" name="Rectangle 25">
            <a:extLst>
              <a:ext uri="{FF2B5EF4-FFF2-40B4-BE49-F238E27FC236}">
                <a16:creationId xmlns:a16="http://schemas.microsoft.com/office/drawing/2014/main" id="{99F4125A-BB52-AE69-5850-2DE9FF08125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B0DB524B-1C32-A94C-8509-977F914A4759}" type="slidenum">
              <a:rPr lang="en-GB" altLang="en-NL" sz="1200" smtClean="0">
                <a:solidFill>
                  <a:srgbClr val="000000"/>
                </a:solidFill>
              </a:rPr>
              <a:pPr/>
              <a:t>88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67" name="Text Box 1">
            <a:extLst>
              <a:ext uri="{FF2B5EF4-FFF2-40B4-BE49-F238E27FC236}">
                <a16:creationId xmlns:a16="http://schemas.microsoft.com/office/drawing/2014/main" id="{DF495B3F-E7AB-4C4F-2E5B-C4AEC72C0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0FB44AE-52BB-7F4F-BA74-7D922245B511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68" name="Text Box 2">
            <a:extLst>
              <a:ext uri="{FF2B5EF4-FFF2-40B4-BE49-F238E27FC236}">
                <a16:creationId xmlns:a16="http://schemas.microsoft.com/office/drawing/2014/main" id="{9AD8A954-9792-9A69-2BAB-6DCE48F314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3FA9C32-8271-6945-8522-DA1B70367FE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69" name="Text Box 3">
            <a:extLst>
              <a:ext uri="{FF2B5EF4-FFF2-40B4-BE49-F238E27FC236}">
                <a16:creationId xmlns:a16="http://schemas.microsoft.com/office/drawing/2014/main" id="{8862F2D0-063E-789F-F5EA-AB62BEE48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49BD04F-969E-4347-B83F-7C24425A697C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70" name="Text Box 4">
            <a:extLst>
              <a:ext uri="{FF2B5EF4-FFF2-40B4-BE49-F238E27FC236}">
                <a16:creationId xmlns:a16="http://schemas.microsoft.com/office/drawing/2014/main" id="{950AA473-ACB7-06DA-A9C8-F451F1023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18F1F42-9DD5-2543-98DA-204BBC545A9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88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395271" name="Text Box 5">
            <a:extLst>
              <a:ext uri="{FF2B5EF4-FFF2-40B4-BE49-F238E27FC236}">
                <a16:creationId xmlns:a16="http://schemas.microsoft.com/office/drawing/2014/main" id="{17313A6F-E85B-CA5A-46A7-81D5DD1222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395272" name="Text Box 6">
            <a:extLst>
              <a:ext uri="{FF2B5EF4-FFF2-40B4-BE49-F238E27FC236}">
                <a16:creationId xmlns:a16="http://schemas.microsoft.com/office/drawing/2014/main" id="{90A9EC4B-012E-F025-FBE9-9CFE216000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3871375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5">
            <a:extLst>
              <a:ext uri="{FF2B5EF4-FFF2-40B4-BE49-F238E27FC236}">
                <a16:creationId xmlns:a16="http://schemas.microsoft.com/office/drawing/2014/main" id="{5238C68B-A9A7-F91E-956A-68761C91EA7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fld id="{95C8E7B0-5646-9A4B-96A0-CB2C3A8897DC}" type="slidenum">
              <a:rPr lang="en-GB" altLang="en-NL" sz="1200" smtClean="0">
                <a:solidFill>
                  <a:srgbClr val="000000"/>
                </a:solidFill>
              </a:rPr>
              <a:pPr/>
              <a:t>10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899" name="Text Box 1">
            <a:extLst>
              <a:ext uri="{FF2B5EF4-FFF2-40B4-BE49-F238E27FC236}">
                <a16:creationId xmlns:a16="http://schemas.microsoft.com/office/drawing/2014/main" id="{88B21E09-0766-26F9-B501-D95633CF29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2588" cy="47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3BEEADE-12B9-574F-AF99-BEF8754B13A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900" name="Text Box 2">
            <a:extLst>
              <a:ext uri="{FF2B5EF4-FFF2-40B4-BE49-F238E27FC236}">
                <a16:creationId xmlns:a16="http://schemas.microsoft.com/office/drawing/2014/main" id="{77493605-556E-CC82-E2BB-2410C48841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5763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93A4126-055E-7045-B45B-4C9ABF6D182B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901" name="Text Box 3">
            <a:extLst>
              <a:ext uri="{FF2B5EF4-FFF2-40B4-BE49-F238E27FC236}">
                <a16:creationId xmlns:a16="http://schemas.microsoft.com/office/drawing/2014/main" id="{C8B96329-5CD2-16F7-9433-43CBCFFC8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28938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2D8C1F6B-4331-0F48-96E7-72332F33DD26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902" name="Text Box 4">
            <a:extLst>
              <a:ext uri="{FF2B5EF4-FFF2-40B4-BE49-F238E27FC236}">
                <a16:creationId xmlns:a16="http://schemas.microsoft.com/office/drawing/2014/main" id="{887173F2-3564-9C81-C1E5-5B73D03797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1275" y="9431338"/>
            <a:ext cx="2932113" cy="48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BD41568-C1CE-5442-A1E5-78B1C5A55465}" type="slidenum">
              <a:rPr lang="en-GB" altLang="en-NL" sz="1200">
                <a:solidFill>
                  <a:srgbClr val="000000"/>
                </a:solidFill>
              </a:rPr>
              <a:pPr algn="r" eaLnBrk="1" hangingPunct="1">
                <a:buSzPct val="100000"/>
              </a:pPr>
              <a:t>10</a:t>
            </a:fld>
            <a:endParaRPr lang="en-GB" altLang="en-NL" sz="1200">
              <a:solidFill>
                <a:srgbClr val="000000"/>
              </a:solidFill>
            </a:endParaRPr>
          </a:p>
        </p:txBody>
      </p:sp>
      <p:sp>
        <p:nvSpPr>
          <p:cNvPr id="464903" name="Text Box 5">
            <a:extLst>
              <a:ext uri="{FF2B5EF4-FFF2-40B4-BE49-F238E27FC236}">
                <a16:creationId xmlns:a16="http://schemas.microsoft.com/office/drawing/2014/main" id="{2AEF0E3D-B821-EC72-755F-DF117CA8F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3475" y="744538"/>
            <a:ext cx="4530725" cy="3722687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  <p:sp>
        <p:nvSpPr>
          <p:cNvPr id="464904" name="Text Box 6">
            <a:extLst>
              <a:ext uri="{FF2B5EF4-FFF2-40B4-BE49-F238E27FC236}">
                <a16:creationId xmlns:a16="http://schemas.microsoft.com/office/drawing/2014/main" id="{446AD0C6-0F93-A966-0BE4-C369E707E9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463" y="4716463"/>
            <a:ext cx="4964112" cy="444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NL"/>
          </a:p>
        </p:txBody>
      </p:sp>
    </p:spTree>
    <p:extLst>
      <p:ext uri="{BB962C8B-B14F-4D97-AF65-F5344CB8AC3E}">
        <p14:creationId xmlns:p14="http://schemas.microsoft.com/office/powerpoint/2010/main" val="1202080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B0326-4A08-86DB-945F-E38B0378C3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9F85AE-04EF-91F6-3BCD-42ADFFF3FC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EC35CF-2C7C-151D-8E1A-8DB1CDFE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8EC5-57DE-6748-94D0-91A7AEFB1152}" type="datetimeFigureOut">
              <a:rPr lang="en-NL" smtClean="0"/>
              <a:t>04/05/2023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4C8691-90A0-2E62-706D-6585B991D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C244F-1E64-CC35-FEF2-6AAD77A92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7EA72-C26B-6945-ABFC-5917683F02A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92142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9E222-B63B-50EF-22B7-D49EDA14D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C5E4C9-CB8E-6FEC-DA59-0539619D1B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EBEAD-3CFD-59FC-1B86-F195375893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8EC5-57DE-6748-94D0-91A7AEFB1152}" type="datetimeFigureOut">
              <a:rPr lang="en-NL" smtClean="0"/>
              <a:t>04/05/2023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03092-BA3A-2BA6-E8A6-AFE095191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579A0-613B-C453-33E9-5B4190B6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7EA72-C26B-6945-ABFC-5917683F02A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452066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9ABFFC-9831-8E31-C554-943C06383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DA1B30-ADFE-10CA-98C2-5066E895C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D6150C-8C2D-4066-FE47-34F012C2A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8EC5-57DE-6748-94D0-91A7AEFB1152}" type="datetimeFigureOut">
              <a:rPr lang="en-NL" smtClean="0"/>
              <a:t>04/05/2023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A1093-B2B1-27A2-902F-04D0FF859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2051D1-E8AB-4C58-DDD9-5ED70C3D2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7EA72-C26B-6945-ABFC-5917683F02A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142724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C43C2-9478-6ED6-F5F2-83978855B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B899C-4536-0935-63AD-37F3A8332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934D9-7DFE-1B39-7089-9F05DE6A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8EC5-57DE-6748-94D0-91A7AEFB1152}" type="datetimeFigureOut">
              <a:rPr lang="en-NL" smtClean="0"/>
              <a:t>04/05/2023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49B28-ABE5-301B-3735-6119983FE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87E51F-ADD6-730B-A3E4-39B769591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7EA72-C26B-6945-ABFC-5917683F02A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41078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F7FD4-6A17-34D1-843D-8339784CD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6295D-B4C5-5306-7BAA-D7025F9B0E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023F0D-F5A7-4479-16A6-50E840483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8EC5-57DE-6748-94D0-91A7AEFB1152}" type="datetimeFigureOut">
              <a:rPr lang="en-NL" smtClean="0"/>
              <a:t>04/05/2023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4ACFC-5E1E-EDCC-250A-F4A1EEF32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07015E-7BD5-96D9-BB9A-B74ADA29C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7EA72-C26B-6945-ABFC-5917683F02A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09352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176A2-137C-565A-C738-E9BE5B4E6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E0DA21-D3A3-73E2-1F32-9DA33CA2D5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9E33CF-E620-7962-4D52-A6169684CF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4B01BD-B26B-30E7-DF12-6ACC0AF48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8EC5-57DE-6748-94D0-91A7AEFB1152}" type="datetimeFigureOut">
              <a:rPr lang="en-NL" smtClean="0"/>
              <a:t>04/05/2023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C542F4-64DB-23B1-E2B4-7279B9B03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F0FB0-170C-3BAC-225B-81E515135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7EA72-C26B-6945-ABFC-5917683F02A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34891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664D7-244F-DD66-0AEC-67BE8FEBD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0B836-8FF5-37C3-26F9-90D452A7B6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1F8834-06E9-B781-1114-A7A358B0E7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E9791C-A076-89F5-BFF7-8988CA16C8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E1D719-CC25-CDD3-E85B-2656A1F2B8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F0DEE4-AEF0-71B8-7E8B-59A0CF1A60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8EC5-57DE-6748-94D0-91A7AEFB1152}" type="datetimeFigureOut">
              <a:rPr lang="en-NL" smtClean="0"/>
              <a:t>04/05/2023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9BA24D-D5FC-3C68-E755-EB7BB3938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B2B886-B086-4EDD-6FE2-86B148DE0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7EA72-C26B-6945-ABFC-5917683F02A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24292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F9090-48F1-B0B4-AEF4-B622F7188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CE31C5-C22E-0B0C-2F93-29CA0223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8EC5-57DE-6748-94D0-91A7AEFB1152}" type="datetimeFigureOut">
              <a:rPr lang="en-NL" smtClean="0"/>
              <a:t>04/05/2023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A34EC5-E946-78F2-688C-FBE332E28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489D50-88E6-9F35-F975-AAB822F36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7EA72-C26B-6945-ABFC-5917683F02A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09757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919A1B-E36D-5E59-2080-6802E16F4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8EC5-57DE-6748-94D0-91A7AEFB1152}" type="datetimeFigureOut">
              <a:rPr lang="en-NL" smtClean="0"/>
              <a:t>04/05/2023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D829E7-650B-ABA3-DAAB-CAB035B37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C80F0-5E4B-8A68-C9D2-E3F8910EF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7EA72-C26B-6945-ABFC-5917683F02A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64511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429508-396F-8EEB-C988-D0F8F3C69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E4F3B-12F4-7AC6-9A5E-A7F728E97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975C2F-32A5-899F-FC40-01E8C2EACE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10A294-824B-7110-7682-E1D5BCAA7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8EC5-57DE-6748-94D0-91A7AEFB1152}" type="datetimeFigureOut">
              <a:rPr lang="en-NL" smtClean="0"/>
              <a:t>04/05/2023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97751-7E5D-C84A-8A9E-D604D63C9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1A472-22D8-468A-9C4F-D0F72A218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7EA72-C26B-6945-ABFC-5917683F02A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98241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8F66D-DCCA-C5C2-952B-E44F3B090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38C065-C6E6-D01B-1EC2-93E16E0DA7B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8DDB6-DD02-4AB2-4162-C203786222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F31EDD-9F6B-CE0D-583E-5A514A9F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48EC5-57DE-6748-94D0-91A7AEFB1152}" type="datetimeFigureOut">
              <a:rPr lang="en-NL" smtClean="0"/>
              <a:t>04/05/2023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3BBE2D-2C8B-4BBB-B09B-ED6AF70E8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8A9FD-5A66-94D8-024C-CD696BCAD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7EA72-C26B-6945-ABFC-5917683F02A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05135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C961441-4274-DA82-137C-556128BC0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A23E51-EE14-C6E3-693F-9A18DBB320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A2FEB6-6254-BAA0-6A90-F3635D7E4C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48EC5-57DE-6748-94D0-91A7AEFB1152}" type="datetimeFigureOut">
              <a:rPr lang="en-NL" smtClean="0"/>
              <a:t>04/05/2023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4DF06B-D9EB-2DA4-3608-1DC9244922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82A32-6FC6-3056-75E6-7DA2E8948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07EA72-C26B-6945-ABFC-5917683F02A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66700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.jpe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tiff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0.jpeg"/><Relationship Id="rId5" Type="http://schemas.openxmlformats.org/officeDocument/2006/relationships/image" Target="../media/image34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0.jpeg"/><Relationship Id="rId5" Type="http://schemas.openxmlformats.org/officeDocument/2006/relationships/image" Target="../media/image34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33.jpe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30.jpeg"/><Relationship Id="rId5" Type="http://schemas.openxmlformats.org/officeDocument/2006/relationships/image" Target="../media/image34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4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6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image" Target="../media/image70.png"/><Relationship Id="rId4" Type="http://schemas.openxmlformats.org/officeDocument/2006/relationships/image" Target="../media/image71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8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69.png"/><Relationship Id="rId9" Type="http://schemas.openxmlformats.org/officeDocument/2006/relationships/image" Target="../media/image75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68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>
            <a:extLst>
              <a:ext uri="{FF2B5EF4-FFF2-40B4-BE49-F238E27FC236}">
                <a16:creationId xmlns:a16="http://schemas.microsoft.com/office/drawing/2014/main" id="{D8F6B410-C5B7-69A2-1F5F-EB4026AC7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9288" y="1196976"/>
            <a:ext cx="8443912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ctr" eaLnBrk="1" hangingPunct="1">
              <a:buSzPct val="100000"/>
            </a:pPr>
            <a:r>
              <a:rPr lang="en-GB" altLang="en-NL" sz="4400" b="1" dirty="0">
                <a:solidFill>
                  <a:srgbClr val="563CFF"/>
                </a:solidFill>
                <a:latin typeface="Tahoma" panose="020B0604030504040204" pitchFamily="34" charset="0"/>
              </a:rPr>
              <a:t>G</a:t>
            </a:r>
            <a:r>
              <a:rPr lang="en-GB" altLang="en-NL" sz="4400" dirty="0">
                <a:solidFill>
                  <a:srgbClr val="FF0000"/>
                </a:solidFill>
                <a:latin typeface="Tahoma" panose="020B0604030504040204" pitchFamily="34" charset="0"/>
              </a:rPr>
              <a:t>raf </a:t>
            </a:r>
            <a:r>
              <a:rPr lang="en-GB" altLang="en-NL" sz="4400" b="1" dirty="0">
                <a:solidFill>
                  <a:srgbClr val="563CFF"/>
                </a:solidFill>
                <a:latin typeface="Tahoma" panose="020B0604030504040204" pitchFamily="34" charset="0"/>
              </a:rPr>
              <a:t>Z</a:t>
            </a:r>
            <a:r>
              <a:rPr lang="en-GB" altLang="en-NL" sz="4400" dirty="0">
                <a:solidFill>
                  <a:srgbClr val="FF0000"/>
                </a:solidFill>
                <a:latin typeface="Tahoma" panose="020B0604030504040204" pitchFamily="34" charset="0"/>
              </a:rPr>
              <a:t>eppelin:</a:t>
            </a:r>
          </a:p>
          <a:p>
            <a:pPr algn="ctr" eaLnBrk="1" hangingPunct="1">
              <a:buSzPct val="100000"/>
            </a:pPr>
            <a:endParaRPr lang="en-GB" altLang="en-NL" sz="4400" dirty="0">
              <a:solidFill>
                <a:srgbClr val="FF0000"/>
              </a:solidFill>
              <a:latin typeface="Tahoma" panose="020B0604030504040204" pitchFamily="34" charset="0"/>
            </a:endParaRPr>
          </a:p>
          <a:p>
            <a:pPr algn="ctr" eaLnBrk="1" hangingPunct="1">
              <a:buSzPct val="100000"/>
            </a:pPr>
            <a:r>
              <a:rPr lang="en-GB" altLang="en-NL" sz="4400" b="1" dirty="0" err="1">
                <a:solidFill>
                  <a:srgbClr val="563CFF"/>
                </a:solidFill>
                <a:latin typeface="Tahoma" panose="020B0604030504040204" pitchFamily="34" charset="0"/>
              </a:rPr>
              <a:t>S</a:t>
            </a:r>
            <a:r>
              <a:rPr lang="en-GB" altLang="en-NL" sz="4400" dirty="0" err="1">
                <a:solidFill>
                  <a:srgbClr val="FF0000"/>
                </a:solidFill>
                <a:latin typeface="Tahoma" panose="020B0604030504040204" pitchFamily="34" charset="0"/>
              </a:rPr>
              <a:t>üd</a:t>
            </a:r>
            <a:r>
              <a:rPr lang="en-GB" altLang="en-NL" sz="4400" b="1" dirty="0" err="1">
                <a:solidFill>
                  <a:srgbClr val="563CFF"/>
                </a:solidFill>
                <a:latin typeface="Tahoma" panose="020B0604030504040204" pitchFamily="34" charset="0"/>
              </a:rPr>
              <a:t>A</a:t>
            </a:r>
            <a:r>
              <a:rPr lang="en-GB" altLang="en-NL" sz="4400" dirty="0" err="1">
                <a:solidFill>
                  <a:srgbClr val="FF0000"/>
                </a:solidFill>
                <a:latin typeface="Tahoma" panose="020B0604030504040204" pitchFamily="34" charset="0"/>
              </a:rPr>
              <a:t>merika</a:t>
            </a:r>
            <a:r>
              <a:rPr lang="en-GB" altLang="en-NL" sz="4400" b="1" dirty="0" err="1">
                <a:solidFill>
                  <a:srgbClr val="563CFF"/>
                </a:solidFill>
                <a:latin typeface="Tahoma" panose="020B0604030504040204" pitchFamily="34" charset="0"/>
              </a:rPr>
              <a:t>F</a:t>
            </a:r>
            <a:r>
              <a:rPr lang="en-GB" altLang="en-NL" sz="4400" dirty="0" err="1">
                <a:solidFill>
                  <a:srgbClr val="FF0000"/>
                </a:solidFill>
                <a:latin typeface="Tahoma" panose="020B0604030504040204" pitchFamily="34" charset="0"/>
              </a:rPr>
              <a:t>ahrt</a:t>
            </a:r>
            <a:r>
              <a:rPr lang="en-GB" altLang="en-NL" sz="4400" dirty="0">
                <a:solidFill>
                  <a:srgbClr val="FF0000"/>
                </a:solidFill>
                <a:latin typeface="Tahoma" panose="020B0604030504040204" pitchFamily="34" charset="0"/>
              </a:rPr>
              <a:t> </a:t>
            </a:r>
            <a:r>
              <a:rPr lang="en-GB" altLang="en-NL" sz="4400" b="1" dirty="0">
                <a:solidFill>
                  <a:srgbClr val="563CFF"/>
                </a:solidFill>
                <a:latin typeface="Tahoma" panose="020B0604030504040204" pitchFamily="34" charset="0"/>
              </a:rPr>
              <a:t>1930</a:t>
            </a:r>
          </a:p>
          <a:p>
            <a:pPr algn="ctr" eaLnBrk="1" hangingPunct="1">
              <a:buSzPct val="100000"/>
            </a:pPr>
            <a:r>
              <a:rPr lang="en-GB" altLang="en-NL" sz="4400" b="1" dirty="0">
                <a:solidFill>
                  <a:srgbClr val="563CFF"/>
                </a:solidFill>
                <a:latin typeface="Tahoma" panose="020B0604030504040204" pitchFamily="34" charset="0"/>
              </a:rPr>
              <a:t>II</a:t>
            </a:r>
          </a:p>
          <a:p>
            <a:pPr algn="ctr" eaLnBrk="1" hangingPunct="1">
              <a:buSzPct val="100000"/>
            </a:pPr>
            <a:endParaRPr lang="en-US" altLang="en-NL" sz="4400" baseline="30000" dirty="0">
              <a:solidFill>
                <a:srgbClr val="333399"/>
              </a:solidFill>
              <a:latin typeface="Tahoma" panose="020B0604030504040204" pitchFamily="34" charset="0"/>
            </a:endParaRPr>
          </a:p>
          <a:p>
            <a:pPr algn="ctr" eaLnBrk="1" hangingPunct="1">
              <a:buSzPct val="100000"/>
            </a:pPr>
            <a:r>
              <a:rPr lang="en-GB" altLang="en-NL" sz="2800" dirty="0" err="1">
                <a:solidFill>
                  <a:srgbClr val="333399"/>
                </a:solidFill>
                <a:latin typeface="Tahoma" panose="020B0604030504040204" pitchFamily="34" charset="0"/>
              </a:rPr>
              <a:t>Dik</a:t>
            </a:r>
            <a:r>
              <a:rPr lang="en-GB" altLang="en-NL" sz="2800" dirty="0">
                <a:solidFill>
                  <a:srgbClr val="333399"/>
                </a:solidFill>
                <a:latin typeface="Tahoma" panose="020B0604030504040204" pitchFamily="34" charset="0"/>
              </a:rPr>
              <a:t> Bakker</a:t>
            </a:r>
            <a:endParaRPr lang="en-GB" altLang="en-NL" sz="2800" baseline="30000" dirty="0">
              <a:solidFill>
                <a:srgbClr val="333399"/>
              </a:solidFill>
              <a:latin typeface="Tahoma" panose="020B0604030504040204" pitchFamily="34" charset="0"/>
            </a:endParaRPr>
          </a:p>
        </p:txBody>
      </p:sp>
      <p:sp>
        <p:nvSpPr>
          <p:cNvPr id="8195" name="Tijdelijke aanduiding voor dianummer 1">
            <a:extLst>
              <a:ext uri="{FF2B5EF4-FFF2-40B4-BE49-F238E27FC236}">
                <a16:creationId xmlns:a16="http://schemas.microsoft.com/office/drawing/2014/main" id="{393CC98D-CD62-750A-2C29-D0A8BBF6A0A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61E0397A-2419-AB46-95CF-E96E46B07740}" type="slidenum">
              <a:rPr lang="nl-NL" altLang="en-NL" smtClean="0">
                <a:latin typeface="Tahoma" panose="020B0604030504040204" pitchFamily="34" charset="0"/>
                <a:ea typeface="Arial Unicode MS" panose="020B0604020202020204" pitchFamily="34" charset="-128"/>
                <a:cs typeface="Tahoma" panose="020B0604030504040204" pitchFamily="34" charset="0"/>
              </a:rPr>
              <a:pPr/>
              <a:t>1</a:t>
            </a:fld>
            <a:endParaRPr lang="nl-NL" altLang="en-NL">
              <a:latin typeface="Tahoma" panose="020B0604030504040204" pitchFamily="34" charset="0"/>
              <a:ea typeface="Arial Unicode MS" panose="020B0604020202020204" pitchFamily="34" charset="-128"/>
              <a:cs typeface="Tahoma" panose="020B060403050404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3" name="Text Box 2">
            <a:extLst>
              <a:ext uri="{FF2B5EF4-FFF2-40B4-BE49-F238E27FC236}">
                <a16:creationId xmlns:a16="http://schemas.microsoft.com/office/drawing/2014/main" id="{15CC3F8C-005A-AC2F-2F05-38FF53846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C9B918A-C1DF-064B-B91E-CCFE1410550F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10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63874" name="Tijdelijke aanduiding voor dianummer 1">
            <a:extLst>
              <a:ext uri="{FF2B5EF4-FFF2-40B4-BE49-F238E27FC236}">
                <a16:creationId xmlns:a16="http://schemas.microsoft.com/office/drawing/2014/main" id="{2BB3B9DB-BF19-A70F-2FB6-AE35F421BC4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C50F8BC7-8F85-A54B-AF92-2BA3065E47F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10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53BCA3-BDEB-B10C-83FA-9219CFF87A54}"/>
              </a:ext>
            </a:extLst>
          </p:cNvPr>
          <p:cNvSpPr txBox="1"/>
          <p:nvPr/>
        </p:nvSpPr>
        <p:spPr>
          <a:xfrm>
            <a:off x="2973389" y="981075"/>
            <a:ext cx="719613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Lakehurst – Friedrichshafen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10" name="Tekstvak 1">
            <a:extLst>
              <a:ext uri="{FF2B5EF4-FFF2-40B4-BE49-F238E27FC236}">
                <a16:creationId xmlns:a16="http://schemas.microsoft.com/office/drawing/2014/main" id="{534229B6-D915-7AFA-1B18-460DEC252437}"/>
              </a:ext>
            </a:extLst>
          </p:cNvPr>
          <p:cNvSpPr txBox="1"/>
          <p:nvPr/>
        </p:nvSpPr>
        <p:spPr>
          <a:xfrm>
            <a:off x="2711450" y="5919788"/>
            <a:ext cx="31686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Tarief: $0,65 (kaart)</a:t>
            </a:r>
          </a:p>
        </p:txBody>
      </p:sp>
      <p:pic>
        <p:nvPicPr>
          <p:cNvPr id="463878" name="Picture 3">
            <a:extLst>
              <a:ext uri="{FF2B5EF4-FFF2-40B4-BE49-F238E27FC236}">
                <a16:creationId xmlns:a16="http://schemas.microsoft.com/office/drawing/2014/main" id="{EEB2CE87-D47F-196B-CA9C-8EB560D0F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1" y="2262188"/>
            <a:ext cx="36734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79" name="Picture 6">
            <a:extLst>
              <a:ext uri="{FF2B5EF4-FFF2-40B4-BE49-F238E27FC236}">
                <a16:creationId xmlns:a16="http://schemas.microsoft.com/office/drawing/2014/main" id="{451CD00A-CC4B-FBA7-44EB-E1BC3863F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4" y="2205039"/>
            <a:ext cx="4643437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1">
            <a:extLst>
              <a:ext uri="{FF2B5EF4-FFF2-40B4-BE49-F238E27FC236}">
                <a16:creationId xmlns:a16="http://schemas.microsoft.com/office/drawing/2014/main" id="{E715DDB6-F7E6-8A6F-4899-B450A4EAE934}"/>
              </a:ext>
            </a:extLst>
          </p:cNvPr>
          <p:cNvSpPr txBox="1"/>
          <p:nvPr/>
        </p:nvSpPr>
        <p:spPr>
          <a:xfrm>
            <a:off x="7175822" y="4047158"/>
            <a:ext cx="316865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New York: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17/5/30</a:t>
            </a:r>
          </a:p>
          <a:p>
            <a:pPr eaLnBrk="1" hangingPunct="1">
              <a:defRPr/>
            </a:pPr>
            <a:endParaRPr lang="nl-NL" b="1" dirty="0">
              <a:solidFill>
                <a:schemeClr val="accent6">
                  <a:lumMod val="75000"/>
                </a:schemeClr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Aan boord: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3/6/30</a:t>
            </a:r>
          </a:p>
        </p:txBody>
      </p:sp>
    </p:spTree>
    <p:extLst>
      <p:ext uri="{BB962C8B-B14F-4D97-AF65-F5344CB8AC3E}">
        <p14:creationId xmlns:p14="http://schemas.microsoft.com/office/powerpoint/2010/main" val="40531112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3" name="Text Box 2">
            <a:extLst>
              <a:ext uri="{FF2B5EF4-FFF2-40B4-BE49-F238E27FC236}">
                <a16:creationId xmlns:a16="http://schemas.microsoft.com/office/drawing/2014/main" id="{15CC3F8C-005A-AC2F-2F05-38FF53846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C9B918A-C1DF-064B-B91E-CCFE1410550F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11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63874" name="Tijdelijke aanduiding voor dianummer 1">
            <a:extLst>
              <a:ext uri="{FF2B5EF4-FFF2-40B4-BE49-F238E27FC236}">
                <a16:creationId xmlns:a16="http://schemas.microsoft.com/office/drawing/2014/main" id="{2BB3B9DB-BF19-A70F-2FB6-AE35F421BC4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05800" y="6360940"/>
            <a:ext cx="1874838" cy="452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C50F8BC7-8F85-A54B-AF92-2BA3065E47F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53BCA3-BDEB-B10C-83FA-9219CFF87A54}"/>
              </a:ext>
            </a:extLst>
          </p:cNvPr>
          <p:cNvSpPr txBox="1"/>
          <p:nvPr/>
        </p:nvSpPr>
        <p:spPr>
          <a:xfrm>
            <a:off x="2973389" y="981075"/>
            <a:ext cx="719613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Lakehurst – Friedrichshafen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10" name="Tekstvak 1">
            <a:extLst>
              <a:ext uri="{FF2B5EF4-FFF2-40B4-BE49-F238E27FC236}">
                <a16:creationId xmlns:a16="http://schemas.microsoft.com/office/drawing/2014/main" id="{534229B6-D915-7AFA-1B18-460DEC252437}"/>
              </a:ext>
            </a:extLst>
          </p:cNvPr>
          <p:cNvSpPr txBox="1"/>
          <p:nvPr/>
        </p:nvSpPr>
        <p:spPr>
          <a:xfrm>
            <a:off x="2711450" y="5919788"/>
            <a:ext cx="31686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Tarief: $0,65 (kaart)</a:t>
            </a:r>
          </a:p>
        </p:txBody>
      </p:sp>
      <p:pic>
        <p:nvPicPr>
          <p:cNvPr id="463877" name="Picture 1">
            <a:extLst>
              <a:ext uri="{FF2B5EF4-FFF2-40B4-BE49-F238E27FC236}">
                <a16:creationId xmlns:a16="http://schemas.microsoft.com/office/drawing/2014/main" id="{EB29D8E1-D3D7-65FD-C37A-FB89AB9BA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705" y="3281276"/>
            <a:ext cx="4526666" cy="281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78" name="Picture 3">
            <a:extLst>
              <a:ext uri="{FF2B5EF4-FFF2-40B4-BE49-F238E27FC236}">
                <a16:creationId xmlns:a16="http://schemas.microsoft.com/office/drawing/2014/main" id="{EEB2CE87-D47F-196B-CA9C-8EB560D0F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3706" y="2205038"/>
            <a:ext cx="2095501" cy="98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79" name="Picture 6">
            <a:extLst>
              <a:ext uri="{FF2B5EF4-FFF2-40B4-BE49-F238E27FC236}">
                <a16:creationId xmlns:a16="http://schemas.microsoft.com/office/drawing/2014/main" id="{451CD00A-CC4B-FBA7-44EB-E1BC3863F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4" y="2205039"/>
            <a:ext cx="3168651" cy="2077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6932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3" name="Text Box 2">
            <a:extLst>
              <a:ext uri="{FF2B5EF4-FFF2-40B4-BE49-F238E27FC236}">
                <a16:creationId xmlns:a16="http://schemas.microsoft.com/office/drawing/2014/main" id="{15CC3F8C-005A-AC2F-2F05-38FF53846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C9B918A-C1DF-064B-B91E-CCFE1410550F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12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63874" name="Tijdelijke aanduiding voor dianummer 1">
            <a:extLst>
              <a:ext uri="{FF2B5EF4-FFF2-40B4-BE49-F238E27FC236}">
                <a16:creationId xmlns:a16="http://schemas.microsoft.com/office/drawing/2014/main" id="{2BB3B9DB-BF19-A70F-2FB6-AE35F421BC4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05800" y="6360940"/>
            <a:ext cx="1874838" cy="452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C50F8BC7-8F85-A54B-AF92-2BA3065E47F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53BCA3-BDEB-B10C-83FA-9219CFF87A54}"/>
              </a:ext>
            </a:extLst>
          </p:cNvPr>
          <p:cNvSpPr txBox="1"/>
          <p:nvPr/>
        </p:nvSpPr>
        <p:spPr>
          <a:xfrm>
            <a:off x="2973389" y="981075"/>
            <a:ext cx="719613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Lakehurst – Friedrichshafen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63877" name="Picture 1">
            <a:extLst>
              <a:ext uri="{FF2B5EF4-FFF2-40B4-BE49-F238E27FC236}">
                <a16:creationId xmlns:a16="http://schemas.microsoft.com/office/drawing/2014/main" id="{EB29D8E1-D3D7-65FD-C37A-FB89AB9BA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4103688"/>
            <a:ext cx="20955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78" name="Picture 3">
            <a:extLst>
              <a:ext uri="{FF2B5EF4-FFF2-40B4-BE49-F238E27FC236}">
                <a16:creationId xmlns:a16="http://schemas.microsoft.com/office/drawing/2014/main" id="{EEB2CE87-D47F-196B-CA9C-8EB560D0F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1" y="2262188"/>
            <a:ext cx="36734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79" name="Picture 6">
            <a:extLst>
              <a:ext uri="{FF2B5EF4-FFF2-40B4-BE49-F238E27FC236}">
                <a16:creationId xmlns:a16="http://schemas.microsoft.com/office/drawing/2014/main" id="{451CD00A-CC4B-FBA7-44EB-E1BC3863F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4" y="2205039"/>
            <a:ext cx="4643437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E301759-60C8-E495-1D8D-8855BB17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1" y="4112444"/>
            <a:ext cx="1355725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303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3" name="Text Box 2">
            <a:extLst>
              <a:ext uri="{FF2B5EF4-FFF2-40B4-BE49-F238E27FC236}">
                <a16:creationId xmlns:a16="http://schemas.microsoft.com/office/drawing/2014/main" id="{15CC3F8C-005A-AC2F-2F05-38FF53846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C9B918A-C1DF-064B-B91E-CCFE1410550F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13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63874" name="Tijdelijke aanduiding voor dianummer 1">
            <a:extLst>
              <a:ext uri="{FF2B5EF4-FFF2-40B4-BE49-F238E27FC236}">
                <a16:creationId xmlns:a16="http://schemas.microsoft.com/office/drawing/2014/main" id="{2BB3B9DB-BF19-A70F-2FB6-AE35F421BC4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05800" y="6360940"/>
            <a:ext cx="1874838" cy="452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C50F8BC7-8F85-A54B-AF92-2BA3065E47F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53BCA3-BDEB-B10C-83FA-9219CFF87A54}"/>
              </a:ext>
            </a:extLst>
          </p:cNvPr>
          <p:cNvSpPr txBox="1"/>
          <p:nvPr/>
        </p:nvSpPr>
        <p:spPr>
          <a:xfrm>
            <a:off x="2973389" y="981075"/>
            <a:ext cx="719613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Lakehurst – Friedrichshafen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63877" name="Picture 1">
            <a:extLst>
              <a:ext uri="{FF2B5EF4-FFF2-40B4-BE49-F238E27FC236}">
                <a16:creationId xmlns:a16="http://schemas.microsoft.com/office/drawing/2014/main" id="{EB29D8E1-D3D7-65FD-C37A-FB89AB9BA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4103688"/>
            <a:ext cx="20955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78" name="Picture 3">
            <a:extLst>
              <a:ext uri="{FF2B5EF4-FFF2-40B4-BE49-F238E27FC236}">
                <a16:creationId xmlns:a16="http://schemas.microsoft.com/office/drawing/2014/main" id="{EEB2CE87-D47F-196B-CA9C-8EB560D0F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1" y="2262188"/>
            <a:ext cx="36734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79" name="Picture 6">
            <a:extLst>
              <a:ext uri="{FF2B5EF4-FFF2-40B4-BE49-F238E27FC236}">
                <a16:creationId xmlns:a16="http://schemas.microsoft.com/office/drawing/2014/main" id="{451CD00A-CC4B-FBA7-44EB-E1BC3863F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4" y="2205039"/>
            <a:ext cx="4643437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E301759-60C8-E495-1D8D-8855BB17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1" y="4112444"/>
            <a:ext cx="1355725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4A03D55F-91D9-1723-6252-78E0FBF2D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51388" y="4937806"/>
            <a:ext cx="1890713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42865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3" name="Text Box 2">
            <a:extLst>
              <a:ext uri="{FF2B5EF4-FFF2-40B4-BE49-F238E27FC236}">
                <a16:creationId xmlns:a16="http://schemas.microsoft.com/office/drawing/2014/main" id="{15CC3F8C-005A-AC2F-2F05-38FF53846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C9B918A-C1DF-064B-B91E-CCFE1410550F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14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63874" name="Tijdelijke aanduiding voor dianummer 1">
            <a:extLst>
              <a:ext uri="{FF2B5EF4-FFF2-40B4-BE49-F238E27FC236}">
                <a16:creationId xmlns:a16="http://schemas.microsoft.com/office/drawing/2014/main" id="{2BB3B9DB-BF19-A70F-2FB6-AE35F421BC4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05800" y="6360940"/>
            <a:ext cx="1874838" cy="452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C50F8BC7-8F85-A54B-AF92-2BA3065E47F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53BCA3-BDEB-B10C-83FA-9219CFF87A54}"/>
              </a:ext>
            </a:extLst>
          </p:cNvPr>
          <p:cNvSpPr txBox="1"/>
          <p:nvPr/>
        </p:nvSpPr>
        <p:spPr>
          <a:xfrm>
            <a:off x="2973389" y="981075"/>
            <a:ext cx="719613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Lakehurst – Friedrichshafen 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&gt; München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63877" name="Picture 1">
            <a:extLst>
              <a:ext uri="{FF2B5EF4-FFF2-40B4-BE49-F238E27FC236}">
                <a16:creationId xmlns:a16="http://schemas.microsoft.com/office/drawing/2014/main" id="{EB29D8E1-D3D7-65FD-C37A-FB89AB9BA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264" y="4103688"/>
            <a:ext cx="20955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78" name="Picture 3">
            <a:extLst>
              <a:ext uri="{FF2B5EF4-FFF2-40B4-BE49-F238E27FC236}">
                <a16:creationId xmlns:a16="http://schemas.microsoft.com/office/drawing/2014/main" id="{EEB2CE87-D47F-196B-CA9C-8EB560D0F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1" y="2262188"/>
            <a:ext cx="36734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79" name="Picture 6">
            <a:extLst>
              <a:ext uri="{FF2B5EF4-FFF2-40B4-BE49-F238E27FC236}">
                <a16:creationId xmlns:a16="http://schemas.microsoft.com/office/drawing/2014/main" id="{451CD00A-CC4B-FBA7-44EB-E1BC3863F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4" y="2205039"/>
            <a:ext cx="4643437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E301759-60C8-E495-1D8D-8855BB173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1" y="4112444"/>
            <a:ext cx="1355725" cy="132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4A03D55F-91D9-1723-6252-78E0FBF2D0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751388" y="4937806"/>
            <a:ext cx="1890713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421FECA-3BF4-DEAF-4E1F-D01BBA9E279A}"/>
              </a:ext>
            </a:extLst>
          </p:cNvPr>
          <p:cNvCxnSpPr/>
          <p:nvPr/>
        </p:nvCxnSpPr>
        <p:spPr bwMode="auto">
          <a:xfrm flipH="1">
            <a:off x="5159896" y="1503364"/>
            <a:ext cx="3312368" cy="271772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23475572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1" name="Text Box 2">
            <a:extLst>
              <a:ext uri="{FF2B5EF4-FFF2-40B4-BE49-F238E27FC236}">
                <a16:creationId xmlns:a16="http://schemas.microsoft.com/office/drawing/2014/main" id="{CF11C766-7EDB-9DC4-FC9B-642ABB1B6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F90906F-8E3C-3B47-9FF8-7351A1FDD392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15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76162" name="Tijdelijke aanduiding voor dianummer 1">
            <a:extLst>
              <a:ext uri="{FF2B5EF4-FFF2-40B4-BE49-F238E27FC236}">
                <a16:creationId xmlns:a16="http://schemas.microsoft.com/office/drawing/2014/main" id="{F565734B-2FBB-1D46-54E5-E669274E2D3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D78CEC9-0FDB-2949-B857-962096C71AF9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D075C7-CF7E-D44F-60D8-065C546B3162}"/>
              </a:ext>
            </a:extLst>
          </p:cNvPr>
          <p:cNvSpPr txBox="1"/>
          <p:nvPr/>
        </p:nvSpPr>
        <p:spPr>
          <a:xfrm>
            <a:off x="2782889" y="836613"/>
            <a:ext cx="684212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Lakehurst - Lakehurst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76164" name="Picture 3">
            <a:extLst>
              <a:ext uri="{FF2B5EF4-FFF2-40B4-BE49-F238E27FC236}">
                <a16:creationId xmlns:a16="http://schemas.microsoft.com/office/drawing/2014/main" id="{481AC38E-7E95-0FAE-23B3-EF21DCBDF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2205038"/>
            <a:ext cx="4016375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40534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09" name="Text Box 2">
            <a:extLst>
              <a:ext uri="{FF2B5EF4-FFF2-40B4-BE49-F238E27FC236}">
                <a16:creationId xmlns:a16="http://schemas.microsoft.com/office/drawing/2014/main" id="{B7420737-4C81-92D2-3BD5-2B1BEB6C3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F715D93-96EF-9245-8388-CC64BF316E00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16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78210" name="Tijdelijke aanduiding voor dianummer 1">
            <a:extLst>
              <a:ext uri="{FF2B5EF4-FFF2-40B4-BE49-F238E27FC236}">
                <a16:creationId xmlns:a16="http://schemas.microsoft.com/office/drawing/2014/main" id="{8619E016-2C66-DFB6-6539-DDE9247EED4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0A9C3EEB-21E8-824B-A331-06B701FBD514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kstvak 1">
            <a:extLst>
              <a:ext uri="{FF2B5EF4-FFF2-40B4-BE49-F238E27FC236}">
                <a16:creationId xmlns:a16="http://schemas.microsoft.com/office/drawing/2014/main" id="{32D210CF-A9F4-32C2-C486-C727C6B77B2F}"/>
              </a:ext>
            </a:extLst>
          </p:cNvPr>
          <p:cNvSpPr txBox="1"/>
          <p:nvPr/>
        </p:nvSpPr>
        <p:spPr>
          <a:xfrm>
            <a:off x="2711450" y="5919788"/>
            <a:ext cx="31686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Tarief: $2,60 (brief)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93360C-1EB7-1C10-5DF8-4FA1B4ED94CC}"/>
              </a:ext>
            </a:extLst>
          </p:cNvPr>
          <p:cNvSpPr txBox="1"/>
          <p:nvPr/>
        </p:nvSpPr>
        <p:spPr>
          <a:xfrm>
            <a:off x="2782889" y="836613"/>
            <a:ext cx="684212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Lakehurst - Lakehurst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78213" name="Picture 3">
            <a:extLst>
              <a:ext uri="{FF2B5EF4-FFF2-40B4-BE49-F238E27FC236}">
                <a16:creationId xmlns:a16="http://schemas.microsoft.com/office/drawing/2014/main" id="{7184B06E-024F-3964-276B-BAC79E2BB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2205038"/>
            <a:ext cx="4016375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8214" name="Picture 1">
            <a:extLst>
              <a:ext uri="{FF2B5EF4-FFF2-40B4-BE49-F238E27FC236}">
                <a16:creationId xmlns:a16="http://schemas.microsoft.com/office/drawing/2014/main" id="{F9ED2FE6-0EF9-09C9-B24C-6D7D088F5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2170113"/>
            <a:ext cx="3024188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1721723-805A-C1CE-33E1-9BB418C3B49E}"/>
              </a:ext>
            </a:extLst>
          </p:cNvPr>
          <p:cNvSpPr txBox="1"/>
          <p:nvPr/>
        </p:nvSpPr>
        <p:spPr>
          <a:xfrm>
            <a:off x="6744072" y="3573016"/>
            <a:ext cx="31686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New York: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30/4/30</a:t>
            </a:r>
          </a:p>
        </p:txBody>
      </p:sp>
    </p:spTree>
    <p:extLst>
      <p:ext uri="{BB962C8B-B14F-4D97-AF65-F5344CB8AC3E}">
        <p14:creationId xmlns:p14="http://schemas.microsoft.com/office/powerpoint/2010/main" val="41736102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09" name="Text Box 2">
            <a:extLst>
              <a:ext uri="{FF2B5EF4-FFF2-40B4-BE49-F238E27FC236}">
                <a16:creationId xmlns:a16="http://schemas.microsoft.com/office/drawing/2014/main" id="{B7420737-4C81-92D2-3BD5-2B1BEB6C36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F715D93-96EF-9245-8388-CC64BF316E00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17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78210" name="Tijdelijke aanduiding voor dianummer 1">
            <a:extLst>
              <a:ext uri="{FF2B5EF4-FFF2-40B4-BE49-F238E27FC236}">
                <a16:creationId xmlns:a16="http://schemas.microsoft.com/office/drawing/2014/main" id="{8619E016-2C66-DFB6-6539-DDE9247EED4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0A9C3EEB-21E8-824B-A331-06B701FBD514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kstvak 1">
            <a:extLst>
              <a:ext uri="{FF2B5EF4-FFF2-40B4-BE49-F238E27FC236}">
                <a16:creationId xmlns:a16="http://schemas.microsoft.com/office/drawing/2014/main" id="{32D210CF-A9F4-32C2-C486-C727C6B77B2F}"/>
              </a:ext>
            </a:extLst>
          </p:cNvPr>
          <p:cNvSpPr txBox="1"/>
          <p:nvPr/>
        </p:nvSpPr>
        <p:spPr>
          <a:xfrm>
            <a:off x="2711450" y="5919788"/>
            <a:ext cx="31686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Tarief: $2,60 (brief)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93360C-1EB7-1C10-5DF8-4FA1B4ED94CC}"/>
              </a:ext>
            </a:extLst>
          </p:cNvPr>
          <p:cNvSpPr txBox="1"/>
          <p:nvPr/>
        </p:nvSpPr>
        <p:spPr>
          <a:xfrm>
            <a:off x="2782889" y="836613"/>
            <a:ext cx="684212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Lakehurst - Lakehurst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78213" name="Picture 3">
            <a:extLst>
              <a:ext uri="{FF2B5EF4-FFF2-40B4-BE49-F238E27FC236}">
                <a16:creationId xmlns:a16="http://schemas.microsoft.com/office/drawing/2014/main" id="{7184B06E-024F-3964-276B-BAC79E2BB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2205038"/>
            <a:ext cx="4016375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8214" name="Picture 1">
            <a:extLst>
              <a:ext uri="{FF2B5EF4-FFF2-40B4-BE49-F238E27FC236}">
                <a16:creationId xmlns:a16="http://schemas.microsoft.com/office/drawing/2014/main" id="{F9ED2FE6-0EF9-09C9-B24C-6D7D088F5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2170113"/>
            <a:ext cx="3024188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E1721723-805A-C1CE-33E1-9BB418C3B49E}"/>
              </a:ext>
            </a:extLst>
          </p:cNvPr>
          <p:cNvSpPr txBox="1"/>
          <p:nvPr/>
        </p:nvSpPr>
        <p:spPr>
          <a:xfrm>
            <a:off x="6744072" y="3573016"/>
            <a:ext cx="31686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New York: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30/4/30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67EB34-9B9F-B434-FF56-C1D78571E3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8036" y="4571713"/>
            <a:ext cx="8255388" cy="112498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EA1A5F5-F28C-293D-5C95-6112EF0B412C}"/>
              </a:ext>
            </a:extLst>
          </p:cNvPr>
          <p:cNvCxnSpPr>
            <a:endCxn id="4" idx="0"/>
          </p:cNvCxnSpPr>
          <p:nvPr/>
        </p:nvCxnSpPr>
        <p:spPr bwMode="auto">
          <a:xfrm>
            <a:off x="5426686" y="3861049"/>
            <a:ext cx="959044" cy="710665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3238756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7" name="Text Box 2">
            <a:extLst>
              <a:ext uri="{FF2B5EF4-FFF2-40B4-BE49-F238E27FC236}">
                <a16:creationId xmlns:a16="http://schemas.microsoft.com/office/drawing/2014/main" id="{0D8FFEA6-8EA1-7491-E0BD-6D7B73569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3D3288A-4096-6D4D-93C9-96D431A3FE0F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18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80258" name="Tijdelijke aanduiding voor dianummer 1">
            <a:extLst>
              <a:ext uri="{FF2B5EF4-FFF2-40B4-BE49-F238E27FC236}">
                <a16:creationId xmlns:a16="http://schemas.microsoft.com/office/drawing/2014/main" id="{04AD6DC8-5A38-C984-A8B3-D833B20A26D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6D4FF8C5-C3E7-0D42-B189-F91EF3C46D0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kstvak 1">
            <a:extLst>
              <a:ext uri="{FF2B5EF4-FFF2-40B4-BE49-F238E27FC236}">
                <a16:creationId xmlns:a16="http://schemas.microsoft.com/office/drawing/2014/main" id="{C84C052C-D1D4-17D3-BBD9-611AAE6EFB47}"/>
              </a:ext>
            </a:extLst>
          </p:cNvPr>
          <p:cNvSpPr txBox="1"/>
          <p:nvPr/>
        </p:nvSpPr>
        <p:spPr>
          <a:xfrm>
            <a:off x="2711450" y="5919788"/>
            <a:ext cx="31686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Tarief: $2,60 (brief)</a:t>
            </a:r>
          </a:p>
        </p:txBody>
      </p:sp>
      <p:pic>
        <p:nvPicPr>
          <p:cNvPr id="480261" name="Picture 3">
            <a:extLst>
              <a:ext uri="{FF2B5EF4-FFF2-40B4-BE49-F238E27FC236}">
                <a16:creationId xmlns:a16="http://schemas.microsoft.com/office/drawing/2014/main" id="{EA3DEBC2-C7CE-6D5B-3203-6AE000EF9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2205038"/>
            <a:ext cx="4016375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0262" name="Picture 1">
            <a:extLst>
              <a:ext uri="{FF2B5EF4-FFF2-40B4-BE49-F238E27FC236}">
                <a16:creationId xmlns:a16="http://schemas.microsoft.com/office/drawing/2014/main" id="{2B9DBECD-BEDA-9565-82F0-318F8D933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2170113"/>
            <a:ext cx="3024188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0264" name="Picture 5">
            <a:extLst>
              <a:ext uri="{FF2B5EF4-FFF2-40B4-BE49-F238E27FC236}">
                <a16:creationId xmlns:a16="http://schemas.microsoft.com/office/drawing/2014/main" id="{1E3622F0-4DCC-DA13-3137-05B12B13A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6" y="3645024"/>
            <a:ext cx="2375495" cy="241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8B4D83-617F-F30F-D8E0-0B69EA1190CF}"/>
              </a:ext>
            </a:extLst>
          </p:cNvPr>
          <p:cNvSpPr txBox="1"/>
          <p:nvPr/>
        </p:nvSpPr>
        <p:spPr>
          <a:xfrm>
            <a:off x="2782889" y="836613"/>
            <a:ext cx="684212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Lakehurst - Lakehurst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8159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7" name="Text Box 2">
            <a:extLst>
              <a:ext uri="{FF2B5EF4-FFF2-40B4-BE49-F238E27FC236}">
                <a16:creationId xmlns:a16="http://schemas.microsoft.com/office/drawing/2014/main" id="{0D8FFEA6-8EA1-7491-E0BD-6D7B735696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3D3288A-4096-6D4D-93C9-96D431A3FE0F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19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80258" name="Tijdelijke aanduiding voor dianummer 1">
            <a:extLst>
              <a:ext uri="{FF2B5EF4-FFF2-40B4-BE49-F238E27FC236}">
                <a16:creationId xmlns:a16="http://schemas.microsoft.com/office/drawing/2014/main" id="{04AD6DC8-5A38-C984-A8B3-D833B20A26D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6D4FF8C5-C3E7-0D42-B189-F91EF3C46D0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19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kstvak 1">
            <a:extLst>
              <a:ext uri="{FF2B5EF4-FFF2-40B4-BE49-F238E27FC236}">
                <a16:creationId xmlns:a16="http://schemas.microsoft.com/office/drawing/2014/main" id="{C84C052C-D1D4-17D3-BBD9-611AAE6EFB47}"/>
              </a:ext>
            </a:extLst>
          </p:cNvPr>
          <p:cNvSpPr txBox="1"/>
          <p:nvPr/>
        </p:nvSpPr>
        <p:spPr>
          <a:xfrm>
            <a:off x="2711450" y="5919788"/>
            <a:ext cx="31686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Tarief: $2,60 (brief)</a:t>
            </a:r>
          </a:p>
        </p:txBody>
      </p:sp>
      <p:pic>
        <p:nvPicPr>
          <p:cNvPr id="480261" name="Picture 3">
            <a:extLst>
              <a:ext uri="{FF2B5EF4-FFF2-40B4-BE49-F238E27FC236}">
                <a16:creationId xmlns:a16="http://schemas.microsoft.com/office/drawing/2014/main" id="{EA3DEBC2-C7CE-6D5B-3203-6AE000EF9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2205039"/>
            <a:ext cx="2808238" cy="156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0262" name="Picture 1">
            <a:extLst>
              <a:ext uri="{FF2B5EF4-FFF2-40B4-BE49-F238E27FC236}">
                <a16:creationId xmlns:a16="http://schemas.microsoft.com/office/drawing/2014/main" id="{2B9DBECD-BEDA-9565-82F0-318F8D9333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7" y="2205038"/>
            <a:ext cx="2087463" cy="872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0263" name="Picture 4">
            <a:extLst>
              <a:ext uri="{FF2B5EF4-FFF2-40B4-BE49-F238E27FC236}">
                <a16:creationId xmlns:a16="http://schemas.microsoft.com/office/drawing/2014/main" id="{AD84CDDC-62AF-C158-3043-B227551A1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7" y="3394642"/>
            <a:ext cx="4574721" cy="277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8B4D83-617F-F30F-D8E0-0B69EA1190CF}"/>
              </a:ext>
            </a:extLst>
          </p:cNvPr>
          <p:cNvSpPr txBox="1"/>
          <p:nvPr/>
        </p:nvSpPr>
        <p:spPr>
          <a:xfrm>
            <a:off x="2782889" y="836613"/>
            <a:ext cx="684212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Lakehurst - Lakehurst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9711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2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– Sevilla</a:t>
            </a:r>
            <a:endParaRPr lang="en-GB" sz="36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32804" name="Picture 7">
            <a:extLst>
              <a:ext uri="{FF2B5EF4-FFF2-40B4-BE49-F238E27FC236}">
                <a16:creationId xmlns:a16="http://schemas.microsoft.com/office/drawing/2014/main" id="{9646FA1D-73BA-64AB-353A-2A3351292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125663"/>
            <a:ext cx="50768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5" name="Text Box 2">
            <a:extLst>
              <a:ext uri="{FF2B5EF4-FFF2-40B4-BE49-F238E27FC236}">
                <a16:creationId xmlns:a16="http://schemas.microsoft.com/office/drawing/2014/main" id="{85A31560-8AB7-A66D-6FC0-C1572AE2C4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23E5440-AEB7-D048-8E38-FD13E292CFCA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20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82306" name="Tijdelijke aanduiding voor dianummer 1">
            <a:extLst>
              <a:ext uri="{FF2B5EF4-FFF2-40B4-BE49-F238E27FC236}">
                <a16:creationId xmlns:a16="http://schemas.microsoft.com/office/drawing/2014/main" id="{55ACC867-8028-C6ED-68B6-EF22F7FA85D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6C75AA46-E0BC-5844-AD23-0AF6A991F9F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20</a:t>
            </a:fld>
            <a:endParaRPr lang="nl-NL" altLang="en-NL" dirty="0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kstvak 1">
            <a:extLst>
              <a:ext uri="{FF2B5EF4-FFF2-40B4-BE49-F238E27FC236}">
                <a16:creationId xmlns:a16="http://schemas.microsoft.com/office/drawing/2014/main" id="{FE38232E-5049-EC9D-BB51-1470A6367B79}"/>
              </a:ext>
            </a:extLst>
          </p:cNvPr>
          <p:cNvSpPr txBox="1"/>
          <p:nvPr/>
        </p:nvSpPr>
        <p:spPr>
          <a:xfrm>
            <a:off x="2711450" y="5919788"/>
            <a:ext cx="31686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Tarief: $2,60 (brief)</a:t>
            </a:r>
          </a:p>
        </p:txBody>
      </p:sp>
      <p:pic>
        <p:nvPicPr>
          <p:cNvPr id="482309" name="Picture 3">
            <a:extLst>
              <a:ext uri="{FF2B5EF4-FFF2-40B4-BE49-F238E27FC236}">
                <a16:creationId xmlns:a16="http://schemas.microsoft.com/office/drawing/2014/main" id="{15358778-1F40-7147-A067-FFB627B57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1" y="2205038"/>
            <a:ext cx="4016375" cy="223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2310" name="Picture 1">
            <a:extLst>
              <a:ext uri="{FF2B5EF4-FFF2-40B4-BE49-F238E27FC236}">
                <a16:creationId xmlns:a16="http://schemas.microsoft.com/office/drawing/2014/main" id="{EE3AB766-AC2E-F285-EA81-15A75A314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2170113"/>
            <a:ext cx="3024188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2311" name="Picture 4">
            <a:extLst>
              <a:ext uri="{FF2B5EF4-FFF2-40B4-BE49-F238E27FC236}">
                <a16:creationId xmlns:a16="http://schemas.microsoft.com/office/drawing/2014/main" id="{2240FC75-FC74-F3A0-BEF2-022FAF35B7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1301" y="3633789"/>
            <a:ext cx="1743075" cy="105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2312" name="Picture 5">
            <a:extLst>
              <a:ext uri="{FF2B5EF4-FFF2-40B4-BE49-F238E27FC236}">
                <a16:creationId xmlns:a16="http://schemas.microsoft.com/office/drawing/2014/main" id="{C8F64E78-7DC3-82FF-F59D-2967A1FED7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6014" y="3633789"/>
            <a:ext cx="1030287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2313" name="Picture 6">
            <a:extLst>
              <a:ext uri="{FF2B5EF4-FFF2-40B4-BE49-F238E27FC236}">
                <a16:creationId xmlns:a16="http://schemas.microsoft.com/office/drawing/2014/main" id="{BD36BD4E-BCAE-352E-60D6-BB5FBB769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311900" y="4875213"/>
            <a:ext cx="367030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F61048-A0F2-AD3C-9741-E0753ADC85C8}"/>
              </a:ext>
            </a:extLst>
          </p:cNvPr>
          <p:cNvSpPr txBox="1"/>
          <p:nvPr/>
        </p:nvSpPr>
        <p:spPr>
          <a:xfrm>
            <a:off x="2782889" y="836613"/>
            <a:ext cx="684212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Lakehurst – Lakehurst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9532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3" name="Text Box 2">
            <a:extLst>
              <a:ext uri="{FF2B5EF4-FFF2-40B4-BE49-F238E27FC236}">
                <a16:creationId xmlns:a16="http://schemas.microsoft.com/office/drawing/2014/main" id="{C7867532-1702-8D71-4413-F99B7187A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4279B92-6D4E-A641-8878-2663A6239835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21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84354" name="Tijdelijke aanduiding voor dianummer 1">
            <a:extLst>
              <a:ext uri="{FF2B5EF4-FFF2-40B4-BE49-F238E27FC236}">
                <a16:creationId xmlns:a16="http://schemas.microsoft.com/office/drawing/2014/main" id="{376D4806-4C40-315E-E8F1-D514B477D38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1F55A1EC-9F74-494B-9976-9E4299FC9F3B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kstvak 1">
            <a:extLst>
              <a:ext uri="{FF2B5EF4-FFF2-40B4-BE49-F238E27FC236}">
                <a16:creationId xmlns:a16="http://schemas.microsoft.com/office/drawing/2014/main" id="{EF76B63D-BF79-AD39-B0BE-ABC8A483EEB4}"/>
              </a:ext>
            </a:extLst>
          </p:cNvPr>
          <p:cNvSpPr txBox="1"/>
          <p:nvPr/>
        </p:nvSpPr>
        <p:spPr>
          <a:xfrm>
            <a:off x="2063552" y="5445125"/>
            <a:ext cx="36724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Zeppelin vanaf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algn="ctr"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3/6/30</a:t>
            </a:r>
          </a:p>
          <a:p>
            <a:pPr algn="ctr"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($1.30 / 0.65)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D3BF54-F655-C69B-B8A5-0FB9FE4C478B}"/>
              </a:ext>
            </a:extLst>
          </p:cNvPr>
          <p:cNvSpPr txBox="1"/>
          <p:nvPr/>
        </p:nvSpPr>
        <p:spPr>
          <a:xfrm>
            <a:off x="2973389" y="981075"/>
            <a:ext cx="719613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Twee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typen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Amerikaanse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Stempel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84357" name="Picture 2">
            <a:extLst>
              <a:ext uri="{FF2B5EF4-FFF2-40B4-BE49-F238E27FC236}">
                <a16:creationId xmlns:a16="http://schemas.microsoft.com/office/drawing/2014/main" id="{3E67DB12-8D0B-A0C6-FDDA-02A0A2094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2271713"/>
            <a:ext cx="3290887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3960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3" name="Text Box 2">
            <a:extLst>
              <a:ext uri="{FF2B5EF4-FFF2-40B4-BE49-F238E27FC236}">
                <a16:creationId xmlns:a16="http://schemas.microsoft.com/office/drawing/2014/main" id="{C7867532-1702-8D71-4413-F99B7187AB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F4279B92-6D4E-A641-8878-2663A6239835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22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84354" name="Tijdelijke aanduiding voor dianummer 1">
            <a:extLst>
              <a:ext uri="{FF2B5EF4-FFF2-40B4-BE49-F238E27FC236}">
                <a16:creationId xmlns:a16="http://schemas.microsoft.com/office/drawing/2014/main" id="{376D4806-4C40-315E-E8F1-D514B477D38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1F55A1EC-9F74-494B-9976-9E4299FC9F3B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1" name="Tekstvak 1">
            <a:extLst>
              <a:ext uri="{FF2B5EF4-FFF2-40B4-BE49-F238E27FC236}">
                <a16:creationId xmlns:a16="http://schemas.microsoft.com/office/drawing/2014/main" id="{EF76B63D-BF79-AD39-B0BE-ABC8A483EEB4}"/>
              </a:ext>
            </a:extLst>
          </p:cNvPr>
          <p:cNvSpPr txBox="1"/>
          <p:nvPr/>
        </p:nvSpPr>
        <p:spPr>
          <a:xfrm>
            <a:off x="2063552" y="5445125"/>
            <a:ext cx="36724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Zeppelin vanaf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algn="ctr"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3/6/30</a:t>
            </a:r>
          </a:p>
          <a:p>
            <a:pPr algn="ctr"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($1.30 / 0.65)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D3BF54-F655-C69B-B8A5-0FB9FE4C478B}"/>
              </a:ext>
            </a:extLst>
          </p:cNvPr>
          <p:cNvSpPr txBox="1"/>
          <p:nvPr/>
        </p:nvSpPr>
        <p:spPr>
          <a:xfrm>
            <a:off x="2973389" y="981075"/>
            <a:ext cx="719613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Twee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typen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Amerikaanse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Stempel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84357" name="Picture 2">
            <a:extLst>
              <a:ext uri="{FF2B5EF4-FFF2-40B4-BE49-F238E27FC236}">
                <a16:creationId xmlns:a16="http://schemas.microsoft.com/office/drawing/2014/main" id="{3E67DB12-8D0B-A0C6-FDDA-02A0A20944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569" y="2271713"/>
            <a:ext cx="3290887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F3AC9D2B-1708-C79C-5555-D2D67E67F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2311400"/>
            <a:ext cx="3473450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vak 1">
            <a:extLst>
              <a:ext uri="{FF2B5EF4-FFF2-40B4-BE49-F238E27FC236}">
                <a16:creationId xmlns:a16="http://schemas.microsoft.com/office/drawing/2014/main" id="{9DBCE879-CED2-E805-7513-C89A8F6F9269}"/>
              </a:ext>
            </a:extLst>
          </p:cNvPr>
          <p:cNvSpPr txBox="1"/>
          <p:nvPr/>
        </p:nvSpPr>
        <p:spPr>
          <a:xfrm>
            <a:off x="6023992" y="5445224"/>
            <a:ext cx="439248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Zeppelin vanaf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Friedrichshafen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algn="ctr"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18/5/30</a:t>
            </a:r>
          </a:p>
          <a:p>
            <a:pPr algn="ctr"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($2.60 / 1.30)</a:t>
            </a:r>
          </a:p>
        </p:txBody>
      </p:sp>
    </p:spTree>
    <p:extLst>
      <p:ext uri="{BB962C8B-B14F-4D97-AF65-F5344CB8AC3E}">
        <p14:creationId xmlns:p14="http://schemas.microsoft.com/office/powerpoint/2010/main" val="3713678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1" name="Text Box 2">
            <a:extLst>
              <a:ext uri="{FF2B5EF4-FFF2-40B4-BE49-F238E27FC236}">
                <a16:creationId xmlns:a16="http://schemas.microsoft.com/office/drawing/2014/main" id="{12617A93-0C70-1CC1-A09F-2E68014A2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D80F620-0BA6-BC49-BBB8-8BEFD4634D16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23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24962" name="Tijdelijke aanduiding voor dianummer 1">
            <a:extLst>
              <a:ext uri="{FF2B5EF4-FFF2-40B4-BE49-F238E27FC236}">
                <a16:creationId xmlns:a16="http://schemas.microsoft.com/office/drawing/2014/main" id="{F57485B1-B406-B8BE-CFED-D4A5529CA4E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D6B2775-8151-7446-9A04-1CEBACBBF8AD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24963" name="Rectangle 2">
            <a:extLst>
              <a:ext uri="{FF2B5EF4-FFF2-40B4-BE49-F238E27FC236}">
                <a16:creationId xmlns:a16="http://schemas.microsoft.com/office/drawing/2014/main" id="{14A63BEC-E31F-6250-FC57-89A812AB4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2871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424964" name="Rectangle 3">
            <a:extLst>
              <a:ext uri="{FF2B5EF4-FFF2-40B4-BE49-F238E27FC236}">
                <a16:creationId xmlns:a16="http://schemas.microsoft.com/office/drawing/2014/main" id="{6A77A038-35E4-F92D-4E4E-A06A61D623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42555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9" name="Tekstvak 1">
            <a:extLst>
              <a:ext uri="{FF2B5EF4-FFF2-40B4-BE49-F238E27FC236}">
                <a16:creationId xmlns:a16="http://schemas.microsoft.com/office/drawing/2014/main" id="{ABC7FB68-5AC2-3CEE-59C0-520793261DCE}"/>
              </a:ext>
            </a:extLst>
          </p:cNvPr>
          <p:cNvSpPr txBox="1"/>
          <p:nvPr/>
        </p:nvSpPr>
        <p:spPr>
          <a:xfrm>
            <a:off x="2855914" y="2924175"/>
            <a:ext cx="6408737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l-NL" sz="4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5. POST UIT SPANJE II</a:t>
            </a:r>
          </a:p>
        </p:txBody>
      </p:sp>
    </p:spTree>
    <p:extLst>
      <p:ext uri="{BB962C8B-B14F-4D97-AF65-F5344CB8AC3E}">
        <p14:creationId xmlns:p14="http://schemas.microsoft.com/office/powerpoint/2010/main" val="39513572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09" name="Text Box 2">
            <a:extLst>
              <a:ext uri="{FF2B5EF4-FFF2-40B4-BE49-F238E27FC236}">
                <a16:creationId xmlns:a16="http://schemas.microsoft.com/office/drawing/2014/main" id="{66C1F7E4-2288-0583-0EB7-8FA3ACCBE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47696DE-4E18-EE44-B645-6E39CA88B46B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24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27010" name="Tijdelijke aanduiding voor dianummer 1">
            <a:extLst>
              <a:ext uri="{FF2B5EF4-FFF2-40B4-BE49-F238E27FC236}">
                <a16:creationId xmlns:a16="http://schemas.microsoft.com/office/drawing/2014/main" id="{BB7A38AD-7FBD-A969-3F65-219A8572A5B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21005004-313C-5448-9379-09E4FDDF8947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27011" name="Rectangle 2">
            <a:extLst>
              <a:ext uri="{FF2B5EF4-FFF2-40B4-BE49-F238E27FC236}">
                <a16:creationId xmlns:a16="http://schemas.microsoft.com/office/drawing/2014/main" id="{1FD2349F-6D2B-EBAF-F899-86FBC5FB79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2871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427012" name="Rectangle 3">
            <a:extLst>
              <a:ext uri="{FF2B5EF4-FFF2-40B4-BE49-F238E27FC236}">
                <a16:creationId xmlns:a16="http://schemas.microsoft.com/office/drawing/2014/main" id="{2EA67A42-35C9-3DD4-1E44-D2D9D6EAA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42555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225652-377D-F956-24B2-611316495D5C}"/>
              </a:ext>
            </a:extLst>
          </p:cNvPr>
          <p:cNvSpPr txBox="1"/>
          <p:nvPr/>
        </p:nvSpPr>
        <p:spPr>
          <a:xfrm>
            <a:off x="2782889" y="836613"/>
            <a:ext cx="68421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FF0000"/>
                </a:solidFill>
                <a:latin typeface="+mj-lt"/>
                <a:ea typeface="Arial Unicode MS" pitchFamily="-89" charset="0"/>
                <a:cs typeface="Arial Unicode MS" pitchFamily="-89" charset="0"/>
              </a:rPr>
              <a:t>Sevilla – Friedrichshafen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+mj-lt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27014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89764D59-96E3-8588-DE88-136ED9D8B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2205039"/>
            <a:ext cx="4554538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8650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7" name="Text Box 2">
            <a:extLst>
              <a:ext uri="{FF2B5EF4-FFF2-40B4-BE49-F238E27FC236}">
                <a16:creationId xmlns:a16="http://schemas.microsoft.com/office/drawing/2014/main" id="{48A56A51-9AC0-49A7-2E32-E44E9DBB49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5A85C28F-25A5-EC4C-8207-6F92A008C152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25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29058" name="Tijdelijke aanduiding voor dianummer 1">
            <a:extLst>
              <a:ext uri="{FF2B5EF4-FFF2-40B4-BE49-F238E27FC236}">
                <a16:creationId xmlns:a16="http://schemas.microsoft.com/office/drawing/2014/main" id="{71443453-F954-936F-FA51-02247D55544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98C73A98-EB26-9045-B0C8-42EA3C4F46DB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29059" name="Rectangle 2">
            <a:extLst>
              <a:ext uri="{FF2B5EF4-FFF2-40B4-BE49-F238E27FC236}">
                <a16:creationId xmlns:a16="http://schemas.microsoft.com/office/drawing/2014/main" id="{A877F936-48B9-E079-F1CA-8CBD28D87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2871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429060" name="Rectangle 3">
            <a:extLst>
              <a:ext uri="{FF2B5EF4-FFF2-40B4-BE49-F238E27FC236}">
                <a16:creationId xmlns:a16="http://schemas.microsoft.com/office/drawing/2014/main" id="{2DA5FC46-59A2-AF54-A0C8-7B817342A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42555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B83828-4A2D-E9EC-C5BF-6A72E1E4B58A}"/>
              </a:ext>
            </a:extLst>
          </p:cNvPr>
          <p:cNvSpPr txBox="1"/>
          <p:nvPr/>
        </p:nvSpPr>
        <p:spPr>
          <a:xfrm>
            <a:off x="2782889" y="836613"/>
            <a:ext cx="68421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j-lt"/>
                <a:ea typeface="Arial Unicode MS" pitchFamily="-89" charset="0"/>
                <a:cs typeface="Arial Unicode MS" pitchFamily="-89" charset="0"/>
              </a:rPr>
              <a:t>Sevilla – Friedrichshafen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+mj-lt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29062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B5843F6D-0ACD-CBB7-20CC-A1EF75B04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2205039"/>
            <a:ext cx="4554538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1">
            <a:extLst>
              <a:ext uri="{FF2B5EF4-FFF2-40B4-BE49-F238E27FC236}">
                <a16:creationId xmlns:a16="http://schemas.microsoft.com/office/drawing/2014/main" id="{5F45797F-4DAA-5161-A6C4-29C735354F63}"/>
              </a:ext>
            </a:extLst>
          </p:cNvPr>
          <p:cNvSpPr txBox="1"/>
          <p:nvPr/>
        </p:nvSpPr>
        <p:spPr>
          <a:xfrm>
            <a:off x="2063750" y="5589588"/>
            <a:ext cx="388778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1,85 peseta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(kaart)</a:t>
            </a:r>
          </a:p>
        </p:txBody>
      </p:sp>
      <p:pic>
        <p:nvPicPr>
          <p:cNvPr id="429064" name="Picture 9">
            <a:extLst>
              <a:ext uri="{FF2B5EF4-FFF2-40B4-BE49-F238E27FC236}">
                <a16:creationId xmlns:a16="http://schemas.microsoft.com/office/drawing/2014/main" id="{684B0225-2D31-6E8A-8F09-FBB0C1AF3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3" y="2125663"/>
            <a:ext cx="1689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9065" name="Picture 10">
            <a:extLst>
              <a:ext uri="{FF2B5EF4-FFF2-40B4-BE49-F238E27FC236}">
                <a16:creationId xmlns:a16="http://schemas.microsoft.com/office/drawing/2014/main" id="{0DF0E7EC-F1ED-9DAE-748A-345DBFEBB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75" y="2114550"/>
            <a:ext cx="18923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9066" name="Picture 11">
            <a:extLst>
              <a:ext uri="{FF2B5EF4-FFF2-40B4-BE49-F238E27FC236}">
                <a16:creationId xmlns:a16="http://schemas.microsoft.com/office/drawing/2014/main" id="{AAA86C93-5A0E-03EF-4A39-8B7AD59DD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5591">
            <a:off x="7948613" y="3482975"/>
            <a:ext cx="1295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2997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5" name="Text Box 2">
            <a:extLst>
              <a:ext uri="{FF2B5EF4-FFF2-40B4-BE49-F238E27FC236}">
                <a16:creationId xmlns:a16="http://schemas.microsoft.com/office/drawing/2014/main" id="{A632CA6E-2A36-C2B8-1E12-F02C20B84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3BDAB9-0800-E747-8BF2-3B5DAF8EF24C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26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31106" name="Tijdelijke aanduiding voor dianummer 1">
            <a:extLst>
              <a:ext uri="{FF2B5EF4-FFF2-40B4-BE49-F238E27FC236}">
                <a16:creationId xmlns:a16="http://schemas.microsoft.com/office/drawing/2014/main" id="{87C4B601-91AB-C976-4016-EBA68B40100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4B6B0921-2006-E84F-8730-0DE25949136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31107" name="Rectangle 2">
            <a:extLst>
              <a:ext uri="{FF2B5EF4-FFF2-40B4-BE49-F238E27FC236}">
                <a16:creationId xmlns:a16="http://schemas.microsoft.com/office/drawing/2014/main" id="{ECBF1E77-F259-CF04-E491-F41BF35F9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2871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431108" name="Rectangle 3">
            <a:extLst>
              <a:ext uri="{FF2B5EF4-FFF2-40B4-BE49-F238E27FC236}">
                <a16:creationId xmlns:a16="http://schemas.microsoft.com/office/drawing/2014/main" id="{28528692-AF9D-3CF1-C1CC-86328CD8D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42555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DE58E1-EB5C-F396-EABE-0D72343A7B7E}"/>
              </a:ext>
            </a:extLst>
          </p:cNvPr>
          <p:cNvSpPr txBox="1"/>
          <p:nvPr/>
        </p:nvSpPr>
        <p:spPr>
          <a:xfrm>
            <a:off x="2782889" y="836613"/>
            <a:ext cx="68421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j-lt"/>
                <a:ea typeface="Arial Unicode MS" pitchFamily="-89" charset="0"/>
                <a:cs typeface="Arial Unicode MS" pitchFamily="-89" charset="0"/>
              </a:rPr>
              <a:t>Sevilla – Friedrichshafen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+mj-lt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31110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046AB62-7C46-6AB1-68DF-01B9EB18E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2205039"/>
            <a:ext cx="4554538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1">
            <a:extLst>
              <a:ext uri="{FF2B5EF4-FFF2-40B4-BE49-F238E27FC236}">
                <a16:creationId xmlns:a16="http://schemas.microsoft.com/office/drawing/2014/main" id="{983F6131-4CF3-9626-FE39-CF4AFF6776C3}"/>
              </a:ext>
            </a:extLst>
          </p:cNvPr>
          <p:cNvSpPr txBox="1"/>
          <p:nvPr/>
        </p:nvSpPr>
        <p:spPr>
          <a:xfrm>
            <a:off x="2063750" y="5589588"/>
            <a:ext cx="388778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1,85 peseta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(kaart)</a:t>
            </a:r>
          </a:p>
        </p:txBody>
      </p:sp>
      <p:pic>
        <p:nvPicPr>
          <p:cNvPr id="431112" name="Picture 9">
            <a:extLst>
              <a:ext uri="{FF2B5EF4-FFF2-40B4-BE49-F238E27FC236}">
                <a16:creationId xmlns:a16="http://schemas.microsoft.com/office/drawing/2014/main" id="{7C744A60-9492-6238-FA76-700C0AB57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3" y="2125663"/>
            <a:ext cx="1689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1113" name="Picture 10">
            <a:extLst>
              <a:ext uri="{FF2B5EF4-FFF2-40B4-BE49-F238E27FC236}">
                <a16:creationId xmlns:a16="http://schemas.microsoft.com/office/drawing/2014/main" id="{FDDDCF02-3A6C-2AE9-2A3A-A45C10A01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75" y="2114550"/>
            <a:ext cx="18923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1114" name="Picture 11">
            <a:extLst>
              <a:ext uri="{FF2B5EF4-FFF2-40B4-BE49-F238E27FC236}">
                <a16:creationId xmlns:a16="http://schemas.microsoft.com/office/drawing/2014/main" id="{B8423769-04C7-C9F1-C7BE-C8BAD9DF1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5591">
            <a:off x="7948613" y="3482975"/>
            <a:ext cx="1295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1115" name="Picture 12">
            <a:extLst>
              <a:ext uri="{FF2B5EF4-FFF2-40B4-BE49-F238E27FC236}">
                <a16:creationId xmlns:a16="http://schemas.microsoft.com/office/drawing/2014/main" id="{9690C7FF-E4AB-3AC4-4D9F-D127F3103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12125" y="5229226"/>
            <a:ext cx="12017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9023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5" name="Text Box 2">
            <a:extLst>
              <a:ext uri="{FF2B5EF4-FFF2-40B4-BE49-F238E27FC236}">
                <a16:creationId xmlns:a16="http://schemas.microsoft.com/office/drawing/2014/main" id="{A632CA6E-2A36-C2B8-1E12-F02C20B841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3BDAB9-0800-E747-8BF2-3B5DAF8EF24C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27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31106" name="Tijdelijke aanduiding voor dianummer 1">
            <a:extLst>
              <a:ext uri="{FF2B5EF4-FFF2-40B4-BE49-F238E27FC236}">
                <a16:creationId xmlns:a16="http://schemas.microsoft.com/office/drawing/2014/main" id="{87C4B601-91AB-C976-4016-EBA68B40100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4B6B0921-2006-E84F-8730-0DE25949136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31107" name="Rectangle 2">
            <a:extLst>
              <a:ext uri="{FF2B5EF4-FFF2-40B4-BE49-F238E27FC236}">
                <a16:creationId xmlns:a16="http://schemas.microsoft.com/office/drawing/2014/main" id="{ECBF1E77-F259-CF04-E491-F41BF35F9D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2871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431108" name="Rectangle 3">
            <a:extLst>
              <a:ext uri="{FF2B5EF4-FFF2-40B4-BE49-F238E27FC236}">
                <a16:creationId xmlns:a16="http://schemas.microsoft.com/office/drawing/2014/main" id="{28528692-AF9D-3CF1-C1CC-86328CD8D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42555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DE58E1-EB5C-F396-EABE-0D72343A7B7E}"/>
              </a:ext>
            </a:extLst>
          </p:cNvPr>
          <p:cNvSpPr txBox="1"/>
          <p:nvPr/>
        </p:nvSpPr>
        <p:spPr>
          <a:xfrm>
            <a:off x="2782889" y="836613"/>
            <a:ext cx="68421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j-lt"/>
                <a:ea typeface="Arial Unicode MS" pitchFamily="-89" charset="0"/>
                <a:cs typeface="Arial Unicode MS" pitchFamily="-89" charset="0"/>
              </a:rPr>
              <a:t>Sevilla – Friedrichshafen </a:t>
            </a:r>
            <a:r>
              <a:rPr lang="en-US" dirty="0">
                <a:solidFill>
                  <a:srgbClr val="FF0000"/>
                </a:solidFill>
                <a:latin typeface="+mj-lt"/>
                <a:ea typeface="Arial Unicode MS" pitchFamily="-89" charset="0"/>
                <a:cs typeface="Arial Unicode MS" pitchFamily="-89" charset="0"/>
              </a:rPr>
              <a:t>&gt; </a:t>
            </a:r>
            <a:r>
              <a:rPr lang="en-US" dirty="0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 Unicode MS" pitchFamily="-89" charset="0"/>
              </a:rPr>
              <a:t>Bad </a:t>
            </a:r>
            <a:r>
              <a:rPr lang="en-US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 Unicode MS" pitchFamily="-89" charset="0"/>
              </a:rPr>
              <a:t>Salzelmen</a:t>
            </a:r>
            <a:r>
              <a:rPr lang="en-NL" dirty="0">
                <a:solidFill>
                  <a:srgbClr val="FF0000"/>
                </a:solidFill>
                <a:latin typeface="+mj-lt"/>
                <a:ea typeface="Arial Unicode MS" pitchFamily="-89" charset="0"/>
                <a:cs typeface="Arial Unicode MS" pitchFamily="-89" charset="0"/>
              </a:rPr>
              <a:t> </a:t>
            </a:r>
            <a:endParaRPr lang="en-GB" dirty="0">
              <a:solidFill>
                <a:srgbClr val="FF0000"/>
              </a:solidFill>
              <a:latin typeface="+mj-lt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31110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2046AB62-7C46-6AB1-68DF-01B9EB18E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25" y="2205039"/>
            <a:ext cx="4554538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1">
            <a:extLst>
              <a:ext uri="{FF2B5EF4-FFF2-40B4-BE49-F238E27FC236}">
                <a16:creationId xmlns:a16="http://schemas.microsoft.com/office/drawing/2014/main" id="{983F6131-4CF3-9626-FE39-CF4AFF6776C3}"/>
              </a:ext>
            </a:extLst>
          </p:cNvPr>
          <p:cNvSpPr txBox="1"/>
          <p:nvPr/>
        </p:nvSpPr>
        <p:spPr>
          <a:xfrm>
            <a:off x="2063750" y="5589588"/>
            <a:ext cx="388778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1,85 peseta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(kaart)</a:t>
            </a:r>
          </a:p>
        </p:txBody>
      </p:sp>
      <p:pic>
        <p:nvPicPr>
          <p:cNvPr id="431112" name="Picture 9">
            <a:extLst>
              <a:ext uri="{FF2B5EF4-FFF2-40B4-BE49-F238E27FC236}">
                <a16:creationId xmlns:a16="http://schemas.microsoft.com/office/drawing/2014/main" id="{7C744A60-9492-6238-FA76-700C0AB57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263" y="2125663"/>
            <a:ext cx="16891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1113" name="Picture 10">
            <a:extLst>
              <a:ext uri="{FF2B5EF4-FFF2-40B4-BE49-F238E27FC236}">
                <a16:creationId xmlns:a16="http://schemas.microsoft.com/office/drawing/2014/main" id="{FDDDCF02-3A6C-2AE9-2A3A-A45C10A01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75" y="2114550"/>
            <a:ext cx="189230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1114" name="Picture 11">
            <a:extLst>
              <a:ext uri="{FF2B5EF4-FFF2-40B4-BE49-F238E27FC236}">
                <a16:creationId xmlns:a16="http://schemas.microsoft.com/office/drawing/2014/main" id="{B8423769-04C7-C9F1-C7BE-C8BAD9DF1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95591">
            <a:off x="7948613" y="3482975"/>
            <a:ext cx="1295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1115" name="Picture 12">
            <a:extLst>
              <a:ext uri="{FF2B5EF4-FFF2-40B4-BE49-F238E27FC236}">
                <a16:creationId xmlns:a16="http://schemas.microsoft.com/office/drawing/2014/main" id="{9690C7FF-E4AB-3AC4-4D9F-D127F3103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12125" y="5229226"/>
            <a:ext cx="12017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2D71AB7-3972-0E2B-CF96-335CA5CB6787}"/>
              </a:ext>
            </a:extLst>
          </p:cNvPr>
          <p:cNvCxnSpPr>
            <a:cxnSpLocks/>
            <a:stCxn id="431115" idx="3"/>
          </p:cNvCxnSpPr>
          <p:nvPr/>
        </p:nvCxnSpPr>
        <p:spPr bwMode="auto">
          <a:xfrm flipH="1" flipV="1">
            <a:off x="6384033" y="4869160"/>
            <a:ext cx="1728093" cy="1022052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7702579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3" name="Text Box 2">
            <a:extLst>
              <a:ext uri="{FF2B5EF4-FFF2-40B4-BE49-F238E27FC236}">
                <a16:creationId xmlns:a16="http://schemas.microsoft.com/office/drawing/2014/main" id="{78B16B8B-3AAD-EC0B-2BE0-7871B8ED5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FC33BE9-1778-6A4E-8051-26076D6145F6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28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33154" name="Tijdelijke aanduiding voor dianummer 1">
            <a:extLst>
              <a:ext uri="{FF2B5EF4-FFF2-40B4-BE49-F238E27FC236}">
                <a16:creationId xmlns:a16="http://schemas.microsoft.com/office/drawing/2014/main" id="{000171E7-2324-3FD5-7DA2-4216C6D9F1B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7B63917F-4B50-0846-BCCE-AC1B07D2314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33155" name="Rectangle 2">
            <a:extLst>
              <a:ext uri="{FF2B5EF4-FFF2-40B4-BE49-F238E27FC236}">
                <a16:creationId xmlns:a16="http://schemas.microsoft.com/office/drawing/2014/main" id="{A76C64BC-37EB-A2D2-9C09-CE5B0D72D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2871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433156" name="Rectangle 3">
            <a:extLst>
              <a:ext uri="{FF2B5EF4-FFF2-40B4-BE49-F238E27FC236}">
                <a16:creationId xmlns:a16="http://schemas.microsoft.com/office/drawing/2014/main" id="{972FC1A6-7DEE-BC53-44D2-BDCC213E9B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42555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pic>
        <p:nvPicPr>
          <p:cNvPr id="433157" name="Picture 4" descr="A picture containing text, food, refrigerator&#10;&#10;Description automatically generated">
            <a:extLst>
              <a:ext uri="{FF2B5EF4-FFF2-40B4-BE49-F238E27FC236}">
                <a16:creationId xmlns:a16="http://schemas.microsoft.com/office/drawing/2014/main" id="{5513C97E-0450-A029-4D13-3FAF12F2B2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9" y="2417764"/>
            <a:ext cx="3800475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202FFE-C07E-E932-9072-648F24951376}"/>
              </a:ext>
            </a:extLst>
          </p:cNvPr>
          <p:cNvSpPr txBox="1"/>
          <p:nvPr/>
        </p:nvSpPr>
        <p:spPr>
          <a:xfrm>
            <a:off x="2782889" y="836613"/>
            <a:ext cx="68421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rgbClr val="FF0000"/>
                </a:solidFill>
                <a:latin typeface="+mj-lt"/>
                <a:ea typeface="Arial Unicode MS" pitchFamily="-89" charset="0"/>
                <a:cs typeface="Arial Unicode MS" pitchFamily="-89" charset="0"/>
              </a:rPr>
              <a:t>Sevilla – Friedrichshafen</a:t>
            </a:r>
            <a:endParaRPr lang="en-GB" dirty="0">
              <a:solidFill>
                <a:srgbClr val="FF0000"/>
              </a:solidFill>
              <a:latin typeface="+mj-lt"/>
              <a:ea typeface="Arial Unicode MS" pitchFamily="-89" charset="0"/>
              <a:cs typeface="Arial Unicode MS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8928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1" name="Text Box 2">
            <a:extLst>
              <a:ext uri="{FF2B5EF4-FFF2-40B4-BE49-F238E27FC236}">
                <a16:creationId xmlns:a16="http://schemas.microsoft.com/office/drawing/2014/main" id="{0DE66A2A-8AFC-25CF-8751-A92287FA1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8E383091-9395-694D-A3E6-3015D4D2A1B4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29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35202" name="Tijdelijke aanduiding voor dianummer 1">
            <a:extLst>
              <a:ext uri="{FF2B5EF4-FFF2-40B4-BE49-F238E27FC236}">
                <a16:creationId xmlns:a16="http://schemas.microsoft.com/office/drawing/2014/main" id="{04985874-40FA-2236-99AA-458C871D9FED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4B9B9E50-1322-C24F-A93E-2D18B97C511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29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35203" name="Rectangle 2">
            <a:extLst>
              <a:ext uri="{FF2B5EF4-FFF2-40B4-BE49-F238E27FC236}">
                <a16:creationId xmlns:a16="http://schemas.microsoft.com/office/drawing/2014/main" id="{1BF1D142-CE31-15B8-AB42-16A127960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2871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435204" name="Rectangle 3">
            <a:extLst>
              <a:ext uri="{FF2B5EF4-FFF2-40B4-BE49-F238E27FC236}">
                <a16:creationId xmlns:a16="http://schemas.microsoft.com/office/drawing/2014/main" id="{BB305073-4DFA-6A66-0DB8-0F0092C2A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42555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pic>
        <p:nvPicPr>
          <p:cNvPr id="435205" name="Picture 4" descr="A picture containing text, food, refrigerator&#10;&#10;Description automatically generated">
            <a:extLst>
              <a:ext uri="{FF2B5EF4-FFF2-40B4-BE49-F238E27FC236}">
                <a16:creationId xmlns:a16="http://schemas.microsoft.com/office/drawing/2014/main" id="{EBC1C57B-6EE3-AE2F-827A-9C9B7DBA7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9" y="2417764"/>
            <a:ext cx="3800475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5207" name="Picture 6">
            <a:extLst>
              <a:ext uri="{FF2B5EF4-FFF2-40B4-BE49-F238E27FC236}">
                <a16:creationId xmlns:a16="http://schemas.microsoft.com/office/drawing/2014/main" id="{2373B72D-C723-C747-B444-ABB416E8A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2454275"/>
            <a:ext cx="1333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1">
            <a:extLst>
              <a:ext uri="{FF2B5EF4-FFF2-40B4-BE49-F238E27FC236}">
                <a16:creationId xmlns:a16="http://schemas.microsoft.com/office/drawing/2014/main" id="{DA6A594D-25FB-FAEB-B8F3-964A79D8FA9B}"/>
              </a:ext>
            </a:extLst>
          </p:cNvPr>
          <p:cNvSpPr txBox="1"/>
          <p:nvPr/>
        </p:nvSpPr>
        <p:spPr>
          <a:xfrm>
            <a:off x="2063750" y="5589588"/>
            <a:ext cx="388778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3,60 peseta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(brief)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ADF4D7-FC4A-C810-E323-6A73823866F3}"/>
              </a:ext>
            </a:extLst>
          </p:cNvPr>
          <p:cNvSpPr txBox="1"/>
          <p:nvPr/>
        </p:nvSpPr>
        <p:spPr>
          <a:xfrm>
            <a:off x="2782889" y="836613"/>
            <a:ext cx="68421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j-lt"/>
                <a:ea typeface="Arial Unicode MS" pitchFamily="-89" charset="0"/>
                <a:cs typeface="Arial Unicode MS" pitchFamily="-89" charset="0"/>
              </a:rPr>
              <a:t>Sevilla – Friedrichshafen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+mj-lt"/>
              <a:ea typeface="Arial Unicode MS" pitchFamily="-89" charset="0"/>
              <a:cs typeface="Arial Unicode MS" pitchFamily="-8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5100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3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– Sevilla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32804" name="Picture 7">
            <a:extLst>
              <a:ext uri="{FF2B5EF4-FFF2-40B4-BE49-F238E27FC236}">
                <a16:creationId xmlns:a16="http://schemas.microsoft.com/office/drawing/2014/main" id="{9646FA1D-73BA-64AB-353A-2A3351292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125663"/>
            <a:ext cx="50768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2805" name="Rectangle 3">
            <a:extLst>
              <a:ext uri="{FF2B5EF4-FFF2-40B4-BE49-F238E27FC236}">
                <a16:creationId xmlns:a16="http://schemas.microsoft.com/office/drawing/2014/main" id="{114F5564-E3F7-358C-0052-06551710D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616325"/>
            <a:ext cx="2159000" cy="287338"/>
          </a:xfrm>
          <a:prstGeom prst="rect">
            <a:avLst/>
          </a:prstGeom>
          <a:solidFill>
            <a:srgbClr val="FF00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7ADC59-5648-8043-2A7D-A467D8DB3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622" y="2136776"/>
            <a:ext cx="2968826" cy="1430877"/>
          </a:xfrm>
          <a:prstGeom prst="rect">
            <a:avLst/>
          </a:prstGeom>
        </p:spPr>
      </p:pic>
      <p:sp>
        <p:nvSpPr>
          <p:cNvPr id="3" name="Tekstvak 1">
            <a:extLst>
              <a:ext uri="{FF2B5EF4-FFF2-40B4-BE49-F238E27FC236}">
                <a16:creationId xmlns:a16="http://schemas.microsoft.com/office/drawing/2014/main" id="{28141895-4A9F-1DFB-1307-07EC200EC086}"/>
              </a:ext>
            </a:extLst>
          </p:cNvPr>
          <p:cNvSpPr txBox="1"/>
          <p:nvPr/>
        </p:nvSpPr>
        <p:spPr>
          <a:xfrm>
            <a:off x="7320658" y="3789040"/>
            <a:ext cx="3023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20.000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+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500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Reis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0D4A5D1-9CF6-E4CF-C919-A701016076A1}"/>
              </a:ext>
            </a:extLst>
          </p:cNvPr>
          <p:cNvCxnSpPr>
            <a:cxnSpLocks/>
            <a:endCxn id="332805" idx="3"/>
          </p:cNvCxnSpPr>
          <p:nvPr/>
        </p:nvCxnSpPr>
        <p:spPr bwMode="auto">
          <a:xfrm flipH="1">
            <a:off x="6959600" y="3429000"/>
            <a:ext cx="792584" cy="330994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6976054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49" name="Text Box 2">
            <a:extLst>
              <a:ext uri="{FF2B5EF4-FFF2-40B4-BE49-F238E27FC236}">
                <a16:creationId xmlns:a16="http://schemas.microsoft.com/office/drawing/2014/main" id="{E4B78083-9387-8AA8-69FA-FF01EF2DCD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B073CD6-5610-8C46-95FA-26FC7430A5E9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30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37250" name="Tijdelijke aanduiding voor dianummer 1">
            <a:extLst>
              <a:ext uri="{FF2B5EF4-FFF2-40B4-BE49-F238E27FC236}">
                <a16:creationId xmlns:a16="http://schemas.microsoft.com/office/drawing/2014/main" id="{E1DE6F3E-779A-0A2F-BFCF-7D0A6FFBE2D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5025FC7B-8E52-CE48-8FEA-9DE0CB786151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30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37251" name="Rectangle 2">
            <a:extLst>
              <a:ext uri="{FF2B5EF4-FFF2-40B4-BE49-F238E27FC236}">
                <a16:creationId xmlns:a16="http://schemas.microsoft.com/office/drawing/2014/main" id="{944C191F-E342-F8B2-8685-6D03013083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2871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437252" name="Rectangle 3">
            <a:extLst>
              <a:ext uri="{FF2B5EF4-FFF2-40B4-BE49-F238E27FC236}">
                <a16:creationId xmlns:a16="http://schemas.microsoft.com/office/drawing/2014/main" id="{D87BA78E-1795-DBCE-C34E-38182F971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42555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pic>
        <p:nvPicPr>
          <p:cNvPr id="437253" name="Picture 4" descr="A picture containing text, food, refrigerator&#10;&#10;Description automatically generated">
            <a:extLst>
              <a:ext uri="{FF2B5EF4-FFF2-40B4-BE49-F238E27FC236}">
                <a16:creationId xmlns:a16="http://schemas.microsoft.com/office/drawing/2014/main" id="{9516D2B2-3B2D-4244-478A-21AC98043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9" y="2417764"/>
            <a:ext cx="3800475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0AE6A68-5887-1AF8-BFF7-2A70FE7A9278}"/>
              </a:ext>
            </a:extLst>
          </p:cNvPr>
          <p:cNvSpPr txBox="1"/>
          <p:nvPr/>
        </p:nvSpPr>
        <p:spPr>
          <a:xfrm>
            <a:off x="2782889" y="836613"/>
            <a:ext cx="68421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j-lt"/>
                <a:ea typeface="Arial Unicode MS" pitchFamily="-89" charset="0"/>
                <a:cs typeface="Arial Unicode MS" pitchFamily="-89" charset="0"/>
              </a:rPr>
              <a:t>Sevilla – Friedrichshafen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+mj-lt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37255" name="Picture 6">
            <a:extLst>
              <a:ext uri="{FF2B5EF4-FFF2-40B4-BE49-F238E27FC236}">
                <a16:creationId xmlns:a16="http://schemas.microsoft.com/office/drawing/2014/main" id="{AA739500-16B2-07A1-6684-9B60ED305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2454275"/>
            <a:ext cx="1333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1">
            <a:extLst>
              <a:ext uri="{FF2B5EF4-FFF2-40B4-BE49-F238E27FC236}">
                <a16:creationId xmlns:a16="http://schemas.microsoft.com/office/drawing/2014/main" id="{50E85080-719F-A839-E19E-6178C06173B7}"/>
              </a:ext>
            </a:extLst>
          </p:cNvPr>
          <p:cNvSpPr txBox="1"/>
          <p:nvPr/>
        </p:nvSpPr>
        <p:spPr>
          <a:xfrm>
            <a:off x="2063750" y="5589588"/>
            <a:ext cx="388778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3,60 peseta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(brief)</a:t>
            </a:r>
          </a:p>
        </p:txBody>
      </p:sp>
      <p:sp>
        <p:nvSpPr>
          <p:cNvPr id="9" name="Tekstvak 1">
            <a:extLst>
              <a:ext uri="{FF2B5EF4-FFF2-40B4-BE49-F238E27FC236}">
                <a16:creationId xmlns:a16="http://schemas.microsoft.com/office/drawing/2014/main" id="{B79F6AC2-DC63-3191-B7C9-025075B93C9F}"/>
              </a:ext>
            </a:extLst>
          </p:cNvPr>
          <p:cNvSpPr txBox="1"/>
          <p:nvPr/>
        </p:nvSpPr>
        <p:spPr>
          <a:xfrm>
            <a:off x="6383338" y="5589588"/>
            <a:ext cx="29527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9 van 12 zegels/serie </a:t>
            </a:r>
          </a:p>
        </p:txBody>
      </p:sp>
      <p:sp>
        <p:nvSpPr>
          <p:cNvPr id="437258" name="Right Arrow 12">
            <a:extLst>
              <a:ext uri="{FF2B5EF4-FFF2-40B4-BE49-F238E27FC236}">
                <a16:creationId xmlns:a16="http://schemas.microsoft.com/office/drawing/2014/main" id="{C68FEE1D-ADAB-1863-E964-58102B3C9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6" y="5608638"/>
            <a:ext cx="720725" cy="442912"/>
          </a:xfrm>
          <a:prstGeom prst="rightArrow">
            <a:avLst>
              <a:gd name="adj1" fmla="val 50000"/>
              <a:gd name="adj2" fmla="val 50045"/>
            </a:avLst>
          </a:prstGeom>
          <a:solidFill>
            <a:srgbClr val="FFFF00"/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</p:spTree>
    <p:extLst>
      <p:ext uri="{BB962C8B-B14F-4D97-AF65-F5344CB8AC3E}">
        <p14:creationId xmlns:p14="http://schemas.microsoft.com/office/powerpoint/2010/main" val="40930466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5" name="Text Box 2">
            <a:extLst>
              <a:ext uri="{FF2B5EF4-FFF2-40B4-BE49-F238E27FC236}">
                <a16:creationId xmlns:a16="http://schemas.microsoft.com/office/drawing/2014/main" id="{1780DFFC-3C4C-299C-6601-DFC4DBD97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73C4E8E-A92D-EC48-ABEF-9594730D1C2F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31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41346" name="Tijdelijke aanduiding voor dianummer 1">
            <a:extLst>
              <a:ext uri="{FF2B5EF4-FFF2-40B4-BE49-F238E27FC236}">
                <a16:creationId xmlns:a16="http://schemas.microsoft.com/office/drawing/2014/main" id="{360DCEEE-4DC2-D30F-4EBB-4FB3D10AF6F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C645BE2F-B017-A64A-A961-CF755A9E1AFA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41347" name="Rectangle 2">
            <a:extLst>
              <a:ext uri="{FF2B5EF4-FFF2-40B4-BE49-F238E27FC236}">
                <a16:creationId xmlns:a16="http://schemas.microsoft.com/office/drawing/2014/main" id="{51DF85AE-9D1D-5F38-8489-3BB9FE50C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2871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441348" name="Rectangle 3">
            <a:extLst>
              <a:ext uri="{FF2B5EF4-FFF2-40B4-BE49-F238E27FC236}">
                <a16:creationId xmlns:a16="http://schemas.microsoft.com/office/drawing/2014/main" id="{C91D7CA6-8083-94F6-3941-175C362A6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42555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pic>
        <p:nvPicPr>
          <p:cNvPr id="441349" name="Picture 4" descr="A picture containing text, food, refrigerator&#10;&#10;Description automatically generated">
            <a:extLst>
              <a:ext uri="{FF2B5EF4-FFF2-40B4-BE49-F238E27FC236}">
                <a16:creationId xmlns:a16="http://schemas.microsoft.com/office/drawing/2014/main" id="{CC9972A0-E5D1-0AB8-6640-B917A31F7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9" y="2417764"/>
            <a:ext cx="3800475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4F5229-57C7-D719-C3BB-DB0DC1EAB143}"/>
              </a:ext>
            </a:extLst>
          </p:cNvPr>
          <p:cNvSpPr txBox="1"/>
          <p:nvPr/>
        </p:nvSpPr>
        <p:spPr>
          <a:xfrm>
            <a:off x="2782889" y="836613"/>
            <a:ext cx="68421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j-lt"/>
                <a:ea typeface="Arial Unicode MS" pitchFamily="-89" charset="0"/>
                <a:cs typeface="Arial Unicode MS" pitchFamily="-89" charset="0"/>
              </a:rPr>
              <a:t>Sevilla – Friedrichshafen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+mj-lt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41351" name="Picture 6">
            <a:extLst>
              <a:ext uri="{FF2B5EF4-FFF2-40B4-BE49-F238E27FC236}">
                <a16:creationId xmlns:a16="http://schemas.microsoft.com/office/drawing/2014/main" id="{15BC3311-66DD-258D-301E-13B7A9A9B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2454275"/>
            <a:ext cx="1333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352" name="Picture 10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67E1FF3-6A90-7797-4D21-8BBA1CF3F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3830639"/>
            <a:ext cx="1731963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891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5" name="Text Box 2">
            <a:extLst>
              <a:ext uri="{FF2B5EF4-FFF2-40B4-BE49-F238E27FC236}">
                <a16:creationId xmlns:a16="http://schemas.microsoft.com/office/drawing/2014/main" id="{1780DFFC-3C4C-299C-6601-DFC4DBD97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73C4E8E-A92D-EC48-ABEF-9594730D1C2F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32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41346" name="Tijdelijke aanduiding voor dianummer 1">
            <a:extLst>
              <a:ext uri="{FF2B5EF4-FFF2-40B4-BE49-F238E27FC236}">
                <a16:creationId xmlns:a16="http://schemas.microsoft.com/office/drawing/2014/main" id="{360DCEEE-4DC2-D30F-4EBB-4FB3D10AF6F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C645BE2F-B017-A64A-A961-CF755A9E1AFA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41347" name="Rectangle 2">
            <a:extLst>
              <a:ext uri="{FF2B5EF4-FFF2-40B4-BE49-F238E27FC236}">
                <a16:creationId xmlns:a16="http://schemas.microsoft.com/office/drawing/2014/main" id="{51DF85AE-9D1D-5F38-8489-3BB9FE50C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2871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441348" name="Rectangle 3">
            <a:extLst>
              <a:ext uri="{FF2B5EF4-FFF2-40B4-BE49-F238E27FC236}">
                <a16:creationId xmlns:a16="http://schemas.microsoft.com/office/drawing/2014/main" id="{C91D7CA6-8083-94F6-3941-175C362A6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42555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pic>
        <p:nvPicPr>
          <p:cNvPr id="441349" name="Picture 4" descr="A picture containing text, food, refrigerator&#10;&#10;Description automatically generated">
            <a:extLst>
              <a:ext uri="{FF2B5EF4-FFF2-40B4-BE49-F238E27FC236}">
                <a16:creationId xmlns:a16="http://schemas.microsoft.com/office/drawing/2014/main" id="{CC9972A0-E5D1-0AB8-6640-B917A31F7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9" y="2417764"/>
            <a:ext cx="3800475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4F5229-57C7-D719-C3BB-DB0DC1EAB143}"/>
              </a:ext>
            </a:extLst>
          </p:cNvPr>
          <p:cNvSpPr txBox="1"/>
          <p:nvPr/>
        </p:nvSpPr>
        <p:spPr>
          <a:xfrm>
            <a:off x="2782889" y="836613"/>
            <a:ext cx="68421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j-lt"/>
                <a:ea typeface="Arial Unicode MS" pitchFamily="-89" charset="0"/>
                <a:cs typeface="Arial Unicode MS" pitchFamily="-89" charset="0"/>
              </a:rPr>
              <a:t>Sevilla – Friedrichshafen</a:t>
            </a:r>
            <a:endParaRPr lang="en-GB" dirty="0">
              <a:solidFill>
                <a:schemeClr val="accent6">
                  <a:lumMod val="75000"/>
                </a:schemeClr>
              </a:solidFill>
              <a:latin typeface="+mj-lt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41351" name="Picture 6">
            <a:extLst>
              <a:ext uri="{FF2B5EF4-FFF2-40B4-BE49-F238E27FC236}">
                <a16:creationId xmlns:a16="http://schemas.microsoft.com/office/drawing/2014/main" id="{15BC3311-66DD-258D-301E-13B7A9A9B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2454275"/>
            <a:ext cx="1333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352" name="Picture 10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67E1FF3-6A90-7797-4D21-8BBA1CF3F9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3830639"/>
            <a:ext cx="1731963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1353" name="Picture 11">
            <a:extLst>
              <a:ext uri="{FF2B5EF4-FFF2-40B4-BE49-F238E27FC236}">
                <a16:creationId xmlns:a16="http://schemas.microsoft.com/office/drawing/2014/main" id="{3F5029D8-3454-C660-1ED5-F06E200F0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369" y="3832225"/>
            <a:ext cx="16637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66596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3" name="Text Box 2">
            <a:extLst>
              <a:ext uri="{FF2B5EF4-FFF2-40B4-BE49-F238E27FC236}">
                <a16:creationId xmlns:a16="http://schemas.microsoft.com/office/drawing/2014/main" id="{415B5C6E-B1BB-38C9-DEAD-416A0AC5D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DFBCC26-8C49-8648-8860-0937619935A8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33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43394" name="Tijdelijke aanduiding voor dianummer 1">
            <a:extLst>
              <a:ext uri="{FF2B5EF4-FFF2-40B4-BE49-F238E27FC236}">
                <a16:creationId xmlns:a16="http://schemas.microsoft.com/office/drawing/2014/main" id="{CD801832-618A-E408-289A-C3DE68E9318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05A99E91-7ACB-B544-AEC0-D132CDE0B9DF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43395" name="Rectangle 2">
            <a:extLst>
              <a:ext uri="{FF2B5EF4-FFF2-40B4-BE49-F238E27FC236}">
                <a16:creationId xmlns:a16="http://schemas.microsoft.com/office/drawing/2014/main" id="{E542B2C0-3FEC-71D8-5137-A3620D32A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2871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443396" name="Rectangle 3">
            <a:extLst>
              <a:ext uri="{FF2B5EF4-FFF2-40B4-BE49-F238E27FC236}">
                <a16:creationId xmlns:a16="http://schemas.microsoft.com/office/drawing/2014/main" id="{D5718B96-9D70-1EE1-444E-73B6BE096E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42555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pic>
        <p:nvPicPr>
          <p:cNvPr id="443397" name="Picture 4" descr="A picture containing text, food, refrigerator&#10;&#10;Description automatically generated">
            <a:extLst>
              <a:ext uri="{FF2B5EF4-FFF2-40B4-BE49-F238E27FC236}">
                <a16:creationId xmlns:a16="http://schemas.microsoft.com/office/drawing/2014/main" id="{46E4668D-94F7-D75D-8366-BF8754171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9" y="2417764"/>
            <a:ext cx="3800475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9447B8-0824-3824-9A70-1C0F1956F178}"/>
              </a:ext>
            </a:extLst>
          </p:cNvPr>
          <p:cNvSpPr txBox="1"/>
          <p:nvPr/>
        </p:nvSpPr>
        <p:spPr>
          <a:xfrm>
            <a:off x="2782889" y="836613"/>
            <a:ext cx="6842125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j-lt"/>
                <a:ea typeface="Arial Unicode MS" pitchFamily="-89" charset="0"/>
                <a:cs typeface="Arial Unicode MS" pitchFamily="-89" charset="0"/>
              </a:rPr>
              <a:t>Sevilla – Friedrichshafen </a:t>
            </a:r>
            <a:r>
              <a:rPr lang="en-US" dirty="0">
                <a:solidFill>
                  <a:srgbClr val="FF0000"/>
                </a:solidFill>
                <a:latin typeface="+mj-lt"/>
                <a:ea typeface="Arial Unicode MS" pitchFamily="-89" charset="0"/>
                <a:cs typeface="Arial Unicode MS" pitchFamily="-89" charset="0"/>
              </a:rPr>
              <a:t>&gt; </a:t>
            </a:r>
            <a:r>
              <a:rPr lang="nl-NL" dirty="0" err="1">
                <a:solidFill>
                  <a:srgbClr val="FF0000"/>
                </a:solidFill>
                <a:latin typeface="+mj-lt"/>
                <a:ea typeface="Times New Roman" panose="02020603050405020304" pitchFamily="18" charset="0"/>
                <a:cs typeface="Arial Unicode MS" pitchFamily="-89" charset="0"/>
              </a:rPr>
              <a:t>Hartha</a:t>
            </a:r>
            <a:endParaRPr lang="en-GB" dirty="0">
              <a:solidFill>
                <a:srgbClr val="FF0000"/>
              </a:solidFill>
              <a:latin typeface="+mj-lt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43399" name="Picture 6">
            <a:extLst>
              <a:ext uri="{FF2B5EF4-FFF2-40B4-BE49-F238E27FC236}">
                <a16:creationId xmlns:a16="http://schemas.microsoft.com/office/drawing/2014/main" id="{2A058277-C60A-3840-0F07-CC93745C9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2454275"/>
            <a:ext cx="1333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3400" name="Picture 10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AA8D15C6-89A2-D04A-CC95-2B5C81F94B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1" y="3830639"/>
            <a:ext cx="1731963" cy="122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3401" name="Picture 11">
            <a:extLst>
              <a:ext uri="{FF2B5EF4-FFF2-40B4-BE49-F238E27FC236}">
                <a16:creationId xmlns:a16="http://schemas.microsoft.com/office/drawing/2014/main" id="{468E287E-28D5-016D-1370-737BB78AE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369" y="3832225"/>
            <a:ext cx="16637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3402" name="Picture 7">
            <a:extLst>
              <a:ext uri="{FF2B5EF4-FFF2-40B4-BE49-F238E27FC236}">
                <a16:creationId xmlns:a16="http://schemas.microsoft.com/office/drawing/2014/main" id="{E3890457-2FC4-8CEE-4C93-2E8E03E74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900" y="5167313"/>
            <a:ext cx="15367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5056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6BD584-8DE7-7C19-09DF-A0D6E8B32B6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E09156-2019-D748-9E82-01BE70A647CC}" type="slidenum">
              <a:rPr lang="nl-NL" smtClean="0"/>
              <a:pPr>
                <a:defRPr/>
              </a:pPr>
              <a:t>34</a:t>
            </a:fld>
            <a:endParaRPr lang="nl-NL"/>
          </a:p>
        </p:txBody>
      </p:sp>
      <p:sp>
        <p:nvSpPr>
          <p:cNvPr id="4" name="Text Box 3">
            <a:extLst>
              <a:ext uri="{FF2B5EF4-FFF2-40B4-BE49-F238E27FC236}">
                <a16:creationId xmlns:a16="http://schemas.microsoft.com/office/drawing/2014/main" id="{D122EB5F-33A0-E863-C10E-ED6083133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– Sevilla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5" name="Tekstvak 1">
            <a:extLst>
              <a:ext uri="{FF2B5EF4-FFF2-40B4-BE49-F238E27FC236}">
                <a16:creationId xmlns:a16="http://schemas.microsoft.com/office/drawing/2014/main" id="{2DE9BAA8-56BB-D44E-1904-7FF13B2F560C}"/>
              </a:ext>
            </a:extLst>
          </p:cNvPr>
          <p:cNvSpPr txBox="1"/>
          <p:nvPr/>
        </p:nvSpPr>
        <p:spPr>
          <a:xfrm>
            <a:off x="2806080" y="6207695"/>
            <a:ext cx="63142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Sharon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&gt;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New York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&gt;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Rio de Janeiro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7C30C5-07CB-C741-4B9A-D50C0B344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3793" y="1916832"/>
            <a:ext cx="2914663" cy="4216180"/>
          </a:xfrm>
          <a:prstGeom prst="rect">
            <a:avLst/>
          </a:prstGeom>
        </p:spPr>
      </p:pic>
      <p:sp>
        <p:nvSpPr>
          <p:cNvPr id="10" name="Freeform 9">
            <a:extLst>
              <a:ext uri="{FF2B5EF4-FFF2-40B4-BE49-F238E27FC236}">
                <a16:creationId xmlns:a16="http://schemas.microsoft.com/office/drawing/2014/main" id="{5EBA8C14-96B4-A3F0-1951-59683472AABF}"/>
              </a:ext>
            </a:extLst>
          </p:cNvPr>
          <p:cNvSpPr/>
          <p:nvPr/>
        </p:nvSpPr>
        <p:spPr bwMode="auto">
          <a:xfrm>
            <a:off x="4732565" y="2155371"/>
            <a:ext cx="2237015" cy="3794836"/>
          </a:xfrm>
          <a:custGeom>
            <a:avLst/>
            <a:gdLst>
              <a:gd name="connsiteX0" fmla="*/ 0 w 2237015"/>
              <a:gd name="connsiteY0" fmla="*/ 0 h 3794836"/>
              <a:gd name="connsiteX1" fmla="*/ 2237015 w 2237015"/>
              <a:gd name="connsiteY1" fmla="*/ 2808515 h 3794836"/>
              <a:gd name="connsiteX2" fmla="*/ 2237015 w 2237015"/>
              <a:gd name="connsiteY2" fmla="*/ 2808515 h 3794836"/>
              <a:gd name="connsiteX3" fmla="*/ 1787979 w 2237015"/>
              <a:gd name="connsiteY3" fmla="*/ 3747408 h 3794836"/>
              <a:gd name="connsiteX4" fmla="*/ 1632857 w 2237015"/>
              <a:gd name="connsiteY4" fmla="*/ 3657600 h 3794836"/>
              <a:gd name="connsiteX5" fmla="*/ 1649186 w 2237015"/>
              <a:gd name="connsiteY5" fmla="*/ 3673929 h 3794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37015" h="3794836">
                <a:moveTo>
                  <a:pt x="0" y="0"/>
                </a:moveTo>
                <a:lnTo>
                  <a:pt x="2237015" y="2808515"/>
                </a:lnTo>
                <a:lnTo>
                  <a:pt x="2237015" y="2808515"/>
                </a:lnTo>
                <a:cubicBezTo>
                  <a:pt x="2162176" y="2964997"/>
                  <a:pt x="1888672" y="3605894"/>
                  <a:pt x="1787979" y="3747408"/>
                </a:cubicBezTo>
                <a:cubicBezTo>
                  <a:pt x="1687286" y="3888922"/>
                  <a:pt x="1655989" y="3669847"/>
                  <a:pt x="1632857" y="3657600"/>
                </a:cubicBezTo>
                <a:cubicBezTo>
                  <a:pt x="1609725" y="3645353"/>
                  <a:pt x="1629455" y="3659641"/>
                  <a:pt x="1649186" y="3673929"/>
                </a:cubicBez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chemeClr val="bg1"/>
              </a:solidFill>
              <a:latin typeface="Times New Roman" pitchFamily="-103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20EC46-007A-45EE-780E-DF2609824DC4}"/>
              </a:ext>
            </a:extLst>
          </p:cNvPr>
          <p:cNvCxnSpPr>
            <a:cxnSpLocks/>
          </p:cNvCxnSpPr>
          <p:nvPr/>
        </p:nvCxnSpPr>
        <p:spPr bwMode="auto">
          <a:xfrm>
            <a:off x="4367808" y="2155371"/>
            <a:ext cx="364756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6">
            <a:extLst>
              <a:ext uri="{FF2B5EF4-FFF2-40B4-BE49-F238E27FC236}">
                <a16:creationId xmlns:a16="http://schemas.microsoft.com/office/drawing/2014/main" id="{73E8236F-8CF4-2C4B-B26D-64641A181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219" y="3998654"/>
            <a:ext cx="1651000" cy="106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F8D8FA34-4D60-F7A4-3C10-90280A391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1943291"/>
            <a:ext cx="2463099" cy="143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AD08C10-834C-1ADD-AFCE-178BE4A69CA6}"/>
              </a:ext>
            </a:extLst>
          </p:cNvPr>
          <p:cNvSpPr/>
          <p:nvPr/>
        </p:nvSpPr>
        <p:spPr bwMode="auto">
          <a:xfrm>
            <a:off x="2063552" y="2132856"/>
            <a:ext cx="1080120" cy="864096"/>
          </a:xfrm>
          <a:prstGeom prst="rect">
            <a:avLst/>
          </a:prstGeom>
          <a:solidFill>
            <a:srgbClr val="E6BB5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rgbClr val="E6BB51"/>
              </a:solidFill>
              <a:latin typeface="Times New Roman" pitchFamily="-103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62516D-D1C2-57FB-B073-09100ACEDF7A}"/>
              </a:ext>
            </a:extLst>
          </p:cNvPr>
          <p:cNvSpPr/>
          <p:nvPr/>
        </p:nvSpPr>
        <p:spPr bwMode="auto">
          <a:xfrm>
            <a:off x="3215680" y="2132436"/>
            <a:ext cx="936104" cy="504477"/>
          </a:xfrm>
          <a:prstGeom prst="rect">
            <a:avLst/>
          </a:prstGeom>
          <a:solidFill>
            <a:srgbClr val="E6BB5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rgbClr val="FBCB58"/>
              </a:solidFill>
              <a:latin typeface="Times New Roman" pitchFamily="-103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7A6FD5-2267-DE01-B2D1-CB2BE185630A}"/>
              </a:ext>
            </a:extLst>
          </p:cNvPr>
          <p:cNvSpPr/>
          <p:nvPr/>
        </p:nvSpPr>
        <p:spPr bwMode="auto">
          <a:xfrm>
            <a:off x="3807132" y="2636913"/>
            <a:ext cx="344653" cy="504477"/>
          </a:xfrm>
          <a:prstGeom prst="rect">
            <a:avLst/>
          </a:prstGeom>
          <a:solidFill>
            <a:srgbClr val="E6BB5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chemeClr val="bg1"/>
              </a:solidFill>
              <a:latin typeface="Times New Roman" pitchFamily="-103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5EC4FC0A-6578-9A69-83BC-4AD571A82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9024" y="2924944"/>
            <a:ext cx="623211" cy="261574"/>
          </a:xfrm>
          <a:prstGeom prst="rect">
            <a:avLst/>
          </a:prstGeom>
          <a:solidFill>
            <a:srgbClr val="FF00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</p:spTree>
    <p:extLst>
      <p:ext uri="{BB962C8B-B14F-4D97-AF65-F5344CB8AC3E}">
        <p14:creationId xmlns:p14="http://schemas.microsoft.com/office/powerpoint/2010/main" val="4697238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35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– Sevilla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32804" name="Picture 7">
            <a:extLst>
              <a:ext uri="{FF2B5EF4-FFF2-40B4-BE49-F238E27FC236}">
                <a16:creationId xmlns:a16="http://schemas.microsoft.com/office/drawing/2014/main" id="{9646FA1D-73BA-64AB-353A-2A3351292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125663"/>
            <a:ext cx="50768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A8C0B9-D8F6-3AED-33E2-D948407E8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2204864"/>
            <a:ext cx="1993900" cy="1003300"/>
          </a:xfrm>
          <a:prstGeom prst="rect">
            <a:avLst/>
          </a:prstGeom>
        </p:spPr>
      </p:pic>
      <p:sp>
        <p:nvSpPr>
          <p:cNvPr id="3" name="Tekstvak 1">
            <a:extLst>
              <a:ext uri="{FF2B5EF4-FFF2-40B4-BE49-F238E27FC236}">
                <a16:creationId xmlns:a16="http://schemas.microsoft.com/office/drawing/2014/main" id="{9E48B564-6E10-6E48-0F2E-A71822BC3C90}"/>
              </a:ext>
            </a:extLst>
          </p:cNvPr>
          <p:cNvSpPr txBox="1"/>
          <p:nvPr/>
        </p:nvSpPr>
        <p:spPr>
          <a:xfrm>
            <a:off x="7320658" y="3789040"/>
            <a:ext cx="3023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20.000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+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500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Reis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52FE84-43A4-6CF8-60E0-EDF219DB76CE}"/>
              </a:ext>
            </a:extLst>
          </p:cNvPr>
          <p:cNvSpPr/>
          <p:nvPr/>
        </p:nvSpPr>
        <p:spPr bwMode="auto">
          <a:xfrm>
            <a:off x="3503712" y="3110225"/>
            <a:ext cx="1296144" cy="1182871"/>
          </a:xfrm>
          <a:prstGeom prst="rect">
            <a:avLst/>
          </a:prstGeom>
          <a:solidFill>
            <a:srgbClr val="E6BB5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rgbClr val="E6BB51"/>
              </a:solidFill>
              <a:latin typeface="Times New Roman" pitchFamily="-103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F0D6DB-4182-D458-54BE-C0129689B7C2}"/>
              </a:ext>
            </a:extLst>
          </p:cNvPr>
          <p:cNvSpPr/>
          <p:nvPr/>
        </p:nvSpPr>
        <p:spPr bwMode="auto">
          <a:xfrm>
            <a:off x="4799856" y="3197604"/>
            <a:ext cx="1872208" cy="1671556"/>
          </a:xfrm>
          <a:prstGeom prst="rect">
            <a:avLst/>
          </a:prstGeom>
          <a:solidFill>
            <a:srgbClr val="E6BB5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rgbClr val="E6BB51"/>
              </a:solidFill>
              <a:latin typeface="Times New Roman" pitchFamily="-1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9750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36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– Sevilla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32804" name="Picture 7">
            <a:extLst>
              <a:ext uri="{FF2B5EF4-FFF2-40B4-BE49-F238E27FC236}">
                <a16:creationId xmlns:a16="http://schemas.microsoft.com/office/drawing/2014/main" id="{9646FA1D-73BA-64AB-353A-2A3351292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125663"/>
            <a:ext cx="50768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DC1499-C156-0AA3-8924-7C9AA3CF1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8178">
            <a:off x="1849600" y="5561083"/>
            <a:ext cx="1045785" cy="9949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A16435-947E-4FD3-8770-3945F7D7A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071664" y="5745078"/>
            <a:ext cx="968244" cy="6269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CCB3228-B650-CD1C-DD59-63932AD1989D}"/>
              </a:ext>
            </a:extLst>
          </p:cNvPr>
          <p:cNvSpPr/>
          <p:nvPr/>
        </p:nvSpPr>
        <p:spPr bwMode="auto">
          <a:xfrm>
            <a:off x="3503712" y="3110225"/>
            <a:ext cx="1296144" cy="1182871"/>
          </a:xfrm>
          <a:prstGeom prst="rect">
            <a:avLst/>
          </a:prstGeom>
          <a:solidFill>
            <a:srgbClr val="E6BB5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rgbClr val="E6BB51"/>
              </a:solidFill>
              <a:latin typeface="Times New Roman" pitchFamily="-103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62AC909-A92B-8FC1-456B-79E35F714258}"/>
              </a:ext>
            </a:extLst>
          </p:cNvPr>
          <p:cNvSpPr/>
          <p:nvPr/>
        </p:nvSpPr>
        <p:spPr bwMode="auto">
          <a:xfrm>
            <a:off x="4799856" y="3197604"/>
            <a:ext cx="1872208" cy="1671556"/>
          </a:xfrm>
          <a:prstGeom prst="rect">
            <a:avLst/>
          </a:prstGeom>
          <a:solidFill>
            <a:srgbClr val="E6BB5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rgbClr val="E6BB51"/>
              </a:solidFill>
              <a:latin typeface="Times New Roman" pitchFamily="-1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624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37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– Sevilla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32804" name="Picture 7">
            <a:extLst>
              <a:ext uri="{FF2B5EF4-FFF2-40B4-BE49-F238E27FC236}">
                <a16:creationId xmlns:a16="http://schemas.microsoft.com/office/drawing/2014/main" id="{9646FA1D-73BA-64AB-353A-2A3351292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125663"/>
            <a:ext cx="50768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DC1499-C156-0AA3-8924-7C9AA3CF1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8178">
            <a:off x="1849600" y="5561083"/>
            <a:ext cx="1045785" cy="9949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1D231D-C6C6-F5D4-E511-C5B53E582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64748">
            <a:off x="4261191" y="5517357"/>
            <a:ext cx="1060930" cy="10168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A16435-947E-4FD3-8770-3945F7D7A8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3071664" y="5745078"/>
            <a:ext cx="968244" cy="6269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B1A3EB-518A-FDF9-97A9-D103FB8947F7}"/>
              </a:ext>
            </a:extLst>
          </p:cNvPr>
          <p:cNvSpPr/>
          <p:nvPr/>
        </p:nvSpPr>
        <p:spPr bwMode="auto">
          <a:xfrm>
            <a:off x="4799856" y="3197604"/>
            <a:ext cx="1872208" cy="1671556"/>
          </a:xfrm>
          <a:prstGeom prst="rect">
            <a:avLst/>
          </a:prstGeom>
          <a:solidFill>
            <a:srgbClr val="E6BB5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rgbClr val="E6BB51"/>
              </a:solidFill>
              <a:latin typeface="Times New Roman" pitchFamily="-1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117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38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– Sevilla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32804" name="Picture 7">
            <a:extLst>
              <a:ext uri="{FF2B5EF4-FFF2-40B4-BE49-F238E27FC236}">
                <a16:creationId xmlns:a16="http://schemas.microsoft.com/office/drawing/2014/main" id="{9646FA1D-73BA-64AB-353A-2A3351292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125663"/>
            <a:ext cx="50768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DC1499-C156-0AA3-8924-7C9AA3CF1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8178">
            <a:off x="1849600" y="5561083"/>
            <a:ext cx="1045785" cy="9949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1D231D-C6C6-F5D4-E511-C5B53E582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64748">
            <a:off x="4261191" y="5517357"/>
            <a:ext cx="1060930" cy="1016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3278C-5E9D-57E1-29DD-F4FB75FCA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19936" y="5854701"/>
            <a:ext cx="155637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A16435-947E-4FD3-8770-3945F7D7A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071664" y="5745078"/>
            <a:ext cx="968244" cy="62692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48365A7-370D-1B92-C5A7-20B8321D2AE3}"/>
              </a:ext>
            </a:extLst>
          </p:cNvPr>
          <p:cNvSpPr/>
          <p:nvPr/>
        </p:nvSpPr>
        <p:spPr bwMode="auto">
          <a:xfrm>
            <a:off x="4799856" y="3197604"/>
            <a:ext cx="1872208" cy="1671556"/>
          </a:xfrm>
          <a:prstGeom prst="rect">
            <a:avLst/>
          </a:prstGeom>
          <a:solidFill>
            <a:srgbClr val="E6BB5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rgbClr val="E6BB51"/>
              </a:solidFill>
              <a:latin typeface="Times New Roman" pitchFamily="-1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6831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39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39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– Sevilla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32804" name="Picture 7">
            <a:extLst>
              <a:ext uri="{FF2B5EF4-FFF2-40B4-BE49-F238E27FC236}">
                <a16:creationId xmlns:a16="http://schemas.microsoft.com/office/drawing/2014/main" id="{9646FA1D-73BA-64AB-353A-2A3351292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125663"/>
            <a:ext cx="50768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DC1499-C156-0AA3-8924-7C9AA3CF1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8178">
            <a:off x="1849600" y="5561083"/>
            <a:ext cx="1045785" cy="9949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1D231D-C6C6-F5D4-E511-C5B53E582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64748">
            <a:off x="4261191" y="5517357"/>
            <a:ext cx="1060930" cy="1016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3278C-5E9D-57E1-29DD-F4FB75FCA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19936" y="5854701"/>
            <a:ext cx="155637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A16435-947E-4FD3-8770-3945F7D7A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071664" y="5745078"/>
            <a:ext cx="968244" cy="626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5CECFA-13F0-C06A-22B0-D5E215483C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4112" y="5572080"/>
            <a:ext cx="1447818" cy="878792"/>
          </a:xfrm>
          <a:prstGeom prst="rect">
            <a:avLst/>
          </a:prstGeom>
        </p:spPr>
      </p:pic>
      <p:sp>
        <p:nvSpPr>
          <p:cNvPr id="7" name="Tekstvak 1">
            <a:extLst>
              <a:ext uri="{FF2B5EF4-FFF2-40B4-BE49-F238E27FC236}">
                <a16:creationId xmlns:a16="http://schemas.microsoft.com/office/drawing/2014/main" id="{13F65BC6-7311-4D1C-31F8-C7F3A5D1C2F3}"/>
              </a:ext>
            </a:extLst>
          </p:cNvPr>
          <p:cNvSpPr txBox="1"/>
          <p:nvPr/>
        </p:nvSpPr>
        <p:spPr>
          <a:xfrm>
            <a:off x="7113018" y="6413266"/>
            <a:ext cx="1575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(</a:t>
            </a:r>
            <a:r>
              <a:rPr lang="nl-NL" sz="2000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03971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4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– Sevilla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32804" name="Picture 7">
            <a:extLst>
              <a:ext uri="{FF2B5EF4-FFF2-40B4-BE49-F238E27FC236}">
                <a16:creationId xmlns:a16="http://schemas.microsoft.com/office/drawing/2014/main" id="{9646FA1D-73BA-64AB-353A-2A3351292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125663"/>
            <a:ext cx="50768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2805" name="Rectangle 3">
            <a:extLst>
              <a:ext uri="{FF2B5EF4-FFF2-40B4-BE49-F238E27FC236}">
                <a16:creationId xmlns:a16="http://schemas.microsoft.com/office/drawing/2014/main" id="{114F5564-E3F7-358C-0052-06551710D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39816" y="3861048"/>
            <a:ext cx="2519784" cy="864096"/>
          </a:xfrm>
          <a:prstGeom prst="rect">
            <a:avLst/>
          </a:prstGeom>
          <a:solidFill>
            <a:srgbClr val="FF00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7ADC59-5648-8043-2A7D-A467D8DB3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9622" y="2136776"/>
            <a:ext cx="2968826" cy="1430877"/>
          </a:xfrm>
          <a:prstGeom prst="rect">
            <a:avLst/>
          </a:prstGeom>
        </p:spPr>
      </p:pic>
      <p:sp>
        <p:nvSpPr>
          <p:cNvPr id="3" name="Tekstvak 1">
            <a:extLst>
              <a:ext uri="{FF2B5EF4-FFF2-40B4-BE49-F238E27FC236}">
                <a16:creationId xmlns:a16="http://schemas.microsoft.com/office/drawing/2014/main" id="{28141895-4A9F-1DFB-1307-07EC200EC086}"/>
              </a:ext>
            </a:extLst>
          </p:cNvPr>
          <p:cNvSpPr txBox="1"/>
          <p:nvPr/>
        </p:nvSpPr>
        <p:spPr>
          <a:xfrm>
            <a:off x="7320658" y="3789040"/>
            <a:ext cx="3023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20.000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+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500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Reis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7BD4CA-D980-02CB-275D-17691E008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969" y="4267638"/>
            <a:ext cx="3922799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258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40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40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– Sevilla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32804" name="Picture 7">
            <a:extLst>
              <a:ext uri="{FF2B5EF4-FFF2-40B4-BE49-F238E27FC236}">
                <a16:creationId xmlns:a16="http://schemas.microsoft.com/office/drawing/2014/main" id="{9646FA1D-73BA-64AB-353A-2A3351292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125663"/>
            <a:ext cx="50768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DC1499-C156-0AA3-8924-7C9AA3CF1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8178">
            <a:off x="1849600" y="5561083"/>
            <a:ext cx="1045785" cy="9949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1D231D-C6C6-F5D4-E511-C5B53E582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64748">
            <a:off x="4261191" y="5517357"/>
            <a:ext cx="1060930" cy="1016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3278C-5E9D-57E1-29DD-F4FB75FCA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19936" y="5854701"/>
            <a:ext cx="155637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A16435-947E-4FD3-8770-3945F7D7A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071664" y="5745078"/>
            <a:ext cx="968244" cy="626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5CECFA-13F0-C06A-22B0-D5E215483C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4112" y="5572080"/>
            <a:ext cx="1447818" cy="878792"/>
          </a:xfrm>
          <a:prstGeom prst="rect">
            <a:avLst/>
          </a:prstGeom>
        </p:spPr>
      </p:pic>
      <p:sp>
        <p:nvSpPr>
          <p:cNvPr id="7" name="Tekstvak 1">
            <a:extLst>
              <a:ext uri="{FF2B5EF4-FFF2-40B4-BE49-F238E27FC236}">
                <a16:creationId xmlns:a16="http://schemas.microsoft.com/office/drawing/2014/main" id="{13F65BC6-7311-4D1C-31F8-C7F3A5D1C2F3}"/>
              </a:ext>
            </a:extLst>
          </p:cNvPr>
          <p:cNvSpPr txBox="1"/>
          <p:nvPr/>
        </p:nvSpPr>
        <p:spPr>
          <a:xfrm>
            <a:off x="7113018" y="6413266"/>
            <a:ext cx="1575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(</a:t>
            </a:r>
            <a:r>
              <a:rPr lang="nl-NL" sz="2000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2158A-4B44-B3DF-848A-16C274899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44272" y="5877273"/>
            <a:ext cx="155637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73025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41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– Sevilla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32804" name="Picture 7">
            <a:extLst>
              <a:ext uri="{FF2B5EF4-FFF2-40B4-BE49-F238E27FC236}">
                <a16:creationId xmlns:a16="http://schemas.microsoft.com/office/drawing/2014/main" id="{9646FA1D-73BA-64AB-353A-2A3351292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125663"/>
            <a:ext cx="50768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DC1499-C156-0AA3-8924-7C9AA3CF1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8178">
            <a:off x="1849600" y="5561083"/>
            <a:ext cx="1045785" cy="9949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1D231D-C6C6-F5D4-E511-C5B53E582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64748">
            <a:off x="4261191" y="5517357"/>
            <a:ext cx="1060930" cy="1016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3278C-5E9D-57E1-29DD-F4FB75FCA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19936" y="5854701"/>
            <a:ext cx="155637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A16435-947E-4FD3-8770-3945F7D7A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071664" y="5745078"/>
            <a:ext cx="968244" cy="626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5CECFA-13F0-C06A-22B0-D5E215483C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4112" y="5572080"/>
            <a:ext cx="1447818" cy="878792"/>
          </a:xfrm>
          <a:prstGeom prst="rect">
            <a:avLst/>
          </a:prstGeom>
        </p:spPr>
      </p:pic>
      <p:sp>
        <p:nvSpPr>
          <p:cNvPr id="7" name="Tekstvak 1">
            <a:extLst>
              <a:ext uri="{FF2B5EF4-FFF2-40B4-BE49-F238E27FC236}">
                <a16:creationId xmlns:a16="http://schemas.microsoft.com/office/drawing/2014/main" id="{13F65BC6-7311-4D1C-31F8-C7F3A5D1C2F3}"/>
              </a:ext>
            </a:extLst>
          </p:cNvPr>
          <p:cNvSpPr txBox="1"/>
          <p:nvPr/>
        </p:nvSpPr>
        <p:spPr>
          <a:xfrm>
            <a:off x="7113018" y="6413266"/>
            <a:ext cx="1575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(</a:t>
            </a:r>
            <a:r>
              <a:rPr lang="nl-NL" sz="2000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2158A-4B44-B3DF-848A-16C274899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44272" y="5877273"/>
            <a:ext cx="155637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664FEF-92BC-2F6B-6B7C-BA1A45777C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8885778" y="4394807"/>
            <a:ext cx="1184365" cy="1097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D536BF-F10E-3A4D-D296-35D2BEAFC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2316776"/>
            <a:ext cx="5076825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8FDFA1F-3FFD-5402-A043-BA156A695D58}"/>
              </a:ext>
            </a:extLst>
          </p:cNvPr>
          <p:cNvCxnSpPr>
            <a:cxnSpLocks/>
            <a:endCxn id="10" idx="3"/>
          </p:cNvCxnSpPr>
          <p:nvPr/>
        </p:nvCxnSpPr>
        <p:spPr bwMode="auto">
          <a:xfrm>
            <a:off x="4655841" y="4653137"/>
            <a:ext cx="4229937" cy="290309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6854607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42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– Sevilla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32804" name="Picture 7">
            <a:extLst>
              <a:ext uri="{FF2B5EF4-FFF2-40B4-BE49-F238E27FC236}">
                <a16:creationId xmlns:a16="http://schemas.microsoft.com/office/drawing/2014/main" id="{9646FA1D-73BA-64AB-353A-2A3351292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125663"/>
            <a:ext cx="50768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DC1499-C156-0AA3-8924-7C9AA3CF1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8178">
            <a:off x="1849600" y="5561083"/>
            <a:ext cx="1045785" cy="9949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1D231D-C6C6-F5D4-E511-C5B53E582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64748">
            <a:off x="4261191" y="5517357"/>
            <a:ext cx="1060930" cy="1016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3278C-5E9D-57E1-29DD-F4FB75FCA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19936" y="5854701"/>
            <a:ext cx="155637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A16435-947E-4FD3-8770-3945F7D7A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071664" y="5745078"/>
            <a:ext cx="968244" cy="626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5CECFA-13F0-C06A-22B0-D5E215483C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4112" y="5572080"/>
            <a:ext cx="1447818" cy="878792"/>
          </a:xfrm>
          <a:prstGeom prst="rect">
            <a:avLst/>
          </a:prstGeom>
        </p:spPr>
      </p:pic>
      <p:sp>
        <p:nvSpPr>
          <p:cNvPr id="7" name="Tekstvak 1">
            <a:extLst>
              <a:ext uri="{FF2B5EF4-FFF2-40B4-BE49-F238E27FC236}">
                <a16:creationId xmlns:a16="http://schemas.microsoft.com/office/drawing/2014/main" id="{13F65BC6-7311-4D1C-31F8-C7F3A5D1C2F3}"/>
              </a:ext>
            </a:extLst>
          </p:cNvPr>
          <p:cNvSpPr txBox="1"/>
          <p:nvPr/>
        </p:nvSpPr>
        <p:spPr>
          <a:xfrm>
            <a:off x="7113018" y="6413266"/>
            <a:ext cx="1575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(</a:t>
            </a:r>
            <a:r>
              <a:rPr lang="nl-NL" sz="2000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2158A-4B44-B3DF-848A-16C274899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44272" y="5877273"/>
            <a:ext cx="155637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664FEF-92BC-2F6B-6B7C-BA1A45777C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8885778" y="4394807"/>
            <a:ext cx="1184365" cy="1097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D536BF-F10E-3A4D-D296-35D2BEAFC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2316776"/>
            <a:ext cx="5076825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27F7651D-6C1B-9CF2-8E8D-4DAB4BEDC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656" y="3205343"/>
            <a:ext cx="1651000" cy="106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6890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43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– Sevilla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32804" name="Picture 7">
            <a:extLst>
              <a:ext uri="{FF2B5EF4-FFF2-40B4-BE49-F238E27FC236}">
                <a16:creationId xmlns:a16="http://schemas.microsoft.com/office/drawing/2014/main" id="{9646FA1D-73BA-64AB-353A-2A3351292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125663"/>
            <a:ext cx="50768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DC1499-C156-0AA3-8924-7C9AA3CF1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8178">
            <a:off x="1849600" y="5561083"/>
            <a:ext cx="1045785" cy="9949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1D231D-C6C6-F5D4-E511-C5B53E582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64748">
            <a:off x="4261191" y="5517357"/>
            <a:ext cx="1060930" cy="1016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3278C-5E9D-57E1-29DD-F4FB75FCA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19936" y="5854701"/>
            <a:ext cx="155637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A16435-947E-4FD3-8770-3945F7D7A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071664" y="5745078"/>
            <a:ext cx="968244" cy="626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5CECFA-13F0-C06A-22B0-D5E215483C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4112" y="5572080"/>
            <a:ext cx="1447818" cy="878792"/>
          </a:xfrm>
          <a:prstGeom prst="rect">
            <a:avLst/>
          </a:prstGeom>
        </p:spPr>
      </p:pic>
      <p:sp>
        <p:nvSpPr>
          <p:cNvPr id="7" name="Tekstvak 1">
            <a:extLst>
              <a:ext uri="{FF2B5EF4-FFF2-40B4-BE49-F238E27FC236}">
                <a16:creationId xmlns:a16="http://schemas.microsoft.com/office/drawing/2014/main" id="{13F65BC6-7311-4D1C-31F8-C7F3A5D1C2F3}"/>
              </a:ext>
            </a:extLst>
          </p:cNvPr>
          <p:cNvSpPr txBox="1"/>
          <p:nvPr/>
        </p:nvSpPr>
        <p:spPr>
          <a:xfrm>
            <a:off x="7113018" y="6413266"/>
            <a:ext cx="1575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(</a:t>
            </a:r>
            <a:r>
              <a:rPr lang="nl-NL" sz="2000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2158A-4B44-B3DF-848A-16C274899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44272" y="5877273"/>
            <a:ext cx="155637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664FEF-92BC-2F6B-6B7C-BA1A45777C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8885778" y="4394807"/>
            <a:ext cx="1184365" cy="1097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D536BF-F10E-3A4D-D296-35D2BEAFC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2316776"/>
            <a:ext cx="5076825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27F7651D-6C1B-9CF2-8E8D-4DAB4BEDC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656" y="3205343"/>
            <a:ext cx="1651000" cy="106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C23BAF-9692-5F0E-9464-2078A5B9EA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68209" y="1208211"/>
            <a:ext cx="2096069" cy="1886463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ED70F3C-EE20-9806-2153-C66BB53BD38F}"/>
              </a:ext>
            </a:extLst>
          </p:cNvPr>
          <p:cNvCxnSpPr>
            <a:cxnSpLocks/>
            <a:endCxn id="12" idx="1"/>
          </p:cNvCxnSpPr>
          <p:nvPr/>
        </p:nvCxnSpPr>
        <p:spPr bwMode="auto">
          <a:xfrm flipV="1">
            <a:off x="5526656" y="2151443"/>
            <a:ext cx="2441553" cy="686577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8091326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44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– Sevilla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32804" name="Picture 7">
            <a:extLst>
              <a:ext uri="{FF2B5EF4-FFF2-40B4-BE49-F238E27FC236}">
                <a16:creationId xmlns:a16="http://schemas.microsoft.com/office/drawing/2014/main" id="{9646FA1D-73BA-64AB-353A-2A3351292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125663"/>
            <a:ext cx="50768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DC1499-C156-0AA3-8924-7C9AA3CF1E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88178">
            <a:off x="1849600" y="5561083"/>
            <a:ext cx="1045785" cy="9949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01D231D-C6C6-F5D4-E511-C5B53E582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64748">
            <a:off x="4261191" y="5517357"/>
            <a:ext cx="1060930" cy="10168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F3278C-5E9D-57E1-29DD-F4FB75FCA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19936" y="5854701"/>
            <a:ext cx="155637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A16435-947E-4FD3-8770-3945F7D7A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3071664" y="5745078"/>
            <a:ext cx="968244" cy="6269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35CECFA-13F0-C06A-22B0-D5E215483C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04112" y="5572080"/>
            <a:ext cx="1447818" cy="878792"/>
          </a:xfrm>
          <a:prstGeom prst="rect">
            <a:avLst/>
          </a:prstGeom>
        </p:spPr>
      </p:pic>
      <p:sp>
        <p:nvSpPr>
          <p:cNvPr id="7" name="Tekstvak 1">
            <a:extLst>
              <a:ext uri="{FF2B5EF4-FFF2-40B4-BE49-F238E27FC236}">
                <a16:creationId xmlns:a16="http://schemas.microsoft.com/office/drawing/2014/main" id="{13F65BC6-7311-4D1C-31F8-C7F3A5D1C2F3}"/>
              </a:ext>
            </a:extLst>
          </p:cNvPr>
          <p:cNvSpPr txBox="1"/>
          <p:nvPr/>
        </p:nvSpPr>
        <p:spPr>
          <a:xfrm>
            <a:off x="7113018" y="6413266"/>
            <a:ext cx="15752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(</a:t>
            </a:r>
            <a:r>
              <a:rPr lang="nl-NL" sz="2000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Lakehurst</a:t>
            </a:r>
            <a:r>
              <a:rPr lang="nl-NL" sz="2000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22158A-4B44-B3DF-848A-16C2748991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44272" y="5877273"/>
            <a:ext cx="1556372" cy="44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664FEF-92BC-2F6B-6B7C-BA1A45777C5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>
            <a:off x="8885778" y="4394807"/>
            <a:ext cx="1184365" cy="109727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D536BF-F10E-3A4D-D296-35D2BEAFC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585" y="2316776"/>
            <a:ext cx="5076825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27F7651D-6C1B-9CF2-8E8D-4DAB4BEDC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5656" y="3205343"/>
            <a:ext cx="1651000" cy="1060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C23BAF-9692-5F0E-9464-2078A5B9EA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08363" y="1964351"/>
            <a:ext cx="1255914" cy="113032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8F52585-B3BC-5C70-4718-6B70749C2A4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7567464" y="1976031"/>
            <a:ext cx="1074165" cy="585783"/>
          </a:xfrm>
          <a:prstGeom prst="rect">
            <a:avLst/>
          </a:prstGeom>
        </p:spPr>
      </p:pic>
      <p:sp>
        <p:nvSpPr>
          <p:cNvPr id="16" name="Notched Right Arrow 15">
            <a:extLst>
              <a:ext uri="{FF2B5EF4-FFF2-40B4-BE49-F238E27FC236}">
                <a16:creationId xmlns:a16="http://schemas.microsoft.com/office/drawing/2014/main" id="{D95107BE-1F2C-3361-FC23-64BA678D3E16}"/>
              </a:ext>
            </a:extLst>
          </p:cNvPr>
          <p:cNvSpPr/>
          <p:nvPr/>
        </p:nvSpPr>
        <p:spPr bwMode="auto">
          <a:xfrm rot="9489681">
            <a:off x="5342511" y="2818327"/>
            <a:ext cx="2295628" cy="315652"/>
          </a:xfrm>
          <a:prstGeom prst="notchedRightArrow">
            <a:avLst>
              <a:gd name="adj1" fmla="val 47749"/>
              <a:gd name="adj2" fmla="val 50000"/>
            </a:avLst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chemeClr val="bg1"/>
              </a:solidFill>
              <a:latin typeface="Times New Roman" pitchFamily="-103" charset="0"/>
            </a:endParaRPr>
          </a:p>
        </p:txBody>
      </p:sp>
      <p:sp>
        <p:nvSpPr>
          <p:cNvPr id="17" name="Rectangle 3">
            <a:extLst>
              <a:ext uri="{FF2B5EF4-FFF2-40B4-BE49-F238E27FC236}">
                <a16:creationId xmlns:a16="http://schemas.microsoft.com/office/drawing/2014/main" id="{BAF7931F-9126-98EA-4EBC-EF87950D5D7A}"/>
              </a:ext>
            </a:extLst>
          </p:cNvPr>
          <p:cNvSpPr>
            <a:spLocks noChangeArrowheads="1"/>
          </p:cNvSpPr>
          <p:nvPr/>
        </p:nvSpPr>
        <p:spPr bwMode="auto">
          <a:xfrm rot="151472">
            <a:off x="4482375" y="3427046"/>
            <a:ext cx="909616" cy="286115"/>
          </a:xfrm>
          <a:prstGeom prst="rect">
            <a:avLst/>
          </a:prstGeom>
          <a:solidFill>
            <a:srgbClr val="FF00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</p:spTree>
    <p:extLst>
      <p:ext uri="{BB962C8B-B14F-4D97-AF65-F5344CB8AC3E}">
        <p14:creationId xmlns:p14="http://schemas.microsoft.com/office/powerpoint/2010/main" val="4390087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45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Joinville &gt; </a:t>
            </a:r>
            <a:r>
              <a:rPr lang="en-US" sz="36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Recife – Lakehurst</a:t>
            </a:r>
            <a:endParaRPr lang="en-GB" sz="36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BE50F-5135-7427-0F3A-201FA1838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9" y="2204865"/>
            <a:ext cx="3312368" cy="283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926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46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Joinville &gt; Recife – Lakehurst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BE50F-5135-7427-0F3A-201FA1838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9" y="2204865"/>
            <a:ext cx="3312368" cy="28387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B069E4-ED90-A5BA-FAD5-651F02D65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2611" y="1982450"/>
            <a:ext cx="4248472" cy="1734583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E0D1DA04-E5B0-8EDC-1967-5CED75A627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47894" y="3357686"/>
            <a:ext cx="676498" cy="359346"/>
          </a:xfrm>
          <a:prstGeom prst="rect">
            <a:avLst/>
          </a:prstGeom>
          <a:solidFill>
            <a:srgbClr val="FF00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</p:spTree>
    <p:extLst>
      <p:ext uri="{BB962C8B-B14F-4D97-AF65-F5344CB8AC3E}">
        <p14:creationId xmlns:p14="http://schemas.microsoft.com/office/powerpoint/2010/main" val="192412869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47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Joinville &gt; Recife – Lakehurst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BE50F-5135-7427-0F3A-201FA1838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9" y="2204865"/>
            <a:ext cx="3312368" cy="2838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C14B7E-51BA-9B2B-A56E-60EE24601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4" y="2134993"/>
            <a:ext cx="2952328" cy="424699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0A18113-3478-71E0-6754-E5D8A3E1E9EB}"/>
              </a:ext>
            </a:extLst>
          </p:cNvPr>
          <p:cNvSpPr/>
          <p:nvPr/>
        </p:nvSpPr>
        <p:spPr bwMode="auto">
          <a:xfrm rot="16200000">
            <a:off x="6744072" y="5517233"/>
            <a:ext cx="108012" cy="10801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chemeClr val="bg1"/>
              </a:solidFill>
              <a:latin typeface="Times New Roman" pitchFamily="-103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DFE908-614A-C6A1-C040-29FCA6FFB163}"/>
              </a:ext>
            </a:extLst>
          </p:cNvPr>
          <p:cNvSpPr txBox="1"/>
          <p:nvPr/>
        </p:nvSpPr>
        <p:spPr>
          <a:xfrm>
            <a:off x="6838661" y="5517233"/>
            <a:ext cx="5982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000" dirty="0">
                <a:solidFill>
                  <a:srgbClr val="FF0000"/>
                </a:solidFill>
              </a:rPr>
              <a:t>Joinville</a:t>
            </a:r>
          </a:p>
        </p:txBody>
      </p:sp>
    </p:spTree>
    <p:extLst>
      <p:ext uri="{BB962C8B-B14F-4D97-AF65-F5344CB8AC3E}">
        <p14:creationId xmlns:p14="http://schemas.microsoft.com/office/powerpoint/2010/main" val="28536526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48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Joinville &gt; Recife – Lakehurst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BE50F-5135-7427-0F3A-201FA1838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9" y="2204865"/>
            <a:ext cx="3312368" cy="2838781"/>
          </a:xfrm>
          <a:prstGeom prst="rect">
            <a:avLst/>
          </a:prstGeom>
        </p:spPr>
      </p:pic>
      <p:sp>
        <p:nvSpPr>
          <p:cNvPr id="7" name="Tekstvak 1">
            <a:extLst>
              <a:ext uri="{FF2B5EF4-FFF2-40B4-BE49-F238E27FC236}">
                <a16:creationId xmlns:a16="http://schemas.microsoft.com/office/drawing/2014/main" id="{90760FF0-CCEF-D64E-2769-1E60A601FAE4}"/>
              </a:ext>
            </a:extLst>
          </p:cNvPr>
          <p:cNvSpPr txBox="1"/>
          <p:nvPr/>
        </p:nvSpPr>
        <p:spPr>
          <a:xfrm>
            <a:off x="6528570" y="3717032"/>
            <a:ext cx="3023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300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Reis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B069E4-ED90-A5BA-FAD5-651F02D65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976" y="2011469"/>
            <a:ext cx="4248472" cy="1734583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A42398-0788-DBB4-7D7C-B6B5D922574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242374" y="2839070"/>
            <a:ext cx="604490" cy="287338"/>
          </a:xfrm>
          <a:prstGeom prst="rect">
            <a:avLst/>
          </a:prstGeom>
          <a:solidFill>
            <a:srgbClr val="FF00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DBA6B4C-6ED8-704C-D4C5-A20914126C5B}"/>
              </a:ext>
            </a:extLst>
          </p:cNvPr>
          <p:cNvCxnSpPr/>
          <p:nvPr/>
        </p:nvCxnSpPr>
        <p:spPr bwMode="auto">
          <a:xfrm flipH="1">
            <a:off x="4943872" y="2996952"/>
            <a:ext cx="1152128" cy="108012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8804010-8086-E4E4-B925-B806979A0CC5}"/>
              </a:ext>
            </a:extLst>
          </p:cNvPr>
          <p:cNvCxnSpPr>
            <a:cxnSpLocks/>
            <a:endCxn id="3" idx="0"/>
          </p:cNvCxnSpPr>
          <p:nvPr/>
        </p:nvCxnSpPr>
        <p:spPr bwMode="auto">
          <a:xfrm>
            <a:off x="6672064" y="2680493"/>
            <a:ext cx="1728886" cy="302246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9837611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49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49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Joinville &gt; Recife – Lakehurst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BE50F-5135-7427-0F3A-201FA1838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9" y="2204865"/>
            <a:ext cx="3312368" cy="2838781"/>
          </a:xfrm>
          <a:prstGeom prst="rect">
            <a:avLst/>
          </a:prstGeom>
        </p:spPr>
      </p:pic>
      <p:sp>
        <p:nvSpPr>
          <p:cNvPr id="7" name="Tekstvak 1">
            <a:extLst>
              <a:ext uri="{FF2B5EF4-FFF2-40B4-BE49-F238E27FC236}">
                <a16:creationId xmlns:a16="http://schemas.microsoft.com/office/drawing/2014/main" id="{90760FF0-CCEF-D64E-2769-1E60A601FAE4}"/>
              </a:ext>
            </a:extLst>
          </p:cNvPr>
          <p:cNvSpPr txBox="1"/>
          <p:nvPr/>
        </p:nvSpPr>
        <p:spPr>
          <a:xfrm>
            <a:off x="7824193" y="3717032"/>
            <a:ext cx="17276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20.000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Reis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B069E4-ED90-A5BA-FAD5-651F02D65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976" y="2011469"/>
            <a:ext cx="4248472" cy="1734583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8BA42398-0788-DBB4-7D7C-B6B5D922574F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585496" y="2839070"/>
            <a:ext cx="604490" cy="287338"/>
          </a:xfrm>
          <a:prstGeom prst="rect">
            <a:avLst/>
          </a:prstGeom>
          <a:solidFill>
            <a:srgbClr val="FF00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4F913B3-A598-8807-CB20-2FF4E20DBA25}"/>
              </a:ext>
            </a:extLst>
          </p:cNvPr>
          <p:cNvCxnSpPr>
            <a:cxnSpLocks/>
            <a:stCxn id="7" idx="1"/>
          </p:cNvCxnSpPr>
          <p:nvPr/>
        </p:nvCxnSpPr>
        <p:spPr bwMode="auto">
          <a:xfrm flipH="1" flipV="1">
            <a:off x="6883798" y="3284984"/>
            <a:ext cx="940395" cy="616714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Rectangle 3">
            <a:extLst>
              <a:ext uri="{FF2B5EF4-FFF2-40B4-BE49-F238E27FC236}">
                <a16:creationId xmlns:a16="http://schemas.microsoft.com/office/drawing/2014/main" id="{34093638-ADBE-9CAA-5A7C-2DBC010F34BB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7378278" y="2839070"/>
            <a:ext cx="604490" cy="287338"/>
          </a:xfrm>
          <a:prstGeom prst="rect">
            <a:avLst/>
          </a:prstGeom>
          <a:solidFill>
            <a:srgbClr val="FF00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C2020344-DE84-BCAD-DF70-1043B970555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9034462" y="2839070"/>
            <a:ext cx="604490" cy="287338"/>
          </a:xfrm>
          <a:prstGeom prst="rect">
            <a:avLst/>
          </a:prstGeom>
          <a:solidFill>
            <a:srgbClr val="FF00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</p:spTree>
    <p:extLst>
      <p:ext uri="{BB962C8B-B14F-4D97-AF65-F5344CB8AC3E}">
        <p14:creationId xmlns:p14="http://schemas.microsoft.com/office/powerpoint/2010/main" val="4922845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5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Rio – Sevilla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32804" name="Picture 7">
            <a:extLst>
              <a:ext uri="{FF2B5EF4-FFF2-40B4-BE49-F238E27FC236}">
                <a16:creationId xmlns:a16="http://schemas.microsoft.com/office/drawing/2014/main" id="{9646FA1D-73BA-64AB-353A-2A3351292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125663"/>
            <a:ext cx="5076825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2E2B7829-493B-E87B-868D-67B8F4290F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1705" y="4293096"/>
            <a:ext cx="936104" cy="359544"/>
          </a:xfrm>
          <a:prstGeom prst="rect">
            <a:avLst/>
          </a:prstGeom>
          <a:solidFill>
            <a:srgbClr val="FF00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AA8C896E-1B19-EC4B-F4D9-87E24645350A}"/>
              </a:ext>
            </a:extLst>
          </p:cNvPr>
          <p:cNvSpPr txBox="1"/>
          <p:nvPr/>
        </p:nvSpPr>
        <p:spPr>
          <a:xfrm>
            <a:off x="3574534" y="5878892"/>
            <a:ext cx="3023815" cy="36933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Von </a:t>
            </a:r>
            <a:r>
              <a:rPr lang="nl-NL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Meister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nummer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F9042C2-A4EA-024C-C43A-140017F9B871}"/>
              </a:ext>
            </a:extLst>
          </p:cNvPr>
          <p:cNvCxnSpPr>
            <a:stCxn id="2" idx="2"/>
            <a:endCxn id="3" idx="0"/>
          </p:cNvCxnSpPr>
          <p:nvPr/>
        </p:nvCxnSpPr>
        <p:spPr bwMode="auto">
          <a:xfrm>
            <a:off x="3899757" y="4652640"/>
            <a:ext cx="1186684" cy="1226252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654324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50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50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Joinville &gt; Recife – Lakehurst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BE50F-5135-7427-0F3A-201FA1838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9" y="2204865"/>
            <a:ext cx="3312368" cy="2838781"/>
          </a:xfrm>
          <a:prstGeom prst="rect">
            <a:avLst/>
          </a:prstGeom>
        </p:spPr>
      </p:pic>
      <p:sp>
        <p:nvSpPr>
          <p:cNvPr id="7" name="Tekstvak 1">
            <a:extLst>
              <a:ext uri="{FF2B5EF4-FFF2-40B4-BE49-F238E27FC236}">
                <a16:creationId xmlns:a16="http://schemas.microsoft.com/office/drawing/2014/main" id="{90760FF0-CCEF-D64E-2769-1E60A601FAE4}"/>
              </a:ext>
            </a:extLst>
          </p:cNvPr>
          <p:cNvSpPr txBox="1"/>
          <p:nvPr/>
        </p:nvSpPr>
        <p:spPr>
          <a:xfrm>
            <a:off x="6528570" y="3717032"/>
            <a:ext cx="3023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300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+ </a:t>
            </a:r>
            <a:r>
              <a:rPr lang="nl-NL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20.000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Reis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B069E4-ED90-A5BA-FAD5-651F02D65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0976" y="2011469"/>
            <a:ext cx="4248472" cy="1734583"/>
          </a:xfrm>
          <a:prstGeom prst="rect">
            <a:avLst/>
          </a:prstGeom>
        </p:spPr>
      </p:pic>
      <p:sp>
        <p:nvSpPr>
          <p:cNvPr id="8" name="Tekstvak 1">
            <a:extLst>
              <a:ext uri="{FF2B5EF4-FFF2-40B4-BE49-F238E27FC236}">
                <a16:creationId xmlns:a16="http://schemas.microsoft.com/office/drawing/2014/main" id="{4E981579-75FC-E772-1213-67E3E4C9B105}"/>
              </a:ext>
            </a:extLst>
          </p:cNvPr>
          <p:cNvSpPr txBox="1"/>
          <p:nvPr/>
        </p:nvSpPr>
        <p:spPr>
          <a:xfrm>
            <a:off x="6096000" y="4551511"/>
            <a:ext cx="35278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Te weinig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?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  </a:t>
            </a:r>
            <a:r>
              <a:rPr lang="nl-NL" b="1" dirty="0">
                <a:solidFill>
                  <a:srgbClr val="00B05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Teveel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121934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51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Joinville &gt; Recife – Lakehurst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BE50F-5135-7427-0F3A-201FA1838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9" y="2204865"/>
            <a:ext cx="3312368" cy="28387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C14B7E-51BA-9B2B-A56E-60EE24601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984" y="2132856"/>
            <a:ext cx="2952328" cy="4246996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0A18113-3478-71E0-6754-E5D8A3E1E9EB}"/>
              </a:ext>
            </a:extLst>
          </p:cNvPr>
          <p:cNvSpPr/>
          <p:nvPr/>
        </p:nvSpPr>
        <p:spPr bwMode="auto">
          <a:xfrm rot="16200000">
            <a:off x="6744072" y="5517233"/>
            <a:ext cx="108012" cy="108012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chemeClr val="bg1"/>
              </a:solidFill>
              <a:latin typeface="Times New Roman" pitchFamily="-103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DFE908-614A-C6A1-C040-29FCA6FFB163}"/>
              </a:ext>
            </a:extLst>
          </p:cNvPr>
          <p:cNvSpPr txBox="1"/>
          <p:nvPr/>
        </p:nvSpPr>
        <p:spPr>
          <a:xfrm>
            <a:off x="6838661" y="5517233"/>
            <a:ext cx="766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>
                <a:solidFill>
                  <a:srgbClr val="FF0000"/>
                </a:solidFill>
              </a:rPr>
              <a:t>Joinville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824A2851-4F51-8ECD-555E-3677506BCC9C}"/>
              </a:ext>
            </a:extLst>
          </p:cNvPr>
          <p:cNvSpPr/>
          <p:nvPr/>
        </p:nvSpPr>
        <p:spPr bwMode="auto">
          <a:xfrm>
            <a:off x="6801394" y="2943498"/>
            <a:ext cx="1976846" cy="2629989"/>
          </a:xfrm>
          <a:custGeom>
            <a:avLst/>
            <a:gdLst>
              <a:gd name="connsiteX0" fmla="*/ 0 w 1976846"/>
              <a:gd name="connsiteY0" fmla="*/ 2629989 h 2629989"/>
              <a:gd name="connsiteX1" fmla="*/ 1341120 w 1976846"/>
              <a:gd name="connsiteY1" fmla="*/ 2090057 h 2629989"/>
              <a:gd name="connsiteX2" fmla="*/ 1950720 w 1976846"/>
              <a:gd name="connsiteY2" fmla="*/ 0 h 2629989"/>
              <a:gd name="connsiteX3" fmla="*/ 1950720 w 1976846"/>
              <a:gd name="connsiteY3" fmla="*/ 0 h 2629989"/>
              <a:gd name="connsiteX4" fmla="*/ 1976846 w 1976846"/>
              <a:gd name="connsiteY4" fmla="*/ 0 h 2629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6846" h="2629989">
                <a:moveTo>
                  <a:pt x="0" y="2629989"/>
                </a:moveTo>
                <a:cubicBezTo>
                  <a:pt x="508000" y="2579188"/>
                  <a:pt x="1016000" y="2528388"/>
                  <a:pt x="1341120" y="2090057"/>
                </a:cubicBezTo>
                <a:cubicBezTo>
                  <a:pt x="1666240" y="1651726"/>
                  <a:pt x="1950720" y="0"/>
                  <a:pt x="1950720" y="0"/>
                </a:cubicBezTo>
                <a:lnTo>
                  <a:pt x="1950720" y="0"/>
                </a:lnTo>
                <a:lnTo>
                  <a:pt x="1976846" y="0"/>
                </a:lnTo>
              </a:path>
            </a:pathLst>
          </a:cu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chemeClr val="bg1"/>
              </a:solidFill>
              <a:latin typeface="Times New Roman" pitchFamily="-103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105943-5BD4-A186-A8D2-486745F33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9958" y="5459330"/>
            <a:ext cx="1090339" cy="7059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29DAC44-1F88-51EF-D69C-E391246DC644}"/>
              </a:ext>
            </a:extLst>
          </p:cNvPr>
          <p:cNvSpPr txBox="1"/>
          <p:nvPr/>
        </p:nvSpPr>
        <p:spPr>
          <a:xfrm>
            <a:off x="8915799" y="2852937"/>
            <a:ext cx="6258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1400" dirty="0">
                <a:solidFill>
                  <a:srgbClr val="FF0000"/>
                </a:solidFill>
              </a:rPr>
              <a:t>Recife</a:t>
            </a:r>
          </a:p>
        </p:txBody>
      </p:sp>
    </p:spTree>
    <p:extLst>
      <p:ext uri="{BB962C8B-B14F-4D97-AF65-F5344CB8AC3E}">
        <p14:creationId xmlns:p14="http://schemas.microsoft.com/office/powerpoint/2010/main" val="29067714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52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Joinville &gt; Recife – Lakehurst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BE50F-5135-7427-0F3A-201FA1838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9" y="2204865"/>
            <a:ext cx="3312368" cy="28387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201DF5-3993-C996-C26C-4D304C779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965" y="2492896"/>
            <a:ext cx="4607395" cy="4053092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3C7E8C9A-91B5-2338-167B-B6F79D5D9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6729" y="3861048"/>
            <a:ext cx="1207463" cy="1152128"/>
          </a:xfrm>
          <a:prstGeom prst="rect">
            <a:avLst/>
          </a:prstGeom>
          <a:solidFill>
            <a:srgbClr val="FF00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D36C1FF-7DAB-B94E-02A2-8C6F5A2792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157192"/>
            <a:ext cx="2209800" cy="1152128"/>
          </a:xfrm>
          <a:prstGeom prst="rect">
            <a:avLst/>
          </a:prstGeom>
          <a:solidFill>
            <a:srgbClr val="FF00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</p:spTree>
    <p:extLst>
      <p:ext uri="{BB962C8B-B14F-4D97-AF65-F5344CB8AC3E}">
        <p14:creationId xmlns:p14="http://schemas.microsoft.com/office/powerpoint/2010/main" val="789212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53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Joinville &gt; Recife – Lakehurst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BE50F-5135-7427-0F3A-201FA1838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9" y="2204865"/>
            <a:ext cx="3312368" cy="28387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201DF5-3993-C996-C26C-4D304C779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965" y="2492896"/>
            <a:ext cx="4607395" cy="4053092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3C7E8C9A-91B5-2338-167B-B6F79D5D9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0383" y="4077283"/>
            <a:ext cx="1691961" cy="1727981"/>
          </a:xfrm>
          <a:prstGeom prst="rect">
            <a:avLst/>
          </a:prstGeom>
          <a:solidFill>
            <a:srgbClr val="FF0000">
              <a:alpha val="20000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</p:spTree>
    <p:extLst>
      <p:ext uri="{BB962C8B-B14F-4D97-AF65-F5344CB8AC3E}">
        <p14:creationId xmlns:p14="http://schemas.microsoft.com/office/powerpoint/2010/main" val="17669757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54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Joinville &gt; Recife – Lakehurst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BE50F-5135-7427-0F3A-201FA1838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9" y="2204865"/>
            <a:ext cx="3312368" cy="28387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201DF5-3993-C996-C26C-4D304C779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965" y="2492896"/>
            <a:ext cx="4607395" cy="4053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DCFC69-9D5C-1939-DBB5-E697AB362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3847895" y="4466408"/>
            <a:ext cx="6483627" cy="201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157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1" name="Text Box 2">
            <a:extLst>
              <a:ext uri="{FF2B5EF4-FFF2-40B4-BE49-F238E27FC236}">
                <a16:creationId xmlns:a16="http://schemas.microsoft.com/office/drawing/2014/main" id="{197EC446-0A1B-69ED-C474-9DE6C25B7C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7C17C33-1610-954C-8642-D98D3927E9D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55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32802" name="Tijdelijke aanduiding voor dianummer 1">
            <a:extLst>
              <a:ext uri="{FF2B5EF4-FFF2-40B4-BE49-F238E27FC236}">
                <a16:creationId xmlns:a16="http://schemas.microsoft.com/office/drawing/2014/main" id="{8D128657-D4A8-3ABF-04C1-702051F4964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767E097-873C-704F-B6AD-88C568DC860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BEA5837E-8111-DD4D-0398-0C4B05E9B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Joinville &gt; Recife – Lakehurst</a:t>
            </a:r>
            <a:endParaRPr lang="en-GB" sz="36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0BE50F-5135-7427-0F3A-201FA1838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7569" y="2204865"/>
            <a:ext cx="3312368" cy="28387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201DF5-3993-C996-C26C-4D304C779E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965" y="2492896"/>
            <a:ext cx="4607395" cy="40530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DCFC69-9D5C-1939-DBB5-E697AB3626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3847895" y="4466408"/>
            <a:ext cx="6483627" cy="201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0449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5" name="Text Box 2">
            <a:extLst>
              <a:ext uri="{FF2B5EF4-FFF2-40B4-BE49-F238E27FC236}">
                <a16:creationId xmlns:a16="http://schemas.microsoft.com/office/drawing/2014/main" id="{ACAC956A-12B0-A45D-564C-E7F335F2E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AF316635-7469-D04E-BAA4-089DB9E383A7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56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49186" name="Tijdelijke aanduiding voor dianummer 1">
            <a:extLst>
              <a:ext uri="{FF2B5EF4-FFF2-40B4-BE49-F238E27FC236}">
                <a16:creationId xmlns:a16="http://schemas.microsoft.com/office/drawing/2014/main" id="{36F3677E-31F6-3DE3-329D-B5B5E77DD7D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CA11EEB2-F9DD-D042-87CF-48BE8082902D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49187" name="Rectangle 2">
            <a:extLst>
              <a:ext uri="{FF2B5EF4-FFF2-40B4-BE49-F238E27FC236}">
                <a16:creationId xmlns:a16="http://schemas.microsoft.com/office/drawing/2014/main" id="{E81CAEEF-2906-4BE9-9CCF-64140AE067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2871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349188" name="Rectangle 3">
            <a:extLst>
              <a:ext uri="{FF2B5EF4-FFF2-40B4-BE49-F238E27FC236}">
                <a16:creationId xmlns:a16="http://schemas.microsoft.com/office/drawing/2014/main" id="{2352907A-45E7-0129-892E-0563D4A725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42555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9" name="Tekstvak 1">
            <a:extLst>
              <a:ext uri="{FF2B5EF4-FFF2-40B4-BE49-F238E27FC236}">
                <a16:creationId xmlns:a16="http://schemas.microsoft.com/office/drawing/2014/main" id="{7C200B41-C051-A3BF-6B42-CB4FD8B9C179}"/>
              </a:ext>
            </a:extLst>
          </p:cNvPr>
          <p:cNvSpPr txBox="1"/>
          <p:nvPr/>
        </p:nvSpPr>
        <p:spPr>
          <a:xfrm>
            <a:off x="2855914" y="2924175"/>
            <a:ext cx="6408737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l-NL" sz="4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ZEPPELIN POST </a:t>
            </a:r>
          </a:p>
          <a:p>
            <a:pPr algn="ctr" eaLnBrk="1" hangingPunct="1">
              <a:defRPr/>
            </a:pPr>
            <a:r>
              <a:rPr lang="nl-NL" sz="4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UIT OVERIG </a:t>
            </a:r>
          </a:p>
          <a:p>
            <a:pPr algn="ctr" eaLnBrk="1" hangingPunct="1">
              <a:defRPr/>
            </a:pPr>
            <a:r>
              <a:rPr lang="nl-NL" sz="4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ZUID-AMERIKA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3" name="Text Box 2">
            <a:extLst>
              <a:ext uri="{FF2B5EF4-FFF2-40B4-BE49-F238E27FC236}">
                <a16:creationId xmlns:a16="http://schemas.microsoft.com/office/drawing/2014/main" id="{2E2526DD-080E-C516-AEC6-7EF6074429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8160376-2A5D-504B-A1F5-D10F5A60D4D9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57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51234" name="Tijdelijke aanduiding voor dianummer 1">
            <a:extLst>
              <a:ext uri="{FF2B5EF4-FFF2-40B4-BE49-F238E27FC236}">
                <a16:creationId xmlns:a16="http://schemas.microsoft.com/office/drawing/2014/main" id="{983E36EB-804B-48E0-F3F3-511E2E92797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713DA96C-C562-5640-9993-0F522CA37DAE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E148DC4D-C0AF-C872-735F-52D59FA73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 err="1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Argentinië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51236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D64094E-5204-DAC6-71F8-3C6BB3A08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054524"/>
            <a:ext cx="4083050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1" name="Text Box 2">
            <a:extLst>
              <a:ext uri="{FF2B5EF4-FFF2-40B4-BE49-F238E27FC236}">
                <a16:creationId xmlns:a16="http://schemas.microsoft.com/office/drawing/2014/main" id="{63732F6B-19CD-D9ED-7AC6-0FCDC8DA14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20CA2B7-33EC-D84E-A407-A1C35D87B46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58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53282" name="Tijdelijke aanduiding voor dianummer 1">
            <a:extLst>
              <a:ext uri="{FF2B5EF4-FFF2-40B4-BE49-F238E27FC236}">
                <a16:creationId xmlns:a16="http://schemas.microsoft.com/office/drawing/2014/main" id="{A5764DD0-B38B-B361-4A8D-1DC84192C14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F9B47E1C-2D5B-944D-853E-1DA23FBDB69C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38E7D518-58C2-A5F9-DAF0-E5FF976628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 err="1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Argentinië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&gt; Recife – Friedrichshafen &gt; 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Berlin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53284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91CCABD-11AD-98C2-4741-983864623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058989"/>
            <a:ext cx="4083050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3285" name="Rectangle 10">
            <a:extLst>
              <a:ext uri="{FF2B5EF4-FFF2-40B4-BE49-F238E27FC236}">
                <a16:creationId xmlns:a16="http://schemas.microsoft.com/office/drawing/2014/main" id="{A203343A-6638-9108-5108-BA73BF4893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2950" y="2058988"/>
            <a:ext cx="1995488" cy="577850"/>
          </a:xfrm>
          <a:prstGeom prst="rect">
            <a:avLst/>
          </a:prstGeom>
          <a:solidFill>
            <a:srgbClr val="FF0000">
              <a:alpha val="20000"/>
            </a:srgbClr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29" name="Text Box 2">
            <a:extLst>
              <a:ext uri="{FF2B5EF4-FFF2-40B4-BE49-F238E27FC236}">
                <a16:creationId xmlns:a16="http://schemas.microsoft.com/office/drawing/2014/main" id="{E97FC82D-B00D-91A4-86CC-5E43B501D1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69F2BE61-155D-C14E-A1B2-89733C0AD884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59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55330" name="Tijdelijke aanduiding voor dianummer 1">
            <a:extLst>
              <a:ext uri="{FF2B5EF4-FFF2-40B4-BE49-F238E27FC236}">
                <a16:creationId xmlns:a16="http://schemas.microsoft.com/office/drawing/2014/main" id="{C6890D6B-C9C9-4EFF-3DB5-01373EB359C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F93AFDF3-7AAC-1B4B-91B5-6C8BCDA5BE66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59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749EBD6A-9983-FC30-40B4-74AA28D59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 err="1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Argentinië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&gt; Recife – Friedrichshafen &gt; 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Berlin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55332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69BF823-33D0-CF64-3691-6A2E5CC23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058989"/>
            <a:ext cx="4083050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1">
            <a:extLst>
              <a:ext uri="{FF2B5EF4-FFF2-40B4-BE49-F238E27FC236}">
                <a16:creationId xmlns:a16="http://schemas.microsoft.com/office/drawing/2014/main" id="{C2BE465D-E447-8ACA-52A3-8A8D4AF89804}"/>
              </a:ext>
            </a:extLst>
          </p:cNvPr>
          <p:cNvSpPr txBox="1"/>
          <p:nvPr/>
        </p:nvSpPr>
        <p:spPr>
          <a:xfrm>
            <a:off x="1992314" y="5300663"/>
            <a:ext cx="748823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 </a:t>
            </a:r>
            <a:r>
              <a:rPr lang="nl-NL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Pesos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</a:p>
        </p:txBody>
      </p:sp>
      <p:pic>
        <p:nvPicPr>
          <p:cNvPr id="355334" name="Picture 3">
            <a:extLst>
              <a:ext uri="{FF2B5EF4-FFF2-40B4-BE49-F238E27FC236}">
                <a16:creationId xmlns:a16="http://schemas.microsoft.com/office/drawing/2014/main" id="{6499B2D7-90AB-1525-8636-7E11FA10C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2058988"/>
            <a:ext cx="30607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5335" name="Picture 6">
            <a:extLst>
              <a:ext uri="{FF2B5EF4-FFF2-40B4-BE49-F238E27FC236}">
                <a16:creationId xmlns:a16="http://schemas.microsoft.com/office/drawing/2014/main" id="{BFD1B30F-BA05-2659-197D-ED3734176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2052638"/>
            <a:ext cx="1066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6BD584-8DE7-7C19-09DF-A0D6E8B32B69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E09156-2019-D748-9E82-01BE70A647CC}" type="slidenum">
              <a:rPr lang="nl-NL" smtClean="0"/>
              <a:pPr>
                <a:defRPr/>
              </a:pPr>
              <a:t>6</a:t>
            </a:fld>
            <a:endParaRPr lang="nl-NL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35BCFC-0010-1A03-30A6-9D0858E5A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2733" y="2780928"/>
            <a:ext cx="4766534" cy="2232248"/>
          </a:xfrm>
          <a:prstGeom prst="rect">
            <a:avLst/>
          </a:prstGeom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D122EB5F-33A0-E863-C10E-ED6083133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36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Sharon (N.D.) &gt; New York</a:t>
            </a:r>
            <a:endParaRPr lang="en-GB" sz="36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5" name="Tekstvak 1">
            <a:extLst>
              <a:ext uri="{FF2B5EF4-FFF2-40B4-BE49-F238E27FC236}">
                <a16:creationId xmlns:a16="http://schemas.microsoft.com/office/drawing/2014/main" id="{2DE9BAA8-56BB-D44E-1904-7FF13B2F560C}"/>
              </a:ext>
            </a:extLst>
          </p:cNvPr>
          <p:cNvSpPr txBox="1"/>
          <p:nvPr/>
        </p:nvSpPr>
        <p:spPr>
          <a:xfrm>
            <a:off x="4008290" y="5199583"/>
            <a:ext cx="56161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Sharon (Pen)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&gt;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New York (</a:t>
            </a:r>
            <a:r>
              <a:rPr lang="nl-NL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von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Meister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)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82C858E-7B52-FC4B-2317-F2B46A25E989}"/>
              </a:ext>
            </a:extLst>
          </p:cNvPr>
          <p:cNvCxnSpPr>
            <a:cxnSpLocks/>
          </p:cNvCxnSpPr>
          <p:nvPr/>
        </p:nvCxnSpPr>
        <p:spPr bwMode="auto">
          <a:xfrm>
            <a:off x="4223792" y="3573016"/>
            <a:ext cx="2952328" cy="43204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A37FE9C-814E-F0DD-2249-C2859B3FA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828" y="5684674"/>
            <a:ext cx="1641473" cy="895158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D55B0C4A-C4A2-B9BA-E4D2-19D13DFFA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529" y="1943291"/>
            <a:ext cx="2463099" cy="143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B0D6B0B-15D9-BA82-7A45-40A78EE6EB2B}"/>
              </a:ext>
            </a:extLst>
          </p:cNvPr>
          <p:cNvSpPr/>
          <p:nvPr/>
        </p:nvSpPr>
        <p:spPr bwMode="auto">
          <a:xfrm>
            <a:off x="2063552" y="2132856"/>
            <a:ext cx="1152128" cy="1008112"/>
          </a:xfrm>
          <a:prstGeom prst="rect">
            <a:avLst/>
          </a:prstGeom>
          <a:solidFill>
            <a:srgbClr val="E6BB5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rgbClr val="E6BB51"/>
              </a:solidFill>
              <a:latin typeface="Times New Roman" pitchFamily="-103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DAC2D3-1538-251B-3451-55ECC0E096F1}"/>
              </a:ext>
            </a:extLst>
          </p:cNvPr>
          <p:cNvSpPr/>
          <p:nvPr/>
        </p:nvSpPr>
        <p:spPr bwMode="auto">
          <a:xfrm>
            <a:off x="3215680" y="2132436"/>
            <a:ext cx="936104" cy="504477"/>
          </a:xfrm>
          <a:prstGeom prst="rect">
            <a:avLst/>
          </a:prstGeom>
          <a:solidFill>
            <a:srgbClr val="E6BB5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rgbClr val="FBCB58"/>
              </a:solidFill>
              <a:latin typeface="Times New Roman" pitchFamily="-103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546205-C3A9-CF9D-AC6B-AFC5164EFACB}"/>
              </a:ext>
            </a:extLst>
          </p:cNvPr>
          <p:cNvSpPr/>
          <p:nvPr/>
        </p:nvSpPr>
        <p:spPr bwMode="auto">
          <a:xfrm>
            <a:off x="3807132" y="2636913"/>
            <a:ext cx="344653" cy="504477"/>
          </a:xfrm>
          <a:prstGeom prst="rect">
            <a:avLst/>
          </a:prstGeom>
          <a:solidFill>
            <a:srgbClr val="E6BB5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chemeClr val="bg1"/>
              </a:solidFill>
              <a:latin typeface="Times New Roman" pitchFamily="-10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2846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7" name="Text Box 2">
            <a:extLst>
              <a:ext uri="{FF2B5EF4-FFF2-40B4-BE49-F238E27FC236}">
                <a16:creationId xmlns:a16="http://schemas.microsoft.com/office/drawing/2014/main" id="{76246274-C0F7-5359-942B-DD9F019E3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05F98D3-FD9A-6F48-948F-6D62867A1DE2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60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57378" name="Tijdelijke aanduiding voor dianummer 1">
            <a:extLst>
              <a:ext uri="{FF2B5EF4-FFF2-40B4-BE49-F238E27FC236}">
                <a16:creationId xmlns:a16="http://schemas.microsoft.com/office/drawing/2014/main" id="{353F1528-6D6E-8FBF-0FF4-1C1D44FCE38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D654DE46-B9CC-F441-A416-2B59AC3DFA92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60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1FC33698-83A8-BBEB-6044-DA1EDC5AC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 err="1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Argentinië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&gt; Recife – Friedrichshafen &gt; 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Berlin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57380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969D3CD-C1AE-DD63-D72C-A609B47D8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058989"/>
            <a:ext cx="4083050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1">
            <a:extLst>
              <a:ext uri="{FF2B5EF4-FFF2-40B4-BE49-F238E27FC236}">
                <a16:creationId xmlns:a16="http://schemas.microsoft.com/office/drawing/2014/main" id="{E68E7EE3-85AD-DFAF-5A75-6325B591C9DB}"/>
              </a:ext>
            </a:extLst>
          </p:cNvPr>
          <p:cNvSpPr txBox="1"/>
          <p:nvPr/>
        </p:nvSpPr>
        <p:spPr>
          <a:xfrm>
            <a:off x="1992314" y="5300663"/>
            <a:ext cx="748823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 </a:t>
            </a:r>
            <a:r>
              <a:rPr lang="nl-NL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Pesos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</a:p>
          <a:p>
            <a:pPr eaLnBrk="1" hangingPunct="1">
              <a:defRPr/>
            </a:pP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Speciale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opdrukserie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: 20c, 50c, 90c, 1P, 1P80, 3P60 </a:t>
            </a:r>
          </a:p>
        </p:txBody>
      </p:sp>
      <p:pic>
        <p:nvPicPr>
          <p:cNvPr id="357382" name="Picture 3">
            <a:extLst>
              <a:ext uri="{FF2B5EF4-FFF2-40B4-BE49-F238E27FC236}">
                <a16:creationId xmlns:a16="http://schemas.microsoft.com/office/drawing/2014/main" id="{17694EFC-4648-367A-6082-99411B995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2058988"/>
            <a:ext cx="30607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7383" name="Picture 6">
            <a:extLst>
              <a:ext uri="{FF2B5EF4-FFF2-40B4-BE49-F238E27FC236}">
                <a16:creationId xmlns:a16="http://schemas.microsoft.com/office/drawing/2014/main" id="{D8674B18-0D18-1C11-0F59-C15949E22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2052638"/>
            <a:ext cx="1066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7" name="Text Box 2">
            <a:extLst>
              <a:ext uri="{FF2B5EF4-FFF2-40B4-BE49-F238E27FC236}">
                <a16:creationId xmlns:a16="http://schemas.microsoft.com/office/drawing/2014/main" id="{76246274-C0F7-5359-942B-DD9F019E3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05F98D3-FD9A-6F48-948F-6D62867A1DE2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61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57378" name="Tijdelijke aanduiding voor dianummer 1">
            <a:extLst>
              <a:ext uri="{FF2B5EF4-FFF2-40B4-BE49-F238E27FC236}">
                <a16:creationId xmlns:a16="http://schemas.microsoft.com/office/drawing/2014/main" id="{353F1528-6D6E-8FBF-0FF4-1C1D44FCE38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D654DE46-B9CC-F441-A416-2B59AC3DFA92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61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1FC33698-83A8-BBEB-6044-DA1EDC5AC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 err="1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Argentinië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&gt; Recife – Friedrichshafen &gt; 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Berlin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57380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4969D3CD-C1AE-DD63-D72C-A609B47D8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058989"/>
            <a:ext cx="4083050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1">
            <a:extLst>
              <a:ext uri="{FF2B5EF4-FFF2-40B4-BE49-F238E27FC236}">
                <a16:creationId xmlns:a16="http://schemas.microsoft.com/office/drawing/2014/main" id="{E68E7EE3-85AD-DFAF-5A75-6325B591C9DB}"/>
              </a:ext>
            </a:extLst>
          </p:cNvPr>
          <p:cNvSpPr txBox="1"/>
          <p:nvPr/>
        </p:nvSpPr>
        <p:spPr>
          <a:xfrm>
            <a:off x="1992314" y="5300663"/>
            <a:ext cx="748823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 </a:t>
            </a:r>
            <a:r>
              <a:rPr lang="nl-NL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Pesos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</a:p>
          <a:p>
            <a:pPr eaLnBrk="1" hangingPunct="1">
              <a:defRPr/>
            </a:pP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Speciale opdrukserie: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20c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 50c, 90c,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1P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1P80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 3P60 </a:t>
            </a:r>
          </a:p>
        </p:txBody>
      </p:sp>
      <p:pic>
        <p:nvPicPr>
          <p:cNvPr id="357382" name="Picture 3">
            <a:extLst>
              <a:ext uri="{FF2B5EF4-FFF2-40B4-BE49-F238E27FC236}">
                <a16:creationId xmlns:a16="http://schemas.microsoft.com/office/drawing/2014/main" id="{17694EFC-4648-367A-6082-99411B995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2058988"/>
            <a:ext cx="30607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7383" name="Picture 6">
            <a:extLst>
              <a:ext uri="{FF2B5EF4-FFF2-40B4-BE49-F238E27FC236}">
                <a16:creationId xmlns:a16="http://schemas.microsoft.com/office/drawing/2014/main" id="{D8674B18-0D18-1C11-0F59-C15949E22C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2052638"/>
            <a:ext cx="1066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BC13EC5-C2D3-CF97-2082-D39532EF909B}"/>
              </a:ext>
            </a:extLst>
          </p:cNvPr>
          <p:cNvCxnSpPr>
            <a:cxnSpLocks/>
          </p:cNvCxnSpPr>
          <p:nvPr/>
        </p:nvCxnSpPr>
        <p:spPr bwMode="auto">
          <a:xfrm>
            <a:off x="4151784" y="5517232"/>
            <a:ext cx="3312368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BC4C092-FF12-5C98-9ECD-7444FE96BEDF}"/>
              </a:ext>
            </a:extLst>
          </p:cNvPr>
          <p:cNvCxnSpPr/>
          <p:nvPr/>
        </p:nvCxnSpPr>
        <p:spPr bwMode="auto">
          <a:xfrm>
            <a:off x="5159896" y="5517232"/>
            <a:ext cx="0" cy="57606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1C013BF-F057-46A8-EEFC-907CAD6156A8}"/>
              </a:ext>
            </a:extLst>
          </p:cNvPr>
          <p:cNvCxnSpPr/>
          <p:nvPr/>
        </p:nvCxnSpPr>
        <p:spPr bwMode="auto">
          <a:xfrm>
            <a:off x="6888088" y="5517232"/>
            <a:ext cx="0" cy="57606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BB9ADC1E-FDE2-4F6D-D834-8C57220DC08B}"/>
              </a:ext>
            </a:extLst>
          </p:cNvPr>
          <p:cNvCxnSpPr/>
          <p:nvPr/>
        </p:nvCxnSpPr>
        <p:spPr bwMode="auto">
          <a:xfrm>
            <a:off x="7464152" y="5517232"/>
            <a:ext cx="0" cy="57606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273565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5" name="Text Box 2">
            <a:extLst>
              <a:ext uri="{FF2B5EF4-FFF2-40B4-BE49-F238E27FC236}">
                <a16:creationId xmlns:a16="http://schemas.microsoft.com/office/drawing/2014/main" id="{052AF9D4-E8C3-893A-4AC4-46D65C4F1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12F93E4-7748-5A41-A257-D5C4F1D17A37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62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59426" name="Tijdelijke aanduiding voor dianummer 1">
            <a:extLst>
              <a:ext uri="{FF2B5EF4-FFF2-40B4-BE49-F238E27FC236}">
                <a16:creationId xmlns:a16="http://schemas.microsoft.com/office/drawing/2014/main" id="{BA40885B-A86D-0E50-B624-657843B69A9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7E3B86F2-F3AB-8041-A1A9-D492D14B2AAB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62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4BD900B3-02AB-ABB7-5D08-20607951E9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 err="1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Argentinië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&gt; Recife – Friedrichshafen &gt; 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Berlin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6" name="Tekstvak 1">
            <a:extLst>
              <a:ext uri="{FF2B5EF4-FFF2-40B4-BE49-F238E27FC236}">
                <a16:creationId xmlns:a16="http://schemas.microsoft.com/office/drawing/2014/main" id="{3D44EF18-1E1B-5495-C394-0A6249D7BE6E}"/>
              </a:ext>
            </a:extLst>
          </p:cNvPr>
          <p:cNvSpPr txBox="1"/>
          <p:nvPr/>
        </p:nvSpPr>
        <p:spPr>
          <a:xfrm>
            <a:off x="1992314" y="5300663"/>
            <a:ext cx="748823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 </a:t>
            </a:r>
            <a:r>
              <a:rPr lang="nl-NL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pesos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</a:p>
          <a:p>
            <a:pPr eaLnBrk="1" hangingPunct="1">
              <a:defRPr/>
            </a:pP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+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12 </a:t>
            </a:r>
            <a:r>
              <a:rPr lang="nl-NL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centavos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Buenos Aires &gt; Recife (</a:t>
            </a:r>
            <a:r>
              <a:rPr lang="nl-NL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Aeropostal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)</a:t>
            </a:r>
          </a:p>
        </p:txBody>
      </p:sp>
      <p:pic>
        <p:nvPicPr>
          <p:cNvPr id="359429" name="Picture 3">
            <a:extLst>
              <a:ext uri="{FF2B5EF4-FFF2-40B4-BE49-F238E27FC236}">
                <a16:creationId xmlns:a16="http://schemas.microsoft.com/office/drawing/2014/main" id="{5758EA38-F7AA-A011-5E6C-701C55139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2058988"/>
            <a:ext cx="30607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0" name="Picture 6">
            <a:extLst>
              <a:ext uri="{FF2B5EF4-FFF2-40B4-BE49-F238E27FC236}">
                <a16:creationId xmlns:a16="http://schemas.microsoft.com/office/drawing/2014/main" id="{1C63D883-338B-1418-5037-1DB06CB0A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088" y="2052638"/>
            <a:ext cx="106680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1" name="Picture 7">
            <a:extLst>
              <a:ext uri="{FF2B5EF4-FFF2-40B4-BE49-F238E27FC236}">
                <a16:creationId xmlns:a16="http://schemas.microsoft.com/office/drawing/2014/main" id="{B81D1D87-2D90-9F7A-92A1-5FBD01343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806826"/>
            <a:ext cx="14351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9432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BDCDD0C-F37D-CD2E-8C88-0FB87EE38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058989"/>
            <a:ext cx="4083050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3" name="Text Box 2">
            <a:extLst>
              <a:ext uri="{FF2B5EF4-FFF2-40B4-BE49-F238E27FC236}">
                <a16:creationId xmlns:a16="http://schemas.microsoft.com/office/drawing/2014/main" id="{E33C9448-D977-817F-7FDB-A1AB1B101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B05342CA-DB8A-DE40-96B2-1A8842744806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63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61474" name="Tijdelijke aanduiding voor dianummer 1">
            <a:extLst>
              <a:ext uri="{FF2B5EF4-FFF2-40B4-BE49-F238E27FC236}">
                <a16:creationId xmlns:a16="http://schemas.microsoft.com/office/drawing/2014/main" id="{7DFF1212-2B77-0949-505E-DE3737955277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6085DACD-67D8-AA4B-97B4-BD12685052F6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63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C05CD73B-CCE6-88E1-F2BA-838FF53C6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 err="1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Argentinië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&gt; Recife – Friedrichshafen &gt; 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Berlin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61476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E6BAD895-4F11-3BC5-FFB4-7E9DA5C83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058989"/>
            <a:ext cx="4083050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AE3599E2-A105-826B-D5FB-EF6CC6F8A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63" y="2423493"/>
            <a:ext cx="3938550" cy="245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1" name="Text Box 2">
            <a:extLst>
              <a:ext uri="{FF2B5EF4-FFF2-40B4-BE49-F238E27FC236}">
                <a16:creationId xmlns:a16="http://schemas.microsoft.com/office/drawing/2014/main" id="{C34E39CA-4B7B-268D-43F7-BC348DEA3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C0D9D03-ECCC-2A42-AA52-CA4BE013CAC6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64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63522" name="Tijdelijke aanduiding voor dianummer 1">
            <a:extLst>
              <a:ext uri="{FF2B5EF4-FFF2-40B4-BE49-F238E27FC236}">
                <a16:creationId xmlns:a16="http://schemas.microsoft.com/office/drawing/2014/main" id="{1F081492-A760-2EA2-745E-F2DA6C931F6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367EC0A-BA41-A849-9BDD-4CE32959B12C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64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BBDEC181-9608-2826-4C51-36D11B73E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 err="1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Argentinië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&gt; Recife – Friedrichshafen &gt; 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Berlin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63525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1CF0894-6E51-3318-54A3-7C72B9A92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058989"/>
            <a:ext cx="4083050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3526" name="Rectangle 7">
            <a:extLst>
              <a:ext uri="{FF2B5EF4-FFF2-40B4-BE49-F238E27FC236}">
                <a16:creationId xmlns:a16="http://schemas.microsoft.com/office/drawing/2014/main" id="{5A05F28F-9DD1-0B18-E2A6-ADBAE6E30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2950" y="2058988"/>
            <a:ext cx="1995488" cy="577850"/>
          </a:xfrm>
          <a:prstGeom prst="rect">
            <a:avLst/>
          </a:prstGeom>
          <a:solidFill>
            <a:srgbClr val="FF0000">
              <a:alpha val="20000"/>
            </a:srgbClr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F0A5DBE1-9A04-D407-1FC9-0B3CFED77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2058989"/>
            <a:ext cx="2932112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ECFF32-C900-215F-EC43-6C896EF86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006" y="4005065"/>
            <a:ext cx="2373313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1" name="Text Box 2">
            <a:extLst>
              <a:ext uri="{FF2B5EF4-FFF2-40B4-BE49-F238E27FC236}">
                <a16:creationId xmlns:a16="http://schemas.microsoft.com/office/drawing/2014/main" id="{C34E39CA-4B7B-268D-43F7-BC348DEA3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C0D9D03-ECCC-2A42-AA52-CA4BE013CAC6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65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63522" name="Tijdelijke aanduiding voor dianummer 1">
            <a:extLst>
              <a:ext uri="{FF2B5EF4-FFF2-40B4-BE49-F238E27FC236}">
                <a16:creationId xmlns:a16="http://schemas.microsoft.com/office/drawing/2014/main" id="{1F081492-A760-2EA2-745E-F2DA6C931F6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367EC0A-BA41-A849-9BDD-4CE32959B12C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65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BBDEC181-9608-2826-4C51-36D11B73E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 err="1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Argentinië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&gt; Recife – Friedrichshafen &gt; 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Berlin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63525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1CF0894-6E51-3318-54A3-7C72B9A92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058989"/>
            <a:ext cx="4083050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3526" name="Rectangle 7">
            <a:extLst>
              <a:ext uri="{FF2B5EF4-FFF2-40B4-BE49-F238E27FC236}">
                <a16:creationId xmlns:a16="http://schemas.microsoft.com/office/drawing/2014/main" id="{5A05F28F-9DD1-0B18-E2A6-ADBAE6E305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808" y="3715246"/>
            <a:ext cx="792088" cy="361826"/>
          </a:xfrm>
          <a:prstGeom prst="rect">
            <a:avLst/>
          </a:prstGeom>
          <a:solidFill>
            <a:srgbClr val="FF0000">
              <a:alpha val="20000"/>
            </a:srgbClr>
          </a:solidFill>
          <a:ln w="3810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F0A5DBE1-9A04-D407-1FC9-0B3CFED77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2058989"/>
            <a:ext cx="2932112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ECFF32-C900-215F-EC43-6C896EF86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006" y="4005065"/>
            <a:ext cx="2373313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166923-10CA-7016-AAC4-6B34B034B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5" y="5157193"/>
            <a:ext cx="2373314" cy="132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417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1" name="Text Box 2">
            <a:extLst>
              <a:ext uri="{FF2B5EF4-FFF2-40B4-BE49-F238E27FC236}">
                <a16:creationId xmlns:a16="http://schemas.microsoft.com/office/drawing/2014/main" id="{C34E39CA-4B7B-268D-43F7-BC348DEA3F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C0D9D03-ECCC-2A42-AA52-CA4BE013CAC6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66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63522" name="Tijdelijke aanduiding voor dianummer 1">
            <a:extLst>
              <a:ext uri="{FF2B5EF4-FFF2-40B4-BE49-F238E27FC236}">
                <a16:creationId xmlns:a16="http://schemas.microsoft.com/office/drawing/2014/main" id="{1F081492-A760-2EA2-745E-F2DA6C931F6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367EC0A-BA41-A849-9BDD-4CE32959B12C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66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BBDEC181-9608-2826-4C51-36D11B73E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30238"/>
            <a:ext cx="7391400" cy="11430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/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 err="1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Argentinië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&gt; Recife – Friedrichshafen &gt; 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Berlin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63525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1CF0894-6E51-3318-54A3-7C72B9A92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950" y="2058989"/>
            <a:ext cx="4083050" cy="281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F0A5DBE1-9A04-D407-1FC9-0B3CFED77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2058989"/>
            <a:ext cx="2932112" cy="182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8ECFF32-C900-215F-EC43-6C896EF86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006" y="4005065"/>
            <a:ext cx="2373313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166923-10CA-7016-AAC4-6B34B034B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5" y="5157193"/>
            <a:ext cx="2373314" cy="1324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027469C5-74BC-5109-1611-EB9D9B915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414" y="5024796"/>
            <a:ext cx="1688587" cy="158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4082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5" name="Text Box 2">
            <a:extLst>
              <a:ext uri="{FF2B5EF4-FFF2-40B4-BE49-F238E27FC236}">
                <a16:creationId xmlns:a16="http://schemas.microsoft.com/office/drawing/2014/main" id="{A7FC5E69-3380-B68A-E52C-145E0634F5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3C7EAA76-41C8-A242-9C86-053FFC52E51A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67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69666" name="Tijdelijke aanduiding voor dianummer 1">
            <a:extLst>
              <a:ext uri="{FF2B5EF4-FFF2-40B4-BE49-F238E27FC236}">
                <a16:creationId xmlns:a16="http://schemas.microsoft.com/office/drawing/2014/main" id="{A719B702-DF86-E5FE-6239-E82A42B62D0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0FDF8161-7D90-1842-93C8-7C0D873C9F7B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67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69667" name="Picture 3">
            <a:extLst>
              <a:ext uri="{FF2B5EF4-FFF2-40B4-BE49-F238E27FC236}">
                <a16:creationId xmlns:a16="http://schemas.microsoft.com/office/drawing/2014/main" id="{835B026A-A17C-3CA4-7032-9FC8B8167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2271714"/>
            <a:ext cx="4103687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F72036-EB0C-3886-1664-2EB044816D2B}"/>
              </a:ext>
            </a:extLst>
          </p:cNvPr>
          <p:cNvSpPr txBox="1"/>
          <p:nvPr/>
        </p:nvSpPr>
        <p:spPr>
          <a:xfrm>
            <a:off x="3000375" y="1022351"/>
            <a:ext cx="71961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Uruguay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3" name="Text Box 2">
            <a:extLst>
              <a:ext uri="{FF2B5EF4-FFF2-40B4-BE49-F238E27FC236}">
                <a16:creationId xmlns:a16="http://schemas.microsoft.com/office/drawing/2014/main" id="{AE3CB8A5-2067-15BB-BFF6-184409818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58B36D7-62D8-E24A-9190-D0A671734ED9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68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71714" name="Tijdelijke aanduiding voor dianummer 1">
            <a:extLst>
              <a:ext uri="{FF2B5EF4-FFF2-40B4-BE49-F238E27FC236}">
                <a16:creationId xmlns:a16="http://schemas.microsoft.com/office/drawing/2014/main" id="{8F77465F-0C0D-15CF-3C71-C2A885987EE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E364C8E5-2FFC-2146-99B1-79C695470311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68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71715" name="Picture 3">
            <a:extLst>
              <a:ext uri="{FF2B5EF4-FFF2-40B4-BE49-F238E27FC236}">
                <a16:creationId xmlns:a16="http://schemas.microsoft.com/office/drawing/2014/main" id="{D8FB7FF0-EAE0-7F51-F40E-500EE95BF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2271714"/>
            <a:ext cx="4103687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A5AE4E-0415-5185-145D-46F70352CCFD}"/>
              </a:ext>
            </a:extLst>
          </p:cNvPr>
          <p:cNvSpPr txBox="1"/>
          <p:nvPr/>
        </p:nvSpPr>
        <p:spPr>
          <a:xfrm>
            <a:off x="3000375" y="1022351"/>
            <a:ext cx="71961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Uruguay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&gt; Recife – Friedrichshafen &gt; 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Lorch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71717" name="Picture 7">
            <a:extLst>
              <a:ext uri="{FF2B5EF4-FFF2-40B4-BE49-F238E27FC236}">
                <a16:creationId xmlns:a16="http://schemas.microsoft.com/office/drawing/2014/main" id="{451DF001-2FD2-4D6B-102F-2D8948193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2009776"/>
            <a:ext cx="338455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1718" name="Picture 9">
            <a:extLst>
              <a:ext uri="{FF2B5EF4-FFF2-40B4-BE49-F238E27FC236}">
                <a16:creationId xmlns:a16="http://schemas.microsoft.com/office/drawing/2014/main" id="{1BE76CE5-09CB-FF3B-69D6-BA7605EC1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6" y="3851276"/>
            <a:ext cx="21256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kstvak 1">
            <a:extLst>
              <a:ext uri="{FF2B5EF4-FFF2-40B4-BE49-F238E27FC236}">
                <a16:creationId xmlns:a16="http://schemas.microsoft.com/office/drawing/2014/main" id="{C65FD48A-C4A8-6D3F-B931-FF975BBFB46F}"/>
              </a:ext>
            </a:extLst>
          </p:cNvPr>
          <p:cNvSpPr txBox="1"/>
          <p:nvPr/>
        </p:nvSpPr>
        <p:spPr>
          <a:xfrm>
            <a:off x="1992314" y="5703888"/>
            <a:ext cx="748823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50 </a:t>
            </a:r>
            <a:r>
              <a:rPr lang="nl-NL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centésimos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(kaart)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1" name="Text Box 2">
            <a:extLst>
              <a:ext uri="{FF2B5EF4-FFF2-40B4-BE49-F238E27FC236}">
                <a16:creationId xmlns:a16="http://schemas.microsoft.com/office/drawing/2014/main" id="{D6109491-9CDD-6115-5B43-21EDCD2B3E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7A8751F-E129-4849-B2A3-7C86689460F6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69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73762" name="Tijdelijke aanduiding voor dianummer 1">
            <a:extLst>
              <a:ext uri="{FF2B5EF4-FFF2-40B4-BE49-F238E27FC236}">
                <a16:creationId xmlns:a16="http://schemas.microsoft.com/office/drawing/2014/main" id="{68D4D618-20F4-20BA-082D-ADA3F57FC18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C9B7A15B-52DA-C842-AEE7-F4BE609B1CB9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69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73763" name="Picture 3">
            <a:extLst>
              <a:ext uri="{FF2B5EF4-FFF2-40B4-BE49-F238E27FC236}">
                <a16:creationId xmlns:a16="http://schemas.microsoft.com/office/drawing/2014/main" id="{0265320F-365E-0F69-3F5E-DC36A256D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2271714"/>
            <a:ext cx="4103687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1D7F8B-9A56-806F-2BD4-595F2700C274}"/>
              </a:ext>
            </a:extLst>
          </p:cNvPr>
          <p:cNvSpPr txBox="1"/>
          <p:nvPr/>
        </p:nvSpPr>
        <p:spPr>
          <a:xfrm>
            <a:off x="3000375" y="1022351"/>
            <a:ext cx="71961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Uruguay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&gt; Recife – Friedrichshafen &gt; 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Lorch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73765" name="Picture 7">
            <a:extLst>
              <a:ext uri="{FF2B5EF4-FFF2-40B4-BE49-F238E27FC236}">
                <a16:creationId xmlns:a16="http://schemas.microsoft.com/office/drawing/2014/main" id="{FC5E2391-E37A-9CE1-9E77-88B07C8FD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2009776"/>
            <a:ext cx="338455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3766" name="Picture 8">
            <a:extLst>
              <a:ext uri="{FF2B5EF4-FFF2-40B4-BE49-F238E27FC236}">
                <a16:creationId xmlns:a16="http://schemas.microsoft.com/office/drawing/2014/main" id="{D2D5E7CF-8399-BEEE-2772-796216EDB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3767139"/>
            <a:ext cx="100806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3767" name="Picture 9">
            <a:extLst>
              <a:ext uri="{FF2B5EF4-FFF2-40B4-BE49-F238E27FC236}">
                <a16:creationId xmlns:a16="http://schemas.microsoft.com/office/drawing/2014/main" id="{F6F67709-A89C-E321-F3EF-0BFAD3363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6" y="3851276"/>
            <a:ext cx="21256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kstvak 1">
            <a:extLst>
              <a:ext uri="{FF2B5EF4-FFF2-40B4-BE49-F238E27FC236}">
                <a16:creationId xmlns:a16="http://schemas.microsoft.com/office/drawing/2014/main" id="{4CF497D6-FB39-6FE5-180B-6A667AE8A6F9}"/>
              </a:ext>
            </a:extLst>
          </p:cNvPr>
          <p:cNvSpPr txBox="1"/>
          <p:nvPr/>
        </p:nvSpPr>
        <p:spPr>
          <a:xfrm>
            <a:off x="1992314" y="5703889"/>
            <a:ext cx="748823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Tarief: 50 </a:t>
            </a:r>
            <a:r>
              <a:rPr lang="nl-NL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centésimos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(kaart)</a:t>
            </a:r>
          </a:p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	+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5 </a:t>
            </a:r>
            <a:r>
              <a:rPr lang="nl-NL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centésimos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Montevideo &gt; Recife (Condor)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73769" name="Picture 2">
            <a:extLst>
              <a:ext uri="{FF2B5EF4-FFF2-40B4-BE49-F238E27FC236}">
                <a16:creationId xmlns:a16="http://schemas.microsoft.com/office/drawing/2014/main" id="{A5D55412-990C-8C58-7A38-285049607E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1" y="5048250"/>
            <a:ext cx="212407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7" name="Text Box 2">
            <a:extLst>
              <a:ext uri="{FF2B5EF4-FFF2-40B4-BE49-F238E27FC236}">
                <a16:creationId xmlns:a16="http://schemas.microsoft.com/office/drawing/2014/main" id="{3A602B20-FDB1-2362-C4EA-4943164EF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10F72A42-AAFF-5047-87B4-DED228E9349E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7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98338" name="Tijdelijke aanduiding voor dianummer 1">
            <a:extLst>
              <a:ext uri="{FF2B5EF4-FFF2-40B4-BE49-F238E27FC236}">
                <a16:creationId xmlns:a16="http://schemas.microsoft.com/office/drawing/2014/main" id="{F21A4730-E41B-10B7-4313-72752FCADEA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055F6E14-4BAC-7045-99D1-7B5695DDC79C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98339" name="Rectangle 2">
            <a:extLst>
              <a:ext uri="{FF2B5EF4-FFF2-40B4-BE49-F238E27FC236}">
                <a16:creationId xmlns:a16="http://schemas.microsoft.com/office/drawing/2014/main" id="{324F1C39-A772-7AFB-C7D6-A33287E58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2871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398340" name="Rectangle 3">
            <a:extLst>
              <a:ext uri="{FF2B5EF4-FFF2-40B4-BE49-F238E27FC236}">
                <a16:creationId xmlns:a16="http://schemas.microsoft.com/office/drawing/2014/main" id="{6D4EAA21-F649-1C01-B996-4425C3CAA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42555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9" name="Tekstvak 1">
            <a:extLst>
              <a:ext uri="{FF2B5EF4-FFF2-40B4-BE49-F238E27FC236}">
                <a16:creationId xmlns:a16="http://schemas.microsoft.com/office/drawing/2014/main" id="{8707DA86-3BCA-92A7-D004-01D6E3B85BAA}"/>
              </a:ext>
            </a:extLst>
          </p:cNvPr>
          <p:cNvSpPr txBox="1"/>
          <p:nvPr/>
        </p:nvSpPr>
        <p:spPr>
          <a:xfrm>
            <a:off x="2855914" y="2924176"/>
            <a:ext cx="6408737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l-NL" sz="4000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4. POST UIT USA</a:t>
            </a:r>
          </a:p>
        </p:txBody>
      </p:sp>
    </p:spTree>
    <p:extLst>
      <p:ext uri="{BB962C8B-B14F-4D97-AF65-F5344CB8AC3E}">
        <p14:creationId xmlns:p14="http://schemas.microsoft.com/office/powerpoint/2010/main" val="13265394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09" name="Text Box 2">
            <a:extLst>
              <a:ext uri="{FF2B5EF4-FFF2-40B4-BE49-F238E27FC236}">
                <a16:creationId xmlns:a16="http://schemas.microsoft.com/office/drawing/2014/main" id="{09AA4FE7-E0A4-56B9-0EEF-B1E22AA26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514CCA1-D42A-4848-B68B-16BF2F8F7982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70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75810" name="Tijdelijke aanduiding voor dianummer 1">
            <a:extLst>
              <a:ext uri="{FF2B5EF4-FFF2-40B4-BE49-F238E27FC236}">
                <a16:creationId xmlns:a16="http://schemas.microsoft.com/office/drawing/2014/main" id="{13E39BE5-B9CB-BB02-590C-453714396C2E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01FEAAF5-1317-EE41-8526-E9C382BDC4B2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70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75811" name="Picture 3">
            <a:extLst>
              <a:ext uri="{FF2B5EF4-FFF2-40B4-BE49-F238E27FC236}">
                <a16:creationId xmlns:a16="http://schemas.microsoft.com/office/drawing/2014/main" id="{630FDE10-24F2-CA4E-BE17-6BF1284D8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2271714"/>
            <a:ext cx="4103687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3E9B5C-965C-BCED-E4B1-349377F636D3}"/>
              </a:ext>
            </a:extLst>
          </p:cNvPr>
          <p:cNvSpPr txBox="1"/>
          <p:nvPr/>
        </p:nvSpPr>
        <p:spPr>
          <a:xfrm>
            <a:off x="3000375" y="1022351"/>
            <a:ext cx="71961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Uruguay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&gt; Recife – Friedrichshafen &gt; 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Lorch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75813" name="Picture 7">
            <a:extLst>
              <a:ext uri="{FF2B5EF4-FFF2-40B4-BE49-F238E27FC236}">
                <a16:creationId xmlns:a16="http://schemas.microsoft.com/office/drawing/2014/main" id="{5661F249-C5BB-68AD-B15D-8AD93E6F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2009776"/>
            <a:ext cx="338455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5814" name="Picture 8">
            <a:extLst>
              <a:ext uri="{FF2B5EF4-FFF2-40B4-BE49-F238E27FC236}">
                <a16:creationId xmlns:a16="http://schemas.microsoft.com/office/drawing/2014/main" id="{6D738019-7123-AD21-8D18-3903651CD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3767139"/>
            <a:ext cx="100806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5815" name="Picture 9">
            <a:extLst>
              <a:ext uri="{FF2B5EF4-FFF2-40B4-BE49-F238E27FC236}">
                <a16:creationId xmlns:a16="http://schemas.microsoft.com/office/drawing/2014/main" id="{C2D3E6EF-2AD1-A402-E573-5CE309EDA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6" y="3851276"/>
            <a:ext cx="21256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5816" name="Picture 2">
            <a:extLst>
              <a:ext uri="{FF2B5EF4-FFF2-40B4-BE49-F238E27FC236}">
                <a16:creationId xmlns:a16="http://schemas.microsoft.com/office/drawing/2014/main" id="{2B216C38-56DA-62E1-27E3-5612FFC3A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1" y="5048250"/>
            <a:ext cx="212407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5817" name="Picture 4">
            <a:extLst>
              <a:ext uri="{FF2B5EF4-FFF2-40B4-BE49-F238E27FC236}">
                <a16:creationId xmlns:a16="http://schemas.microsoft.com/office/drawing/2014/main" id="{6A067B7D-1DE5-6AFD-2924-49BB01154D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5059363"/>
            <a:ext cx="29654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7" name="Text Box 2">
            <a:extLst>
              <a:ext uri="{FF2B5EF4-FFF2-40B4-BE49-F238E27FC236}">
                <a16:creationId xmlns:a16="http://schemas.microsoft.com/office/drawing/2014/main" id="{DC21E0ED-721B-6C4E-DD3F-0D393BF777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E87E03B-D410-314D-A39E-E6BAB1EA2552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71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77858" name="Tijdelijke aanduiding voor dianummer 1">
            <a:extLst>
              <a:ext uri="{FF2B5EF4-FFF2-40B4-BE49-F238E27FC236}">
                <a16:creationId xmlns:a16="http://schemas.microsoft.com/office/drawing/2014/main" id="{3A2D9DCD-B89E-CFFE-1B65-9895161DDA3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DE2B1012-2A5E-9246-BBB9-1AA29474A57F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71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77859" name="Picture 3">
            <a:extLst>
              <a:ext uri="{FF2B5EF4-FFF2-40B4-BE49-F238E27FC236}">
                <a16:creationId xmlns:a16="http://schemas.microsoft.com/office/drawing/2014/main" id="{0EBA384E-BBCC-17B7-4994-F9D42F80F2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2271714"/>
            <a:ext cx="4103687" cy="267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BB5A13-608F-B78B-64B2-E7C2595CD189}"/>
              </a:ext>
            </a:extLst>
          </p:cNvPr>
          <p:cNvSpPr txBox="1"/>
          <p:nvPr/>
        </p:nvSpPr>
        <p:spPr>
          <a:xfrm>
            <a:off x="3000375" y="1022351"/>
            <a:ext cx="7196138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Uruguay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&gt; Recife – Friedrichshafen &gt; 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Lorch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77861" name="Picture 7">
            <a:extLst>
              <a:ext uri="{FF2B5EF4-FFF2-40B4-BE49-F238E27FC236}">
                <a16:creationId xmlns:a16="http://schemas.microsoft.com/office/drawing/2014/main" id="{059C8AEF-D401-9C01-6993-D34CCA162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800" y="2009776"/>
            <a:ext cx="338455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2" name="Picture 8">
            <a:extLst>
              <a:ext uri="{FF2B5EF4-FFF2-40B4-BE49-F238E27FC236}">
                <a16:creationId xmlns:a16="http://schemas.microsoft.com/office/drawing/2014/main" id="{9847E919-1A76-6C9C-40EE-70A48EDB0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288" y="3767139"/>
            <a:ext cx="1008062" cy="117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3" name="Picture 9">
            <a:extLst>
              <a:ext uri="{FF2B5EF4-FFF2-40B4-BE49-F238E27FC236}">
                <a16:creationId xmlns:a16="http://schemas.microsoft.com/office/drawing/2014/main" id="{0A3CF5AC-BE1D-B3C5-80BF-249BA7D5E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676" y="3851276"/>
            <a:ext cx="2125663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4" name="Picture 2">
            <a:extLst>
              <a:ext uri="{FF2B5EF4-FFF2-40B4-BE49-F238E27FC236}">
                <a16:creationId xmlns:a16="http://schemas.microsoft.com/office/drawing/2014/main" id="{A6346444-5AF0-2289-5D13-4B427BF86F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1" y="5048250"/>
            <a:ext cx="212407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5" name="Picture 4">
            <a:extLst>
              <a:ext uri="{FF2B5EF4-FFF2-40B4-BE49-F238E27FC236}">
                <a16:creationId xmlns:a16="http://schemas.microsoft.com/office/drawing/2014/main" id="{71D07C27-C2E1-B0A3-3319-222268CCD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263" y="5059363"/>
            <a:ext cx="29654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7866" name="Picture 6">
            <a:extLst>
              <a:ext uri="{FF2B5EF4-FFF2-40B4-BE49-F238E27FC236}">
                <a16:creationId xmlns:a16="http://schemas.microsoft.com/office/drawing/2014/main" id="{291E6827-B385-87F4-A0D4-4D4452E7F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51088" y="5097464"/>
            <a:ext cx="1579562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5" name="Text Box 2">
            <a:extLst>
              <a:ext uri="{FF2B5EF4-FFF2-40B4-BE49-F238E27FC236}">
                <a16:creationId xmlns:a16="http://schemas.microsoft.com/office/drawing/2014/main" id="{02BC10D9-8468-C78D-8A28-D50247CF88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0425314A-F176-0E41-A7A3-21293D72AA3C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72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79906" name="Tijdelijke aanduiding voor dianummer 1">
            <a:extLst>
              <a:ext uri="{FF2B5EF4-FFF2-40B4-BE49-F238E27FC236}">
                <a16:creationId xmlns:a16="http://schemas.microsoft.com/office/drawing/2014/main" id="{CD51EA17-513C-7BC8-5D4D-8EC8A025F00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6D680722-8879-2547-848A-9F636F732840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72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A86483-B7CB-E7D6-6D3F-0F140BCA52C9}"/>
              </a:ext>
            </a:extLst>
          </p:cNvPr>
          <p:cNvSpPr txBox="1"/>
          <p:nvPr/>
        </p:nvSpPr>
        <p:spPr>
          <a:xfrm>
            <a:off x="2973389" y="981075"/>
            <a:ext cx="719613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Bolivia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79908" name="Picture 6">
            <a:extLst>
              <a:ext uri="{FF2B5EF4-FFF2-40B4-BE49-F238E27FC236}">
                <a16:creationId xmlns:a16="http://schemas.microsoft.com/office/drawing/2014/main" id="{C882ABE3-4817-AC2A-5B50-5EB2A3325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2127250"/>
            <a:ext cx="3444875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3" name="Text Box 2">
            <a:extLst>
              <a:ext uri="{FF2B5EF4-FFF2-40B4-BE49-F238E27FC236}">
                <a16:creationId xmlns:a16="http://schemas.microsoft.com/office/drawing/2014/main" id="{E06219D3-E30A-EE3E-7347-CDFE3AC05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D7BF60D9-3FE6-0446-AF56-69F118C1C7F5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73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81954" name="Tijdelijke aanduiding voor dianummer 1">
            <a:extLst>
              <a:ext uri="{FF2B5EF4-FFF2-40B4-BE49-F238E27FC236}">
                <a16:creationId xmlns:a16="http://schemas.microsoft.com/office/drawing/2014/main" id="{DBD5F080-71E2-9E00-5A43-FE0CC53D12D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45C1D14B-EA11-F44C-A603-D9081B9318C5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73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D58DC9-6FE3-AC27-8285-F5EA4E53BD30}"/>
              </a:ext>
            </a:extLst>
          </p:cNvPr>
          <p:cNvSpPr txBox="1"/>
          <p:nvPr/>
        </p:nvSpPr>
        <p:spPr>
          <a:xfrm>
            <a:off x="2973389" y="981075"/>
            <a:ext cx="719613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Bolivia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&gt; Recife – Friedrichshafen &gt; 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Lorch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81956" name="Picture 6">
            <a:extLst>
              <a:ext uri="{FF2B5EF4-FFF2-40B4-BE49-F238E27FC236}">
                <a16:creationId xmlns:a16="http://schemas.microsoft.com/office/drawing/2014/main" id="{B819A224-2E1C-3151-5D4B-EB7F8A491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2127250"/>
            <a:ext cx="3444875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957" name="Picture 5">
            <a:extLst>
              <a:ext uri="{FF2B5EF4-FFF2-40B4-BE49-F238E27FC236}">
                <a16:creationId xmlns:a16="http://schemas.microsoft.com/office/drawing/2014/main" id="{7FD3777E-2021-9FE6-A834-9401A9325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2122488"/>
            <a:ext cx="1419225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1958" name="Picture 8">
            <a:extLst>
              <a:ext uri="{FF2B5EF4-FFF2-40B4-BE49-F238E27FC236}">
                <a16:creationId xmlns:a16="http://schemas.microsoft.com/office/drawing/2014/main" id="{D767FCB3-B4AE-F1AA-9C20-A009D1F17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2132013"/>
            <a:ext cx="2909888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1">
            <a:extLst>
              <a:ext uri="{FF2B5EF4-FFF2-40B4-BE49-F238E27FC236}">
                <a16:creationId xmlns:a16="http://schemas.microsoft.com/office/drawing/2014/main" id="{8B5A30F6-2280-17BC-74C0-25D52D5D6DA6}"/>
              </a:ext>
            </a:extLst>
          </p:cNvPr>
          <p:cNvSpPr txBox="1"/>
          <p:nvPr/>
        </p:nvSpPr>
        <p:spPr>
          <a:xfrm>
            <a:off x="1992314" y="5181600"/>
            <a:ext cx="748823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 </a:t>
            </a:r>
            <a:r>
              <a:rPr lang="nl-NL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Bolivianos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1" name="Text Box 2">
            <a:extLst>
              <a:ext uri="{FF2B5EF4-FFF2-40B4-BE49-F238E27FC236}">
                <a16:creationId xmlns:a16="http://schemas.microsoft.com/office/drawing/2014/main" id="{6C3BF92C-CBDA-214B-37FE-0EDD41A0B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AD6FD16-EC51-9443-82A2-9EA82C6654D3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74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84002" name="Tijdelijke aanduiding voor dianummer 1">
            <a:extLst>
              <a:ext uri="{FF2B5EF4-FFF2-40B4-BE49-F238E27FC236}">
                <a16:creationId xmlns:a16="http://schemas.microsoft.com/office/drawing/2014/main" id="{1BAE3C95-4C90-5227-0DCC-267E29FF702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AB26B4C-5EE5-0E43-BCDC-7AAD44FD421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74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B15ABB-04BC-5821-2D5E-40D7C0B4B7F4}"/>
              </a:ext>
            </a:extLst>
          </p:cNvPr>
          <p:cNvSpPr txBox="1"/>
          <p:nvPr/>
        </p:nvSpPr>
        <p:spPr>
          <a:xfrm>
            <a:off x="2973389" y="981075"/>
            <a:ext cx="719613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Bolivia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&gt; Recife – Friedrichshafen &gt; 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Lorch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84004" name="Picture 6">
            <a:extLst>
              <a:ext uri="{FF2B5EF4-FFF2-40B4-BE49-F238E27FC236}">
                <a16:creationId xmlns:a16="http://schemas.microsoft.com/office/drawing/2014/main" id="{CD0C4B33-ECB9-FA32-8DB6-EA0CD9ED6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2127250"/>
            <a:ext cx="3444875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4005" name="Picture 5">
            <a:extLst>
              <a:ext uri="{FF2B5EF4-FFF2-40B4-BE49-F238E27FC236}">
                <a16:creationId xmlns:a16="http://schemas.microsoft.com/office/drawing/2014/main" id="{C26EBA84-FDF4-A59E-E892-760D114C6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2122488"/>
            <a:ext cx="1419225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4006" name="Picture 8">
            <a:extLst>
              <a:ext uri="{FF2B5EF4-FFF2-40B4-BE49-F238E27FC236}">
                <a16:creationId xmlns:a16="http://schemas.microsoft.com/office/drawing/2014/main" id="{BB653A69-9776-8B46-B278-C784C5E68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2132013"/>
            <a:ext cx="2909888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1">
            <a:extLst>
              <a:ext uri="{FF2B5EF4-FFF2-40B4-BE49-F238E27FC236}">
                <a16:creationId xmlns:a16="http://schemas.microsoft.com/office/drawing/2014/main" id="{22E56FFC-1A6B-0B58-B78E-76B90B48B41F}"/>
              </a:ext>
            </a:extLst>
          </p:cNvPr>
          <p:cNvSpPr txBox="1"/>
          <p:nvPr/>
        </p:nvSpPr>
        <p:spPr>
          <a:xfrm>
            <a:off x="1992314" y="5181600"/>
            <a:ext cx="748823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 </a:t>
            </a:r>
            <a:r>
              <a:rPr lang="nl-NL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Bolivianos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Speciale opdrukserie: 1B50,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3B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, 6B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49" name="Text Box 2">
            <a:extLst>
              <a:ext uri="{FF2B5EF4-FFF2-40B4-BE49-F238E27FC236}">
                <a16:creationId xmlns:a16="http://schemas.microsoft.com/office/drawing/2014/main" id="{4F3D933A-021F-8A7C-A36D-0ADD12523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49FAF98D-0B06-664A-9EEA-AEB109E859FB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75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86050" name="Tijdelijke aanduiding voor dianummer 1">
            <a:extLst>
              <a:ext uri="{FF2B5EF4-FFF2-40B4-BE49-F238E27FC236}">
                <a16:creationId xmlns:a16="http://schemas.microsoft.com/office/drawing/2014/main" id="{7D248D09-B251-9BE8-1D7E-76F9E6E70F7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738A4C37-FC63-E041-91CA-48CEA4B59892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75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E5F324-D6B7-943F-B902-24A241E48582}"/>
              </a:ext>
            </a:extLst>
          </p:cNvPr>
          <p:cNvSpPr txBox="1"/>
          <p:nvPr/>
        </p:nvSpPr>
        <p:spPr>
          <a:xfrm>
            <a:off x="2973389" y="981075"/>
            <a:ext cx="719613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Bolivia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&gt; Recife – Friedrichshafen &gt; 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Lorch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86052" name="Picture 6">
            <a:extLst>
              <a:ext uri="{FF2B5EF4-FFF2-40B4-BE49-F238E27FC236}">
                <a16:creationId xmlns:a16="http://schemas.microsoft.com/office/drawing/2014/main" id="{74519E21-A274-43BA-788F-19DA3CFB6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2127250"/>
            <a:ext cx="3444875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6053" name="Picture 5">
            <a:extLst>
              <a:ext uri="{FF2B5EF4-FFF2-40B4-BE49-F238E27FC236}">
                <a16:creationId xmlns:a16="http://schemas.microsoft.com/office/drawing/2014/main" id="{D44E5E3A-E332-6CB9-687B-FF4F64B72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2122488"/>
            <a:ext cx="1419225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6054" name="Picture 8">
            <a:extLst>
              <a:ext uri="{FF2B5EF4-FFF2-40B4-BE49-F238E27FC236}">
                <a16:creationId xmlns:a16="http://schemas.microsoft.com/office/drawing/2014/main" id="{4734FE0A-F106-3046-D6FB-36754983D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2132013"/>
            <a:ext cx="2909888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kstvak 1">
            <a:extLst>
              <a:ext uri="{FF2B5EF4-FFF2-40B4-BE49-F238E27FC236}">
                <a16:creationId xmlns:a16="http://schemas.microsoft.com/office/drawing/2014/main" id="{B18ACBDD-7BA6-1F5E-4261-9570B40DF741}"/>
              </a:ext>
            </a:extLst>
          </p:cNvPr>
          <p:cNvSpPr txBox="1"/>
          <p:nvPr/>
        </p:nvSpPr>
        <p:spPr>
          <a:xfrm>
            <a:off x="1992314" y="5181600"/>
            <a:ext cx="748823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3 </a:t>
            </a:r>
            <a:r>
              <a:rPr lang="nl-NL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Bolivianos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+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25 </a:t>
            </a:r>
            <a:r>
              <a:rPr lang="nl-NL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centavos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La Paz &gt; Recife (Lloyd </a:t>
            </a:r>
            <a:r>
              <a:rPr lang="nl-NL" b="1" dirty="0" err="1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Aereo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)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86056" name="Picture 11">
            <a:extLst>
              <a:ext uri="{FF2B5EF4-FFF2-40B4-BE49-F238E27FC236}">
                <a16:creationId xmlns:a16="http://schemas.microsoft.com/office/drawing/2014/main" id="{C82B476D-3DA6-CEA8-35D9-DE87550698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38" y="3475038"/>
            <a:ext cx="2273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6057" name="Picture 12">
            <a:extLst>
              <a:ext uri="{FF2B5EF4-FFF2-40B4-BE49-F238E27FC236}">
                <a16:creationId xmlns:a16="http://schemas.microsoft.com/office/drawing/2014/main" id="{71631824-0BFD-25A4-42AC-3415CF596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08663" y="3416301"/>
            <a:ext cx="27051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7" name="Text Box 2">
            <a:extLst>
              <a:ext uri="{FF2B5EF4-FFF2-40B4-BE49-F238E27FC236}">
                <a16:creationId xmlns:a16="http://schemas.microsoft.com/office/drawing/2014/main" id="{7473F65B-69D8-DFB2-7B6E-CB6D6BB41F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63F15F5-F2CC-F142-B122-0658EFDB705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76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88098" name="Tijdelijke aanduiding voor dianummer 1">
            <a:extLst>
              <a:ext uri="{FF2B5EF4-FFF2-40B4-BE49-F238E27FC236}">
                <a16:creationId xmlns:a16="http://schemas.microsoft.com/office/drawing/2014/main" id="{A779F8CD-B9F7-B3D2-9980-237873C63979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91244620-E668-8E45-ACBE-DA51904E9792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76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30C796-968A-4AB9-1A83-C94A5EB75F7B}"/>
              </a:ext>
            </a:extLst>
          </p:cNvPr>
          <p:cNvSpPr txBox="1"/>
          <p:nvPr/>
        </p:nvSpPr>
        <p:spPr>
          <a:xfrm>
            <a:off x="2973389" y="981075"/>
            <a:ext cx="719613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Bolivia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&gt; Recife – Friedrichshafen &gt; 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Lorch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88100" name="Picture 6">
            <a:extLst>
              <a:ext uri="{FF2B5EF4-FFF2-40B4-BE49-F238E27FC236}">
                <a16:creationId xmlns:a16="http://schemas.microsoft.com/office/drawing/2014/main" id="{3692EDB0-3A78-BC6E-D1D4-F9E774B99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2127250"/>
            <a:ext cx="3444875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8101" name="Picture 5">
            <a:extLst>
              <a:ext uri="{FF2B5EF4-FFF2-40B4-BE49-F238E27FC236}">
                <a16:creationId xmlns:a16="http://schemas.microsoft.com/office/drawing/2014/main" id="{8B752536-84C7-F665-A721-A19F762F3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2122488"/>
            <a:ext cx="1419225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8102" name="Picture 8">
            <a:extLst>
              <a:ext uri="{FF2B5EF4-FFF2-40B4-BE49-F238E27FC236}">
                <a16:creationId xmlns:a16="http://schemas.microsoft.com/office/drawing/2014/main" id="{23B497A5-3BCD-69E9-9D11-4336EA404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2132013"/>
            <a:ext cx="2909888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8103" name="Picture 11">
            <a:extLst>
              <a:ext uri="{FF2B5EF4-FFF2-40B4-BE49-F238E27FC236}">
                <a16:creationId xmlns:a16="http://schemas.microsoft.com/office/drawing/2014/main" id="{22E9442A-100F-9364-4BA5-67D03AB3F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38" y="3475038"/>
            <a:ext cx="2273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8104" name="Picture 12">
            <a:extLst>
              <a:ext uri="{FF2B5EF4-FFF2-40B4-BE49-F238E27FC236}">
                <a16:creationId xmlns:a16="http://schemas.microsoft.com/office/drawing/2014/main" id="{67B1C2A0-C96C-92EC-35D7-E97830E66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08663" y="3416301"/>
            <a:ext cx="27051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8105" name="Picture 4">
            <a:extLst>
              <a:ext uri="{FF2B5EF4-FFF2-40B4-BE49-F238E27FC236}">
                <a16:creationId xmlns:a16="http://schemas.microsoft.com/office/drawing/2014/main" id="{D1A70627-AE5E-B2FC-CAC1-34715517F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4967288"/>
            <a:ext cx="270510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5" name="Text Box 2">
            <a:extLst>
              <a:ext uri="{FF2B5EF4-FFF2-40B4-BE49-F238E27FC236}">
                <a16:creationId xmlns:a16="http://schemas.microsoft.com/office/drawing/2014/main" id="{585EBCEF-7572-A822-0B2D-E3C4DDCF0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7B7BBD40-70A3-6F42-BF27-CCCD9A56EBE4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77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90146" name="Tijdelijke aanduiding voor dianummer 1">
            <a:extLst>
              <a:ext uri="{FF2B5EF4-FFF2-40B4-BE49-F238E27FC236}">
                <a16:creationId xmlns:a16="http://schemas.microsoft.com/office/drawing/2014/main" id="{56277474-1245-56B0-7D72-FEDBACAC7C4B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B5905A1A-CAE2-634B-A548-9561E9E6B262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77</a:t>
            </a:fld>
            <a:endParaRPr lang="nl-NL" altLang="en-NL" dirty="0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5B792B-DBDC-0A3D-3BAF-DF8B3D58F6AD}"/>
              </a:ext>
            </a:extLst>
          </p:cNvPr>
          <p:cNvSpPr txBox="1"/>
          <p:nvPr/>
        </p:nvSpPr>
        <p:spPr>
          <a:xfrm>
            <a:off x="2973389" y="981075"/>
            <a:ext cx="719613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Bolivia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&gt; Recife – Friedrichshafen &gt; 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Lorch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90148" name="Picture 6">
            <a:extLst>
              <a:ext uri="{FF2B5EF4-FFF2-40B4-BE49-F238E27FC236}">
                <a16:creationId xmlns:a16="http://schemas.microsoft.com/office/drawing/2014/main" id="{78E58617-DC4F-A912-89B3-E2C0D9840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2127250"/>
            <a:ext cx="3444875" cy="275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49" name="Picture 5">
            <a:extLst>
              <a:ext uri="{FF2B5EF4-FFF2-40B4-BE49-F238E27FC236}">
                <a16:creationId xmlns:a16="http://schemas.microsoft.com/office/drawing/2014/main" id="{F0B18683-7FAC-AB54-FB97-A8DE6E569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2122488"/>
            <a:ext cx="1419225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0" name="Picture 8">
            <a:extLst>
              <a:ext uri="{FF2B5EF4-FFF2-40B4-BE49-F238E27FC236}">
                <a16:creationId xmlns:a16="http://schemas.microsoft.com/office/drawing/2014/main" id="{2453A88C-C2A0-DAD0-0B9E-0AAF103FE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2350" y="2132013"/>
            <a:ext cx="2909888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1" name="Picture 11">
            <a:extLst>
              <a:ext uri="{FF2B5EF4-FFF2-40B4-BE49-F238E27FC236}">
                <a16:creationId xmlns:a16="http://schemas.microsoft.com/office/drawing/2014/main" id="{91689BF0-A156-56F7-BC3A-371395D4E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938" y="3475038"/>
            <a:ext cx="22733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2" name="Picture 12">
            <a:extLst>
              <a:ext uri="{FF2B5EF4-FFF2-40B4-BE49-F238E27FC236}">
                <a16:creationId xmlns:a16="http://schemas.microsoft.com/office/drawing/2014/main" id="{1BA77769-0B51-4D65-6CAF-71F0D6CF1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08663" y="3416301"/>
            <a:ext cx="27051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3" name="Picture 4">
            <a:extLst>
              <a:ext uri="{FF2B5EF4-FFF2-40B4-BE49-F238E27FC236}">
                <a16:creationId xmlns:a16="http://schemas.microsoft.com/office/drawing/2014/main" id="{752A13D7-19B5-6638-2D9F-76768ED0F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4967288"/>
            <a:ext cx="2705100" cy="150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0154" name="Picture 3">
            <a:extLst>
              <a:ext uri="{FF2B5EF4-FFF2-40B4-BE49-F238E27FC236}">
                <a16:creationId xmlns:a16="http://schemas.microsoft.com/office/drawing/2014/main" id="{CC70E68D-7E83-CFA4-5914-057288542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326" y="4997450"/>
            <a:ext cx="189071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3" name="Tijdelijke aanduiding voor dianummer 1">
            <a:extLst>
              <a:ext uri="{FF2B5EF4-FFF2-40B4-BE49-F238E27FC236}">
                <a16:creationId xmlns:a16="http://schemas.microsoft.com/office/drawing/2014/main" id="{5FBFCF81-78B7-25FE-912B-70D8C582F2F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00F5348B-82C5-8D4A-97CE-D6DBD975B00B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78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62D8BC-5123-F14C-FF8D-4CF9A44384A6}"/>
              </a:ext>
            </a:extLst>
          </p:cNvPr>
          <p:cNvSpPr txBox="1"/>
          <p:nvPr/>
        </p:nvSpPr>
        <p:spPr>
          <a:xfrm>
            <a:off x="2973389" y="981075"/>
            <a:ext cx="719613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Bolivia &gt; Recife – Friedrichshafen &gt; 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Lorch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92195" name="Picture 3">
            <a:extLst>
              <a:ext uri="{FF2B5EF4-FFF2-40B4-BE49-F238E27FC236}">
                <a16:creationId xmlns:a16="http://schemas.microsoft.com/office/drawing/2014/main" id="{CC7EA159-DB51-0299-275F-64BAB65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2127251"/>
            <a:ext cx="2657475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2203" name="Text Box 2">
            <a:extLst>
              <a:ext uri="{FF2B5EF4-FFF2-40B4-BE49-F238E27FC236}">
                <a16:creationId xmlns:a16="http://schemas.microsoft.com/office/drawing/2014/main" id="{85238BBC-0A35-3FF9-0E0B-664C647AB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BA308B8-1FF4-2C4A-A8E5-D21C257EEA9E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78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392206" name="Picture 4">
            <a:extLst>
              <a:ext uri="{FF2B5EF4-FFF2-40B4-BE49-F238E27FC236}">
                <a16:creationId xmlns:a16="http://schemas.microsoft.com/office/drawing/2014/main" id="{6CEA240D-48A4-6734-ED97-549178460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338389"/>
            <a:ext cx="2532063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71EB6EA8-22D9-DE42-111D-121BEEA23E36}"/>
              </a:ext>
            </a:extLst>
          </p:cNvPr>
          <p:cNvSpPr/>
          <p:nvPr/>
        </p:nvSpPr>
        <p:spPr bwMode="auto">
          <a:xfrm>
            <a:off x="3071664" y="3078164"/>
            <a:ext cx="2287186" cy="782885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chemeClr val="bg1"/>
              </a:solidFill>
              <a:latin typeface="Times New Roman" pitchFamily="-103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89EE77-67DB-29A0-FE44-9E22F6AD20E9}"/>
              </a:ext>
            </a:extLst>
          </p:cNvPr>
          <p:cNvSpPr/>
          <p:nvPr/>
        </p:nvSpPr>
        <p:spPr bwMode="auto">
          <a:xfrm>
            <a:off x="1991544" y="2997200"/>
            <a:ext cx="1080120" cy="1295896"/>
          </a:xfrm>
          <a:prstGeom prst="rect">
            <a:avLst/>
          </a:prstGeom>
          <a:solidFill>
            <a:srgbClr val="FFFF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chemeClr val="bg1"/>
              </a:solidFill>
              <a:latin typeface="Times New Roman" pitchFamily="-103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3" name="Tijdelijke aanduiding voor dianummer 1">
            <a:extLst>
              <a:ext uri="{FF2B5EF4-FFF2-40B4-BE49-F238E27FC236}">
                <a16:creationId xmlns:a16="http://schemas.microsoft.com/office/drawing/2014/main" id="{5FBFCF81-78B7-25FE-912B-70D8C582F2F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00F5348B-82C5-8D4A-97CE-D6DBD975B00B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79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62D8BC-5123-F14C-FF8D-4CF9A44384A6}"/>
              </a:ext>
            </a:extLst>
          </p:cNvPr>
          <p:cNvSpPr txBox="1"/>
          <p:nvPr/>
        </p:nvSpPr>
        <p:spPr>
          <a:xfrm>
            <a:off x="2973389" y="981075"/>
            <a:ext cx="719613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Bolivia &gt; Recife – Friedrichshafen &gt; 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Lorch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92195" name="Picture 3">
            <a:extLst>
              <a:ext uri="{FF2B5EF4-FFF2-40B4-BE49-F238E27FC236}">
                <a16:creationId xmlns:a16="http://schemas.microsoft.com/office/drawing/2014/main" id="{CC7EA159-DB51-0299-275F-64BAB65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2127251"/>
            <a:ext cx="2657475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2203" name="Text Box 2">
            <a:extLst>
              <a:ext uri="{FF2B5EF4-FFF2-40B4-BE49-F238E27FC236}">
                <a16:creationId xmlns:a16="http://schemas.microsoft.com/office/drawing/2014/main" id="{85238BBC-0A35-3FF9-0E0B-664C647AB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BA308B8-1FF4-2C4A-A8E5-D21C257EEA9E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79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392206" name="Picture 4">
            <a:extLst>
              <a:ext uri="{FF2B5EF4-FFF2-40B4-BE49-F238E27FC236}">
                <a16:creationId xmlns:a16="http://schemas.microsoft.com/office/drawing/2014/main" id="{6CEA240D-48A4-6734-ED97-549178460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338389"/>
            <a:ext cx="2532063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71EB6EA8-22D9-DE42-111D-121BEEA23E36}"/>
              </a:ext>
            </a:extLst>
          </p:cNvPr>
          <p:cNvSpPr/>
          <p:nvPr/>
        </p:nvSpPr>
        <p:spPr bwMode="auto">
          <a:xfrm>
            <a:off x="3071664" y="3078164"/>
            <a:ext cx="2287186" cy="782885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chemeClr val="bg1"/>
              </a:solidFill>
              <a:latin typeface="Times New Roman" pitchFamily="-103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89EE77-67DB-29A0-FE44-9E22F6AD20E9}"/>
              </a:ext>
            </a:extLst>
          </p:cNvPr>
          <p:cNvSpPr/>
          <p:nvPr/>
        </p:nvSpPr>
        <p:spPr bwMode="auto">
          <a:xfrm>
            <a:off x="1991544" y="2997200"/>
            <a:ext cx="1080120" cy="1295896"/>
          </a:xfrm>
          <a:prstGeom prst="rect">
            <a:avLst/>
          </a:prstGeom>
          <a:solidFill>
            <a:srgbClr val="FFFF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chemeClr val="bg1"/>
              </a:solidFill>
              <a:latin typeface="Times New Roman" pitchFamily="-103" charset="0"/>
            </a:endParaRPr>
          </a:p>
        </p:txBody>
      </p:sp>
      <p:sp>
        <p:nvSpPr>
          <p:cNvPr id="4" name="Tekstvak 1">
            <a:extLst>
              <a:ext uri="{FF2B5EF4-FFF2-40B4-BE49-F238E27FC236}">
                <a16:creationId xmlns:a16="http://schemas.microsoft.com/office/drawing/2014/main" id="{C3CABDAB-7623-82DD-B835-174962F4E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563" y="2708275"/>
            <a:ext cx="2233612" cy="36988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nl-NL" altLang="en-NL" b="1">
                <a:solidFill>
                  <a:srgbClr val="FF0000"/>
                </a:solidFill>
              </a:rPr>
              <a:t>Hugo Eckener (com)</a:t>
            </a:r>
          </a:p>
        </p:txBody>
      </p:sp>
      <p:sp>
        <p:nvSpPr>
          <p:cNvPr id="6" name="Oval 14">
            <a:extLst>
              <a:ext uri="{FF2B5EF4-FFF2-40B4-BE49-F238E27FC236}">
                <a16:creationId xmlns:a16="http://schemas.microsoft.com/office/drawing/2014/main" id="{9B952763-38D7-30F1-54C2-215C7B23C8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4463" y="2349500"/>
            <a:ext cx="2311400" cy="647700"/>
          </a:xfrm>
          <a:prstGeom prst="ellipse">
            <a:avLst/>
          </a:prstGeom>
          <a:solidFill>
            <a:srgbClr val="FFFF00">
              <a:alpha val="2509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cxnSp>
        <p:nvCxnSpPr>
          <p:cNvPr id="7" name="Straight Arrow Connector 16">
            <a:extLst>
              <a:ext uri="{FF2B5EF4-FFF2-40B4-BE49-F238E27FC236}">
                <a16:creationId xmlns:a16="http://schemas.microsoft.com/office/drawing/2014/main" id="{00C13639-E531-7E70-19E7-2D408114F855}"/>
              </a:ext>
            </a:extLst>
          </p:cNvPr>
          <p:cNvCxnSpPr>
            <a:cxnSpLocks noChangeShapeType="1"/>
            <a:endCxn id="4" idx="1"/>
          </p:cNvCxnSpPr>
          <p:nvPr/>
        </p:nvCxnSpPr>
        <p:spPr bwMode="auto">
          <a:xfrm>
            <a:off x="7535863" y="2708275"/>
            <a:ext cx="647700" cy="18573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5256291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5" name="Text Box 2">
            <a:extLst>
              <a:ext uri="{FF2B5EF4-FFF2-40B4-BE49-F238E27FC236}">
                <a16:creationId xmlns:a16="http://schemas.microsoft.com/office/drawing/2014/main" id="{AD695B5D-04AC-44BD-3A0F-960D481E1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E913092-6499-544C-92B6-6AB4C3ED5E11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8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61826" name="Tijdelijke aanduiding voor dianummer 1">
            <a:extLst>
              <a:ext uri="{FF2B5EF4-FFF2-40B4-BE49-F238E27FC236}">
                <a16:creationId xmlns:a16="http://schemas.microsoft.com/office/drawing/2014/main" id="{659C1C4A-1960-E4AA-F35D-4A5E7B91F85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44559564-10B8-F742-812D-E8A78324FA80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DAF4C3-61E8-E324-044E-CF35D8EA8375}"/>
              </a:ext>
            </a:extLst>
          </p:cNvPr>
          <p:cNvSpPr txBox="1"/>
          <p:nvPr/>
        </p:nvSpPr>
        <p:spPr>
          <a:xfrm>
            <a:off x="2973389" y="981075"/>
            <a:ext cx="719613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Lakehurst – Friedrichshafen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61828" name="Picture 6">
            <a:extLst>
              <a:ext uri="{FF2B5EF4-FFF2-40B4-BE49-F238E27FC236}">
                <a16:creationId xmlns:a16="http://schemas.microsoft.com/office/drawing/2014/main" id="{BB8C81F2-A51C-969B-CAB4-3E0BD0FE2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4" y="2205039"/>
            <a:ext cx="4643437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955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3" name="Tijdelijke aanduiding voor dianummer 1">
            <a:extLst>
              <a:ext uri="{FF2B5EF4-FFF2-40B4-BE49-F238E27FC236}">
                <a16:creationId xmlns:a16="http://schemas.microsoft.com/office/drawing/2014/main" id="{5FBFCF81-78B7-25FE-912B-70D8C582F2F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00F5348B-82C5-8D4A-97CE-D6DBD975B00B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80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62D8BC-5123-F14C-FF8D-4CF9A44384A6}"/>
              </a:ext>
            </a:extLst>
          </p:cNvPr>
          <p:cNvSpPr txBox="1"/>
          <p:nvPr/>
        </p:nvSpPr>
        <p:spPr>
          <a:xfrm>
            <a:off x="2973389" y="981075"/>
            <a:ext cx="719613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Bolivia &gt; Recife – Friedrichshafen &gt; 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Lorch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92195" name="Picture 3">
            <a:extLst>
              <a:ext uri="{FF2B5EF4-FFF2-40B4-BE49-F238E27FC236}">
                <a16:creationId xmlns:a16="http://schemas.microsoft.com/office/drawing/2014/main" id="{CC7EA159-DB51-0299-275F-64BAB65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2127251"/>
            <a:ext cx="2657475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2203" name="Text Box 2">
            <a:extLst>
              <a:ext uri="{FF2B5EF4-FFF2-40B4-BE49-F238E27FC236}">
                <a16:creationId xmlns:a16="http://schemas.microsoft.com/office/drawing/2014/main" id="{85238BBC-0A35-3FF9-0E0B-664C647AB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BA308B8-1FF4-2C4A-A8E5-D21C257EEA9E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80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392206" name="Picture 4">
            <a:extLst>
              <a:ext uri="{FF2B5EF4-FFF2-40B4-BE49-F238E27FC236}">
                <a16:creationId xmlns:a16="http://schemas.microsoft.com/office/drawing/2014/main" id="{6CEA240D-48A4-6734-ED97-549178460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338389"/>
            <a:ext cx="2532063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71EB6EA8-22D9-DE42-111D-121BEEA23E36}"/>
              </a:ext>
            </a:extLst>
          </p:cNvPr>
          <p:cNvSpPr/>
          <p:nvPr/>
        </p:nvSpPr>
        <p:spPr bwMode="auto">
          <a:xfrm>
            <a:off x="3071664" y="3078164"/>
            <a:ext cx="2287186" cy="782885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chemeClr val="bg1"/>
              </a:solidFill>
              <a:latin typeface="Times New Roman" pitchFamily="-103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89EE77-67DB-29A0-FE44-9E22F6AD20E9}"/>
              </a:ext>
            </a:extLst>
          </p:cNvPr>
          <p:cNvSpPr/>
          <p:nvPr/>
        </p:nvSpPr>
        <p:spPr bwMode="auto">
          <a:xfrm>
            <a:off x="1991544" y="2997200"/>
            <a:ext cx="1080120" cy="1295896"/>
          </a:xfrm>
          <a:prstGeom prst="rect">
            <a:avLst/>
          </a:prstGeom>
          <a:solidFill>
            <a:srgbClr val="FFFF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chemeClr val="bg1"/>
              </a:solidFill>
              <a:latin typeface="Times New Roman" pitchFamily="-103" charset="0"/>
            </a:endParaRPr>
          </a:p>
        </p:txBody>
      </p:sp>
      <p:sp>
        <p:nvSpPr>
          <p:cNvPr id="4" name="Tekstvak 1">
            <a:extLst>
              <a:ext uri="{FF2B5EF4-FFF2-40B4-BE49-F238E27FC236}">
                <a16:creationId xmlns:a16="http://schemas.microsoft.com/office/drawing/2014/main" id="{6B0C6D42-A47A-EFFC-5B15-484884DCC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2125" y="5364163"/>
            <a:ext cx="2305050" cy="3683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nl-NL" altLang="en-NL" b="1">
                <a:solidFill>
                  <a:srgbClr val="FF0000"/>
                </a:solidFill>
              </a:rPr>
              <a:t>Ernst Lehmann (kap)</a:t>
            </a:r>
          </a:p>
        </p:txBody>
      </p:sp>
      <p:sp>
        <p:nvSpPr>
          <p:cNvPr id="6" name="Oval 17">
            <a:extLst>
              <a:ext uri="{FF2B5EF4-FFF2-40B4-BE49-F238E27FC236}">
                <a16:creationId xmlns:a16="http://schemas.microsoft.com/office/drawing/2014/main" id="{8A9675F9-7396-3526-5D0F-C26FFDEC52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76864" y="4508501"/>
            <a:ext cx="2655887" cy="855663"/>
          </a:xfrm>
          <a:prstGeom prst="ellipse">
            <a:avLst/>
          </a:prstGeom>
          <a:solidFill>
            <a:srgbClr val="FFFF00">
              <a:alpha val="2509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cxnSp>
        <p:nvCxnSpPr>
          <p:cNvPr id="7" name="Straight Arrow Connector 18">
            <a:extLst>
              <a:ext uri="{FF2B5EF4-FFF2-40B4-BE49-F238E27FC236}">
                <a16:creationId xmlns:a16="http://schemas.microsoft.com/office/drawing/2014/main" id="{CBB41CE3-D626-0A2B-19F2-EEA8D7C8E3BA}"/>
              </a:ext>
            </a:extLst>
          </p:cNvPr>
          <p:cNvCxnSpPr>
            <a:cxnSpLocks/>
            <a:endCxn id="4" idx="0"/>
          </p:cNvCxnSpPr>
          <p:nvPr/>
        </p:nvCxnSpPr>
        <p:spPr bwMode="auto">
          <a:xfrm>
            <a:off x="8040688" y="4941889"/>
            <a:ext cx="1223962" cy="422275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25578372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3" name="Tijdelijke aanduiding voor dianummer 1">
            <a:extLst>
              <a:ext uri="{FF2B5EF4-FFF2-40B4-BE49-F238E27FC236}">
                <a16:creationId xmlns:a16="http://schemas.microsoft.com/office/drawing/2014/main" id="{5FBFCF81-78B7-25FE-912B-70D8C582F2F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00F5348B-82C5-8D4A-97CE-D6DBD975B00B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81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62D8BC-5123-F14C-FF8D-4CF9A44384A6}"/>
              </a:ext>
            </a:extLst>
          </p:cNvPr>
          <p:cNvSpPr txBox="1"/>
          <p:nvPr/>
        </p:nvSpPr>
        <p:spPr>
          <a:xfrm>
            <a:off x="2973389" y="981075"/>
            <a:ext cx="719613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Bolivia &gt; Recife – Friedrichshafen &gt; 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Lorch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392195" name="Picture 3">
            <a:extLst>
              <a:ext uri="{FF2B5EF4-FFF2-40B4-BE49-F238E27FC236}">
                <a16:creationId xmlns:a16="http://schemas.microsoft.com/office/drawing/2014/main" id="{CC7EA159-DB51-0299-275F-64BAB653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6" y="2127251"/>
            <a:ext cx="2657475" cy="314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2203" name="Text Box 2">
            <a:extLst>
              <a:ext uri="{FF2B5EF4-FFF2-40B4-BE49-F238E27FC236}">
                <a16:creationId xmlns:a16="http://schemas.microsoft.com/office/drawing/2014/main" id="{85238BBC-0A35-3FF9-0E0B-664C647ABB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EBA308B8-1FF4-2C4A-A8E5-D21C257EEA9E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81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392206" name="Picture 4">
            <a:extLst>
              <a:ext uri="{FF2B5EF4-FFF2-40B4-BE49-F238E27FC236}">
                <a16:creationId xmlns:a16="http://schemas.microsoft.com/office/drawing/2014/main" id="{6CEA240D-48A4-6734-ED97-549178460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7" y="2338389"/>
            <a:ext cx="2532063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ight Arrow 1">
            <a:extLst>
              <a:ext uri="{FF2B5EF4-FFF2-40B4-BE49-F238E27FC236}">
                <a16:creationId xmlns:a16="http://schemas.microsoft.com/office/drawing/2014/main" id="{71EB6EA8-22D9-DE42-111D-121BEEA23E36}"/>
              </a:ext>
            </a:extLst>
          </p:cNvPr>
          <p:cNvSpPr/>
          <p:nvPr/>
        </p:nvSpPr>
        <p:spPr bwMode="auto">
          <a:xfrm>
            <a:off x="3071664" y="3078164"/>
            <a:ext cx="2287186" cy="782885"/>
          </a:xfrm>
          <a:prstGeom prst="rightArrow">
            <a:avLst/>
          </a:prstGeom>
          <a:solidFill>
            <a:srgbClr val="FFFF00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chemeClr val="bg1"/>
              </a:solidFill>
              <a:latin typeface="Times New Roman" pitchFamily="-103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89EE77-67DB-29A0-FE44-9E22F6AD20E9}"/>
              </a:ext>
            </a:extLst>
          </p:cNvPr>
          <p:cNvSpPr/>
          <p:nvPr/>
        </p:nvSpPr>
        <p:spPr bwMode="auto">
          <a:xfrm>
            <a:off x="1991544" y="2997200"/>
            <a:ext cx="1080120" cy="1295896"/>
          </a:xfrm>
          <a:prstGeom prst="rect">
            <a:avLst/>
          </a:prstGeom>
          <a:solidFill>
            <a:srgbClr val="FFFF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en-NL" sz="2400">
              <a:solidFill>
                <a:schemeClr val="bg1"/>
              </a:solidFill>
              <a:latin typeface="Times New Roman" pitchFamily="-103" charset="0"/>
            </a:endParaRPr>
          </a:p>
        </p:txBody>
      </p:sp>
      <p:sp>
        <p:nvSpPr>
          <p:cNvPr id="4" name="Tekstvak 1">
            <a:extLst>
              <a:ext uri="{FF2B5EF4-FFF2-40B4-BE49-F238E27FC236}">
                <a16:creationId xmlns:a16="http://schemas.microsoft.com/office/drawing/2014/main" id="{5725948F-389C-B685-8279-29E1ABB48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1" y="4859339"/>
            <a:ext cx="1800225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nl-NL" altLang="en-NL" b="1" dirty="0">
                <a:solidFill>
                  <a:srgbClr val="FF0000"/>
                </a:solidFill>
              </a:rPr>
              <a:t>Max </a:t>
            </a:r>
            <a:r>
              <a:rPr lang="nl-NL" altLang="en-NL" b="1" dirty="0" err="1">
                <a:solidFill>
                  <a:srgbClr val="FF0000"/>
                </a:solidFill>
              </a:rPr>
              <a:t>Pruss</a:t>
            </a:r>
            <a:r>
              <a:rPr lang="nl-NL" altLang="en-NL" b="1" dirty="0">
                <a:solidFill>
                  <a:srgbClr val="FF0000"/>
                </a:solidFill>
              </a:rPr>
              <a:t> (</a:t>
            </a:r>
            <a:r>
              <a:rPr lang="nl-NL" altLang="en-NL" b="1" dirty="0" err="1">
                <a:solidFill>
                  <a:srgbClr val="FF0000"/>
                </a:solidFill>
              </a:rPr>
              <a:t>nav</a:t>
            </a:r>
            <a:r>
              <a:rPr lang="nl-NL" altLang="en-NL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" name="Oval 22">
            <a:extLst>
              <a:ext uri="{FF2B5EF4-FFF2-40B4-BE49-F238E27FC236}">
                <a16:creationId xmlns:a16="http://schemas.microsoft.com/office/drawing/2014/main" id="{FADBAF74-60B1-6D7F-B6AC-9178046C083D}"/>
              </a:ext>
            </a:extLst>
          </p:cNvPr>
          <p:cNvSpPr>
            <a:spLocks noChangeArrowheads="1"/>
          </p:cNvSpPr>
          <p:nvPr/>
        </p:nvSpPr>
        <p:spPr bwMode="auto">
          <a:xfrm rot="2379548">
            <a:off x="5387975" y="4090988"/>
            <a:ext cx="1543050" cy="647700"/>
          </a:xfrm>
          <a:prstGeom prst="ellipse">
            <a:avLst/>
          </a:prstGeom>
          <a:solidFill>
            <a:srgbClr val="FFFF00">
              <a:alpha val="25098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NL" altLang="en-NL"/>
          </a:p>
        </p:txBody>
      </p:sp>
      <p:cxnSp>
        <p:nvCxnSpPr>
          <p:cNvPr id="7" name="Straight Arrow Connector 23">
            <a:extLst>
              <a:ext uri="{FF2B5EF4-FFF2-40B4-BE49-F238E27FC236}">
                <a16:creationId xmlns:a16="http://schemas.microsoft.com/office/drawing/2014/main" id="{D3D165D6-7AB8-C292-536F-9C8678C27683}"/>
              </a:ext>
            </a:extLst>
          </p:cNvPr>
          <p:cNvCxnSpPr>
            <a:cxnSpLocks/>
          </p:cNvCxnSpPr>
          <p:nvPr/>
        </p:nvCxnSpPr>
        <p:spPr bwMode="auto">
          <a:xfrm flipH="1">
            <a:off x="4733926" y="4360864"/>
            <a:ext cx="925513" cy="7191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2637845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Text Box 2">
            <a:extLst>
              <a:ext uri="{FF2B5EF4-FFF2-40B4-BE49-F238E27FC236}">
                <a16:creationId xmlns:a16="http://schemas.microsoft.com/office/drawing/2014/main" id="{31549348-4EA6-4E15-C4B6-7A9F426D5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2098CF7-7B45-944A-A1C9-C56F98490294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82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94242" name="Tijdelijke aanduiding voor dianummer 1">
            <a:extLst>
              <a:ext uri="{FF2B5EF4-FFF2-40B4-BE49-F238E27FC236}">
                <a16:creationId xmlns:a16="http://schemas.microsoft.com/office/drawing/2014/main" id="{EE5C96D3-37F5-C596-A239-93824D37833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C559C0F-1E47-8947-9116-F96B8AE02A76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82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94243" name="Rectangle 2">
            <a:extLst>
              <a:ext uri="{FF2B5EF4-FFF2-40B4-BE49-F238E27FC236}">
                <a16:creationId xmlns:a16="http://schemas.microsoft.com/office/drawing/2014/main" id="{5D930EDA-32EE-855A-3E74-78386980D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2871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394244" name="Rectangle 3">
            <a:extLst>
              <a:ext uri="{FF2B5EF4-FFF2-40B4-BE49-F238E27FC236}">
                <a16:creationId xmlns:a16="http://schemas.microsoft.com/office/drawing/2014/main" id="{AD66B106-C9DF-192A-BBE5-5871943F2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42555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A9F8A9-D188-FBFF-2CEC-1D76CC7C9717}"/>
              </a:ext>
            </a:extLst>
          </p:cNvPr>
          <p:cNvSpPr txBox="1"/>
          <p:nvPr/>
        </p:nvSpPr>
        <p:spPr>
          <a:xfrm>
            <a:off x="2973389" y="981075"/>
            <a:ext cx="719613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Post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uit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overig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Latijns</a:t>
            </a:r>
            <a:r>
              <a:rPr lang="en-US" sz="2800" dirty="0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-Amerika</a:t>
            </a:r>
            <a:endParaRPr lang="en-GB" sz="2800" dirty="0">
              <a:solidFill>
                <a:srgbClr val="FF0000"/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Text Box 2">
            <a:extLst>
              <a:ext uri="{FF2B5EF4-FFF2-40B4-BE49-F238E27FC236}">
                <a16:creationId xmlns:a16="http://schemas.microsoft.com/office/drawing/2014/main" id="{31549348-4EA6-4E15-C4B6-7A9F426D5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2098CF7-7B45-944A-A1C9-C56F98490294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83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94242" name="Tijdelijke aanduiding voor dianummer 1">
            <a:extLst>
              <a:ext uri="{FF2B5EF4-FFF2-40B4-BE49-F238E27FC236}">
                <a16:creationId xmlns:a16="http://schemas.microsoft.com/office/drawing/2014/main" id="{EE5C96D3-37F5-C596-A239-93824D37833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C559C0F-1E47-8947-9116-F96B8AE02A76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83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94243" name="Rectangle 2">
            <a:extLst>
              <a:ext uri="{FF2B5EF4-FFF2-40B4-BE49-F238E27FC236}">
                <a16:creationId xmlns:a16="http://schemas.microsoft.com/office/drawing/2014/main" id="{5D930EDA-32EE-855A-3E74-78386980D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2871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394244" name="Rectangle 3">
            <a:extLst>
              <a:ext uri="{FF2B5EF4-FFF2-40B4-BE49-F238E27FC236}">
                <a16:creationId xmlns:a16="http://schemas.microsoft.com/office/drawing/2014/main" id="{AD66B106-C9DF-192A-BBE5-5871943F2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42555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A9F8A9-D188-FBFF-2CEC-1D76CC7C9717}"/>
              </a:ext>
            </a:extLst>
          </p:cNvPr>
          <p:cNvSpPr txBox="1"/>
          <p:nvPr/>
        </p:nvSpPr>
        <p:spPr>
          <a:xfrm>
            <a:off x="2973389" y="981075"/>
            <a:ext cx="719613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Post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uit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overig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Latijns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-Amerika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7D38970D-1ECA-7665-8201-6331E5C3D5F2}"/>
              </a:ext>
            </a:extLst>
          </p:cNvPr>
          <p:cNvSpPr txBox="1"/>
          <p:nvPr/>
        </p:nvSpPr>
        <p:spPr>
          <a:xfrm>
            <a:off x="2640014" y="2189342"/>
            <a:ext cx="6408737" cy="29510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</a:t>
            </a:r>
            <a:r>
              <a:rPr lang="nl-NL" b="1" dirty="0" err="1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Canal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Zone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(15 Brieven, 3 Kaarten)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Chile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(1 Brief/Kaart?)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Honduras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(5 Brieven, 5 Kaarten)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Mexico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(10 Brieven, 10 Kaarten)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Nicaragua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(6 Brieven, 5 Kaarten)</a:t>
            </a:r>
          </a:p>
          <a:p>
            <a:pPr eaLnBrk="1" hangingPunct="1">
              <a:lnSpc>
                <a:spcPct val="150000"/>
              </a:lnSpc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Panama 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(3 Kaarten?)</a:t>
            </a:r>
            <a:endParaRPr lang="nl-NL" b="1" dirty="0">
              <a:solidFill>
                <a:srgbClr val="FF0000"/>
              </a:solidFill>
              <a:latin typeface="Times New Roman" pitchFamily="-89" charset="0"/>
              <a:ea typeface="Arial Unicode MS" pitchFamily="-89" charset="0"/>
              <a:cs typeface="Arial Unicode MS" pitchFamily="-89" charset="0"/>
            </a:endParaRPr>
          </a:p>
          <a:p>
            <a:pPr eaLnBrk="1" hangingPunct="1">
              <a:lnSpc>
                <a:spcPct val="150000"/>
              </a:lnSpc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	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Paraguay</a:t>
            </a: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 (Enkele tientallen)</a:t>
            </a:r>
          </a:p>
        </p:txBody>
      </p:sp>
    </p:spTree>
    <p:extLst>
      <p:ext uri="{BB962C8B-B14F-4D97-AF65-F5344CB8AC3E}">
        <p14:creationId xmlns:p14="http://schemas.microsoft.com/office/powerpoint/2010/main" val="31517123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Text Box 2">
            <a:extLst>
              <a:ext uri="{FF2B5EF4-FFF2-40B4-BE49-F238E27FC236}">
                <a16:creationId xmlns:a16="http://schemas.microsoft.com/office/drawing/2014/main" id="{31549348-4EA6-4E15-C4B6-7A9F426D5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2098CF7-7B45-944A-A1C9-C56F98490294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84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94242" name="Tijdelijke aanduiding voor dianummer 1">
            <a:extLst>
              <a:ext uri="{FF2B5EF4-FFF2-40B4-BE49-F238E27FC236}">
                <a16:creationId xmlns:a16="http://schemas.microsoft.com/office/drawing/2014/main" id="{EE5C96D3-37F5-C596-A239-93824D37833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C559C0F-1E47-8947-9116-F96B8AE02A76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84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94243" name="Rectangle 2">
            <a:extLst>
              <a:ext uri="{FF2B5EF4-FFF2-40B4-BE49-F238E27FC236}">
                <a16:creationId xmlns:a16="http://schemas.microsoft.com/office/drawing/2014/main" id="{5D930EDA-32EE-855A-3E74-78386980D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2871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394244" name="Rectangle 3">
            <a:extLst>
              <a:ext uri="{FF2B5EF4-FFF2-40B4-BE49-F238E27FC236}">
                <a16:creationId xmlns:a16="http://schemas.microsoft.com/office/drawing/2014/main" id="{AD66B106-C9DF-192A-BBE5-5871943F2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42555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A9F8A9-D188-FBFF-2CEC-1D76CC7C9717}"/>
              </a:ext>
            </a:extLst>
          </p:cNvPr>
          <p:cNvSpPr txBox="1"/>
          <p:nvPr/>
        </p:nvSpPr>
        <p:spPr>
          <a:xfrm>
            <a:off x="2973389" y="981075"/>
            <a:ext cx="719613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Post </a:t>
            </a:r>
            <a:r>
              <a:rPr lang="en-US" sz="2800" dirty="0" err="1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naar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Latijns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-Amerika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9B585B-97F4-5C23-A56E-199434F60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650" y="2005720"/>
            <a:ext cx="4186467" cy="343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8316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Text Box 2">
            <a:extLst>
              <a:ext uri="{FF2B5EF4-FFF2-40B4-BE49-F238E27FC236}">
                <a16:creationId xmlns:a16="http://schemas.microsoft.com/office/drawing/2014/main" id="{31549348-4EA6-4E15-C4B6-7A9F426D5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2098CF7-7B45-944A-A1C9-C56F98490294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85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94242" name="Tijdelijke aanduiding voor dianummer 1">
            <a:extLst>
              <a:ext uri="{FF2B5EF4-FFF2-40B4-BE49-F238E27FC236}">
                <a16:creationId xmlns:a16="http://schemas.microsoft.com/office/drawing/2014/main" id="{EE5C96D3-37F5-C596-A239-93824D37833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C559C0F-1E47-8947-9116-F96B8AE02A76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85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94243" name="Rectangle 2">
            <a:extLst>
              <a:ext uri="{FF2B5EF4-FFF2-40B4-BE49-F238E27FC236}">
                <a16:creationId xmlns:a16="http://schemas.microsoft.com/office/drawing/2014/main" id="{5D930EDA-32EE-855A-3E74-78386980D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2871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394244" name="Rectangle 3">
            <a:extLst>
              <a:ext uri="{FF2B5EF4-FFF2-40B4-BE49-F238E27FC236}">
                <a16:creationId xmlns:a16="http://schemas.microsoft.com/office/drawing/2014/main" id="{AD66B106-C9DF-192A-BBE5-5871943F2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42555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A9F8A9-D188-FBFF-2CEC-1D76CC7C9717}"/>
              </a:ext>
            </a:extLst>
          </p:cNvPr>
          <p:cNvSpPr txBox="1"/>
          <p:nvPr/>
        </p:nvSpPr>
        <p:spPr>
          <a:xfrm>
            <a:off x="2973389" y="981075"/>
            <a:ext cx="719613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Post </a:t>
            </a:r>
            <a:r>
              <a:rPr lang="en-US" sz="2800" dirty="0" err="1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naar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Latijns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-Amerika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9B585B-97F4-5C23-A56E-199434F60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650" y="2005720"/>
            <a:ext cx="4186467" cy="3439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6CC672-E947-48F8-BC15-8C17BA237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783" y="1842275"/>
            <a:ext cx="1656184" cy="701030"/>
          </a:xfrm>
          <a:prstGeom prst="rect">
            <a:avLst/>
          </a:prstGeom>
        </p:spPr>
      </p:pic>
      <p:sp>
        <p:nvSpPr>
          <p:cNvPr id="6" name="Tekstvak 1">
            <a:extLst>
              <a:ext uri="{FF2B5EF4-FFF2-40B4-BE49-F238E27FC236}">
                <a16:creationId xmlns:a16="http://schemas.microsoft.com/office/drawing/2014/main" id="{26E71130-3B4C-FDF2-38B2-1251A977C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74" y="2492896"/>
            <a:ext cx="26645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nl-NL" altLang="en-NL" b="1" dirty="0" err="1">
                <a:solidFill>
                  <a:schemeClr val="accent6">
                    <a:lumMod val="75000"/>
                  </a:schemeClr>
                </a:solidFill>
              </a:rPr>
              <a:t>Friedrichshafen</a:t>
            </a:r>
            <a:r>
              <a:rPr lang="nl-NL" altLang="en-NL" b="1" dirty="0">
                <a:solidFill>
                  <a:schemeClr val="accent6">
                    <a:lumMod val="75000"/>
                  </a:schemeClr>
                </a:solidFill>
              </a:rPr>
              <a:t> 18/5/30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8ADD02-E71D-3648-DF86-2D3B62F938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988" y="1878186"/>
            <a:ext cx="938567" cy="90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871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Text Box 2">
            <a:extLst>
              <a:ext uri="{FF2B5EF4-FFF2-40B4-BE49-F238E27FC236}">
                <a16:creationId xmlns:a16="http://schemas.microsoft.com/office/drawing/2014/main" id="{31549348-4EA6-4E15-C4B6-7A9F426D5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2098CF7-7B45-944A-A1C9-C56F98490294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86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94242" name="Tijdelijke aanduiding voor dianummer 1">
            <a:extLst>
              <a:ext uri="{FF2B5EF4-FFF2-40B4-BE49-F238E27FC236}">
                <a16:creationId xmlns:a16="http://schemas.microsoft.com/office/drawing/2014/main" id="{EE5C96D3-37F5-C596-A239-93824D37833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C559C0F-1E47-8947-9116-F96B8AE02A76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86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94243" name="Rectangle 2">
            <a:extLst>
              <a:ext uri="{FF2B5EF4-FFF2-40B4-BE49-F238E27FC236}">
                <a16:creationId xmlns:a16="http://schemas.microsoft.com/office/drawing/2014/main" id="{5D930EDA-32EE-855A-3E74-78386980D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2871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394244" name="Rectangle 3">
            <a:extLst>
              <a:ext uri="{FF2B5EF4-FFF2-40B4-BE49-F238E27FC236}">
                <a16:creationId xmlns:a16="http://schemas.microsoft.com/office/drawing/2014/main" id="{AD66B106-C9DF-192A-BBE5-5871943F2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42555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A9F8A9-D188-FBFF-2CEC-1D76CC7C9717}"/>
              </a:ext>
            </a:extLst>
          </p:cNvPr>
          <p:cNvSpPr txBox="1"/>
          <p:nvPr/>
        </p:nvSpPr>
        <p:spPr>
          <a:xfrm>
            <a:off x="2973389" y="981075"/>
            <a:ext cx="719613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Post </a:t>
            </a:r>
            <a:r>
              <a:rPr lang="en-US" sz="2800" dirty="0" err="1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naar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Latijns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-Amerika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6CC672-E947-48F8-BC15-8C17BA237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783" y="1842275"/>
            <a:ext cx="1656184" cy="701030"/>
          </a:xfrm>
          <a:prstGeom prst="rect">
            <a:avLst/>
          </a:prstGeom>
        </p:spPr>
      </p:pic>
      <p:sp>
        <p:nvSpPr>
          <p:cNvPr id="6" name="Tekstvak 1">
            <a:extLst>
              <a:ext uri="{FF2B5EF4-FFF2-40B4-BE49-F238E27FC236}">
                <a16:creationId xmlns:a16="http://schemas.microsoft.com/office/drawing/2014/main" id="{26E71130-3B4C-FDF2-38B2-1251A977C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74" y="2492896"/>
            <a:ext cx="26645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nl-NL" altLang="en-NL" b="1" dirty="0" err="1">
                <a:solidFill>
                  <a:schemeClr val="accent6">
                    <a:lumMod val="75000"/>
                  </a:schemeClr>
                </a:solidFill>
              </a:rPr>
              <a:t>Friedrichshafen</a:t>
            </a:r>
            <a:r>
              <a:rPr lang="nl-NL" altLang="en-NL" b="1" dirty="0">
                <a:solidFill>
                  <a:schemeClr val="accent6">
                    <a:lumMod val="75000"/>
                  </a:schemeClr>
                </a:solidFill>
              </a:rPr>
              <a:t> 18/5/30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74E5E4-AF6C-5A5F-C648-77D8FE7BF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815782" y="2852937"/>
            <a:ext cx="864096" cy="931211"/>
          </a:xfrm>
          <a:prstGeom prst="rect">
            <a:avLst/>
          </a:prstGeom>
        </p:spPr>
      </p:pic>
      <p:sp>
        <p:nvSpPr>
          <p:cNvPr id="8" name="Tekstvak 1">
            <a:extLst>
              <a:ext uri="{FF2B5EF4-FFF2-40B4-BE49-F238E27FC236}">
                <a16:creationId xmlns:a16="http://schemas.microsoft.com/office/drawing/2014/main" id="{B4673C62-A4B6-6FBB-C3BE-26E4EB09B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74" y="3717032"/>
            <a:ext cx="26645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nl-NL" altLang="en-NL" b="1" dirty="0">
                <a:solidFill>
                  <a:schemeClr val="accent6">
                    <a:lumMod val="75000"/>
                  </a:schemeClr>
                </a:solidFill>
              </a:rPr>
              <a:t>Rio 25/5/30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190F5D-7688-E11E-E807-4637E4D38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6988" y="1878186"/>
            <a:ext cx="938567" cy="902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D86E58-51D3-D3DD-CC17-C13E16AAB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5677" y="1988840"/>
            <a:ext cx="4098356" cy="337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80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Text Box 2">
            <a:extLst>
              <a:ext uri="{FF2B5EF4-FFF2-40B4-BE49-F238E27FC236}">
                <a16:creationId xmlns:a16="http://schemas.microsoft.com/office/drawing/2014/main" id="{31549348-4EA6-4E15-C4B6-7A9F426D5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2098CF7-7B45-944A-A1C9-C56F98490294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87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94242" name="Tijdelijke aanduiding voor dianummer 1">
            <a:extLst>
              <a:ext uri="{FF2B5EF4-FFF2-40B4-BE49-F238E27FC236}">
                <a16:creationId xmlns:a16="http://schemas.microsoft.com/office/drawing/2014/main" id="{EE5C96D3-37F5-C596-A239-93824D37833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C559C0F-1E47-8947-9116-F96B8AE02A76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87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94243" name="Rectangle 2">
            <a:extLst>
              <a:ext uri="{FF2B5EF4-FFF2-40B4-BE49-F238E27FC236}">
                <a16:creationId xmlns:a16="http://schemas.microsoft.com/office/drawing/2014/main" id="{5D930EDA-32EE-855A-3E74-78386980D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2871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394244" name="Rectangle 3">
            <a:extLst>
              <a:ext uri="{FF2B5EF4-FFF2-40B4-BE49-F238E27FC236}">
                <a16:creationId xmlns:a16="http://schemas.microsoft.com/office/drawing/2014/main" id="{AD66B106-C9DF-192A-BBE5-5871943F2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42555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A9F8A9-D188-FBFF-2CEC-1D76CC7C9717}"/>
              </a:ext>
            </a:extLst>
          </p:cNvPr>
          <p:cNvSpPr txBox="1"/>
          <p:nvPr/>
        </p:nvSpPr>
        <p:spPr>
          <a:xfrm>
            <a:off x="2973389" y="981075"/>
            <a:ext cx="719613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Post </a:t>
            </a:r>
            <a:r>
              <a:rPr lang="en-US" sz="2800" dirty="0" err="1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naar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Latijns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-Amerika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9B585B-97F4-5C23-A56E-199434F60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650" y="2005720"/>
            <a:ext cx="4186467" cy="3439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6CC672-E947-48F8-BC15-8C17BA237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783" y="1842275"/>
            <a:ext cx="1656184" cy="701030"/>
          </a:xfrm>
          <a:prstGeom prst="rect">
            <a:avLst/>
          </a:prstGeom>
        </p:spPr>
      </p:pic>
      <p:sp>
        <p:nvSpPr>
          <p:cNvPr id="6" name="Tekstvak 1">
            <a:extLst>
              <a:ext uri="{FF2B5EF4-FFF2-40B4-BE49-F238E27FC236}">
                <a16:creationId xmlns:a16="http://schemas.microsoft.com/office/drawing/2014/main" id="{26E71130-3B4C-FDF2-38B2-1251A977C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74" y="2492896"/>
            <a:ext cx="26645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nl-NL" altLang="en-NL" b="1" dirty="0" err="1">
                <a:solidFill>
                  <a:schemeClr val="accent6">
                    <a:lumMod val="75000"/>
                  </a:schemeClr>
                </a:solidFill>
              </a:rPr>
              <a:t>Friedrichshafen</a:t>
            </a:r>
            <a:r>
              <a:rPr lang="nl-NL" altLang="en-NL" b="1" dirty="0">
                <a:solidFill>
                  <a:schemeClr val="accent6">
                    <a:lumMod val="75000"/>
                  </a:schemeClr>
                </a:solidFill>
              </a:rPr>
              <a:t> 18/5/30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74E5E4-AF6C-5A5F-C648-77D8FE7BF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815782" y="2852937"/>
            <a:ext cx="864096" cy="931211"/>
          </a:xfrm>
          <a:prstGeom prst="rect">
            <a:avLst/>
          </a:prstGeom>
        </p:spPr>
      </p:pic>
      <p:sp>
        <p:nvSpPr>
          <p:cNvPr id="8" name="Tekstvak 1">
            <a:extLst>
              <a:ext uri="{FF2B5EF4-FFF2-40B4-BE49-F238E27FC236}">
                <a16:creationId xmlns:a16="http://schemas.microsoft.com/office/drawing/2014/main" id="{B4673C62-A4B6-6FBB-C3BE-26E4EB09B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74" y="3717032"/>
            <a:ext cx="26645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nl-NL" altLang="en-NL" b="1" dirty="0">
                <a:solidFill>
                  <a:schemeClr val="accent6">
                    <a:lumMod val="75000"/>
                  </a:schemeClr>
                </a:solidFill>
              </a:rPr>
              <a:t>Rio 25/5/30</a:t>
            </a:r>
          </a:p>
        </p:txBody>
      </p:sp>
      <p:sp>
        <p:nvSpPr>
          <p:cNvPr id="10" name="Tekstvak 1">
            <a:extLst>
              <a:ext uri="{FF2B5EF4-FFF2-40B4-BE49-F238E27FC236}">
                <a16:creationId xmlns:a16="http://schemas.microsoft.com/office/drawing/2014/main" id="{A8F7DCFA-F916-F272-338C-5A249B7AE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74" y="4941168"/>
            <a:ext cx="26645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nl-NL" altLang="en-NL" b="1" dirty="0">
                <a:solidFill>
                  <a:schemeClr val="accent6">
                    <a:lumMod val="75000"/>
                  </a:schemeClr>
                </a:solidFill>
              </a:rPr>
              <a:t>Barranquilla 14/6/30</a:t>
            </a:r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54A43E80-8CFB-997E-A6A5-B3E9A742A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5805264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nl-NL" altLang="en-NL" b="1" dirty="0">
                <a:solidFill>
                  <a:schemeClr val="accent6">
                    <a:lumMod val="75000"/>
                  </a:schemeClr>
                </a:solidFill>
              </a:rPr>
              <a:t>Extra porto: </a:t>
            </a:r>
            <a:r>
              <a:rPr lang="nl-NL" altLang="en-NL" b="1" dirty="0">
                <a:solidFill>
                  <a:srgbClr val="FF0000"/>
                </a:solidFill>
              </a:rPr>
              <a:t>12 </a:t>
            </a:r>
            <a:r>
              <a:rPr lang="nl-NL" altLang="en-NL" b="1" dirty="0" err="1">
                <a:solidFill>
                  <a:srgbClr val="FF0000"/>
                </a:solidFill>
              </a:rPr>
              <a:t>centavos</a:t>
            </a:r>
            <a:endParaRPr lang="nl-NL" altLang="en-NL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41A694-5748-B91D-2FA5-2190B53B9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5783" y="4084669"/>
            <a:ext cx="1803175" cy="917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875AB8-CD44-64BC-D7DB-4C36E73DC8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9878" y="4072782"/>
            <a:ext cx="749681" cy="9091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2E5040-0464-2078-7CC4-8DE94A1D68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26988" y="1878186"/>
            <a:ext cx="938567" cy="9027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0EEDA3-F1CE-544A-CF11-5D75022B40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43620" y="5118232"/>
            <a:ext cx="796800" cy="880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77F77D-9E0B-8DAB-E5EB-BD840CD78F7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3620" y="4064138"/>
            <a:ext cx="796800" cy="91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390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1" name="Text Box 2">
            <a:extLst>
              <a:ext uri="{FF2B5EF4-FFF2-40B4-BE49-F238E27FC236}">
                <a16:creationId xmlns:a16="http://schemas.microsoft.com/office/drawing/2014/main" id="{31549348-4EA6-4E15-C4B6-7A9F426D5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C2098CF7-7B45-944A-A1C9-C56F98490294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88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394242" name="Tijdelijke aanduiding voor dianummer 1">
            <a:extLst>
              <a:ext uri="{FF2B5EF4-FFF2-40B4-BE49-F238E27FC236}">
                <a16:creationId xmlns:a16="http://schemas.microsoft.com/office/drawing/2014/main" id="{EE5C96D3-37F5-C596-A239-93824D37833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3C559C0F-1E47-8947-9116-F96B8AE02A76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88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94243" name="Rectangle 2">
            <a:extLst>
              <a:ext uri="{FF2B5EF4-FFF2-40B4-BE49-F238E27FC236}">
                <a16:creationId xmlns:a16="http://schemas.microsoft.com/office/drawing/2014/main" id="{5D930EDA-32EE-855A-3E74-78386980DE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28712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394244" name="Rectangle 3">
            <a:extLst>
              <a:ext uri="{FF2B5EF4-FFF2-40B4-BE49-F238E27FC236}">
                <a16:creationId xmlns:a16="http://schemas.microsoft.com/office/drawing/2014/main" id="{AD66B106-C9DF-192A-BBE5-5871943F26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42555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en-NL" altLang="en-N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A9F8A9-D188-FBFF-2CEC-1D76CC7C9717}"/>
              </a:ext>
            </a:extLst>
          </p:cNvPr>
          <p:cNvSpPr txBox="1"/>
          <p:nvPr/>
        </p:nvSpPr>
        <p:spPr>
          <a:xfrm>
            <a:off x="2973389" y="981075"/>
            <a:ext cx="719613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Post </a:t>
            </a:r>
            <a:r>
              <a:rPr lang="en-US" sz="2800" dirty="0" err="1">
                <a:solidFill>
                  <a:srgbClr val="FF0000"/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naar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 </a:t>
            </a:r>
            <a:r>
              <a:rPr lang="en-US" sz="2800" dirty="0" err="1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Latijns</a:t>
            </a: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-Amerika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9B585B-97F4-5C23-A56E-199434F60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650" y="2005720"/>
            <a:ext cx="4186467" cy="3439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6CC672-E947-48F8-BC15-8C17BA237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5783" y="1842275"/>
            <a:ext cx="1656184" cy="701030"/>
          </a:xfrm>
          <a:prstGeom prst="rect">
            <a:avLst/>
          </a:prstGeom>
        </p:spPr>
      </p:pic>
      <p:sp>
        <p:nvSpPr>
          <p:cNvPr id="6" name="Tekstvak 1">
            <a:extLst>
              <a:ext uri="{FF2B5EF4-FFF2-40B4-BE49-F238E27FC236}">
                <a16:creationId xmlns:a16="http://schemas.microsoft.com/office/drawing/2014/main" id="{26E71130-3B4C-FDF2-38B2-1251A977CA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74" y="2492896"/>
            <a:ext cx="26645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nl-NL" altLang="en-NL" b="1" dirty="0" err="1">
                <a:solidFill>
                  <a:schemeClr val="accent6">
                    <a:lumMod val="75000"/>
                  </a:schemeClr>
                </a:solidFill>
              </a:rPr>
              <a:t>Friedrichshafen</a:t>
            </a:r>
            <a:r>
              <a:rPr lang="nl-NL" altLang="en-NL" b="1" dirty="0">
                <a:solidFill>
                  <a:schemeClr val="accent6">
                    <a:lumMod val="75000"/>
                  </a:schemeClr>
                </a:solidFill>
              </a:rPr>
              <a:t> 18/5/30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74E5E4-AF6C-5A5F-C648-77D8FE7BF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6815782" y="2852937"/>
            <a:ext cx="864096" cy="931211"/>
          </a:xfrm>
          <a:prstGeom prst="rect">
            <a:avLst/>
          </a:prstGeom>
        </p:spPr>
      </p:pic>
      <p:sp>
        <p:nvSpPr>
          <p:cNvPr id="8" name="Tekstvak 1">
            <a:extLst>
              <a:ext uri="{FF2B5EF4-FFF2-40B4-BE49-F238E27FC236}">
                <a16:creationId xmlns:a16="http://schemas.microsoft.com/office/drawing/2014/main" id="{B4673C62-A4B6-6FBB-C3BE-26E4EB09B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74" y="3717032"/>
            <a:ext cx="26645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nl-NL" altLang="en-NL" b="1" dirty="0">
                <a:solidFill>
                  <a:schemeClr val="accent6">
                    <a:lumMod val="75000"/>
                  </a:schemeClr>
                </a:solidFill>
              </a:rPr>
              <a:t>Rio 25/5/30</a:t>
            </a:r>
          </a:p>
        </p:txBody>
      </p:sp>
      <p:sp>
        <p:nvSpPr>
          <p:cNvPr id="10" name="Tekstvak 1">
            <a:extLst>
              <a:ext uri="{FF2B5EF4-FFF2-40B4-BE49-F238E27FC236}">
                <a16:creationId xmlns:a16="http://schemas.microsoft.com/office/drawing/2014/main" id="{A8F7DCFA-F916-F272-338C-5A249B7AED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74" y="4941168"/>
            <a:ext cx="26645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nl-NL" altLang="en-NL" b="1" dirty="0">
                <a:solidFill>
                  <a:schemeClr val="accent6">
                    <a:lumMod val="75000"/>
                  </a:schemeClr>
                </a:solidFill>
              </a:rPr>
              <a:t>Barranquilla 14/6/30</a:t>
            </a:r>
          </a:p>
        </p:txBody>
      </p:sp>
      <p:sp>
        <p:nvSpPr>
          <p:cNvPr id="3" name="Tekstvak 1">
            <a:extLst>
              <a:ext uri="{FF2B5EF4-FFF2-40B4-BE49-F238E27FC236}">
                <a16:creationId xmlns:a16="http://schemas.microsoft.com/office/drawing/2014/main" id="{54A43E80-8CFB-997E-A6A5-B3E9A742A6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7568" y="5805264"/>
            <a:ext cx="50405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nl-NL" altLang="en-NL" b="1" dirty="0">
                <a:solidFill>
                  <a:schemeClr val="accent6">
                    <a:lumMod val="75000"/>
                  </a:schemeClr>
                </a:solidFill>
              </a:rPr>
              <a:t>Extra porto: </a:t>
            </a:r>
            <a:r>
              <a:rPr lang="nl-NL" altLang="en-NL" b="1" dirty="0">
                <a:solidFill>
                  <a:srgbClr val="FF0000"/>
                </a:solidFill>
              </a:rPr>
              <a:t>12 </a:t>
            </a:r>
            <a:r>
              <a:rPr lang="nl-NL" altLang="en-NL" b="1" dirty="0" err="1">
                <a:solidFill>
                  <a:srgbClr val="FF0000"/>
                </a:solidFill>
              </a:rPr>
              <a:t>centavos</a:t>
            </a:r>
            <a:endParaRPr lang="nl-NL" altLang="en-NL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41A694-5748-B91D-2FA5-2190B53B9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5783" y="4084669"/>
            <a:ext cx="1803175" cy="9178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5875AB8-CD44-64BC-D7DB-4C36E73DC8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9878" y="4072782"/>
            <a:ext cx="749681" cy="90918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57B1E0-CC4A-B0D2-90AE-75A8731B4A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69402" y="5324327"/>
            <a:ext cx="845849" cy="8067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2E5040-0464-2078-7CC4-8DE94A1D68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26988" y="1878186"/>
            <a:ext cx="938567" cy="9027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10EEDA3-F1CE-544A-CF11-5D75022B40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643620" y="5118232"/>
            <a:ext cx="796800" cy="8801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77F77D-9E0B-8DAB-E5EB-BD840CD78F7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43620" y="4064138"/>
            <a:ext cx="796800" cy="917832"/>
          </a:xfrm>
          <a:prstGeom prst="rect">
            <a:avLst/>
          </a:prstGeom>
        </p:spPr>
      </p:pic>
      <p:sp>
        <p:nvSpPr>
          <p:cNvPr id="16" name="Tekstvak 1">
            <a:extLst>
              <a:ext uri="{FF2B5EF4-FFF2-40B4-BE49-F238E27FC236}">
                <a16:creationId xmlns:a16="http://schemas.microsoft.com/office/drawing/2014/main" id="{27E3B357-6DED-A63E-881B-27579C97F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3774" y="6237312"/>
            <a:ext cx="26645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nl-NL" altLang="en-NL" b="1" dirty="0">
                <a:solidFill>
                  <a:schemeClr val="accent6">
                    <a:lumMod val="75000"/>
                  </a:schemeClr>
                </a:solidFill>
              </a:rPr>
              <a:t>Cali 15/6/30</a:t>
            </a:r>
          </a:p>
        </p:txBody>
      </p:sp>
    </p:spTree>
    <p:extLst>
      <p:ext uri="{BB962C8B-B14F-4D97-AF65-F5344CB8AC3E}">
        <p14:creationId xmlns:p14="http://schemas.microsoft.com/office/powerpoint/2010/main" val="17099043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3" name="Text Box 2">
            <a:extLst>
              <a:ext uri="{FF2B5EF4-FFF2-40B4-BE49-F238E27FC236}">
                <a16:creationId xmlns:a16="http://schemas.microsoft.com/office/drawing/2014/main" id="{15CC3F8C-005A-AC2F-2F05-38FF53846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1" y="6323013"/>
            <a:ext cx="189071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defRPr>
            </a:lvl9pPr>
          </a:lstStyle>
          <a:p>
            <a:pPr algn="r" eaLnBrk="1" hangingPunct="1">
              <a:buSzPct val="100000"/>
            </a:pPr>
            <a:fld id="{9C9B918A-C1DF-064B-B91E-CCFE1410550F}" type="slidenum">
              <a:rPr lang="nl-NL" altLang="en-NL" sz="1400">
                <a:solidFill>
                  <a:srgbClr val="000000"/>
                </a:solidFill>
                <a:latin typeface="Tahoma" panose="020B0604030504040204" pitchFamily="34" charset="0"/>
              </a:rPr>
              <a:pPr algn="r" eaLnBrk="1" hangingPunct="1">
                <a:buSzPct val="100000"/>
              </a:pPr>
              <a:t>9</a:t>
            </a:fld>
            <a:endParaRPr lang="nl-NL" altLang="en-NL" sz="14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463874" name="Tijdelijke aanduiding voor dianummer 1">
            <a:extLst>
              <a:ext uri="{FF2B5EF4-FFF2-40B4-BE49-F238E27FC236}">
                <a16:creationId xmlns:a16="http://schemas.microsoft.com/office/drawing/2014/main" id="{2BB3B9DB-BF19-A70F-2FB6-AE35F421BC45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fld id="{C50F8BC7-8F85-A54B-AF92-2BA3065E47F8}" type="slidenum">
              <a:rPr lang="nl-NL" altLang="en-NL" smtClean="0">
                <a:latin typeface="Times New Roman" panose="0202060305040502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pPr/>
              <a:t>9</a:t>
            </a:fld>
            <a:endParaRPr lang="nl-NL" altLang="en-NL">
              <a:latin typeface="Times New Roman" panose="020206030504050203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53BCA3-BDEB-B10C-83FA-9219CFF87A54}"/>
              </a:ext>
            </a:extLst>
          </p:cNvPr>
          <p:cNvSpPr txBox="1"/>
          <p:nvPr/>
        </p:nvSpPr>
        <p:spPr>
          <a:xfrm>
            <a:off x="2973389" y="981075"/>
            <a:ext cx="7196137" cy="5222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SzPct val="10000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Tahoma" pitchFamily="-89" charset="0"/>
                <a:ea typeface="Arial Unicode MS" pitchFamily="-89" charset="0"/>
                <a:cs typeface="Arial Unicode MS" pitchFamily="-89" charset="0"/>
              </a:rPr>
              <a:t>Lakehurst – Friedrichshafen</a:t>
            </a:r>
            <a:endParaRPr lang="en-GB" sz="2800" dirty="0">
              <a:solidFill>
                <a:schemeClr val="accent6">
                  <a:lumMod val="75000"/>
                </a:schemeClr>
              </a:solidFill>
              <a:latin typeface="Tahoma" pitchFamily="-89" charset="0"/>
              <a:ea typeface="Arial Unicode MS" pitchFamily="-89" charset="0"/>
              <a:cs typeface="Arial Unicode MS" pitchFamily="-89" charset="0"/>
            </a:endParaRPr>
          </a:p>
        </p:txBody>
      </p:sp>
      <p:sp>
        <p:nvSpPr>
          <p:cNvPr id="10" name="Tekstvak 1">
            <a:extLst>
              <a:ext uri="{FF2B5EF4-FFF2-40B4-BE49-F238E27FC236}">
                <a16:creationId xmlns:a16="http://schemas.microsoft.com/office/drawing/2014/main" id="{534229B6-D915-7AFA-1B18-460DEC252437}"/>
              </a:ext>
            </a:extLst>
          </p:cNvPr>
          <p:cNvSpPr txBox="1"/>
          <p:nvPr/>
        </p:nvSpPr>
        <p:spPr>
          <a:xfrm>
            <a:off x="2711450" y="5919788"/>
            <a:ext cx="31686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Tarief: $0,65 (kaart)</a:t>
            </a:r>
          </a:p>
        </p:txBody>
      </p:sp>
      <p:pic>
        <p:nvPicPr>
          <p:cNvPr id="463878" name="Picture 3">
            <a:extLst>
              <a:ext uri="{FF2B5EF4-FFF2-40B4-BE49-F238E27FC236}">
                <a16:creationId xmlns:a16="http://schemas.microsoft.com/office/drawing/2014/main" id="{EEB2CE87-D47F-196B-CA9C-8EB560D0F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1" y="2262188"/>
            <a:ext cx="367347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3879" name="Picture 6">
            <a:extLst>
              <a:ext uri="{FF2B5EF4-FFF2-40B4-BE49-F238E27FC236}">
                <a16:creationId xmlns:a16="http://schemas.microsoft.com/office/drawing/2014/main" id="{451CD00A-CC4B-FBA7-44EB-E1BC3863F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8664" y="2205039"/>
            <a:ext cx="4643437" cy="304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1">
            <a:extLst>
              <a:ext uri="{FF2B5EF4-FFF2-40B4-BE49-F238E27FC236}">
                <a16:creationId xmlns:a16="http://schemas.microsoft.com/office/drawing/2014/main" id="{E715DDB6-F7E6-8A6F-4899-B450A4EAE934}"/>
              </a:ext>
            </a:extLst>
          </p:cNvPr>
          <p:cNvSpPr txBox="1"/>
          <p:nvPr/>
        </p:nvSpPr>
        <p:spPr>
          <a:xfrm>
            <a:off x="7175822" y="4047158"/>
            <a:ext cx="3168650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nl-NL" b="1" dirty="0">
                <a:solidFill>
                  <a:schemeClr val="accent6">
                    <a:lumMod val="75000"/>
                  </a:schemeClr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New York: </a:t>
            </a:r>
            <a:r>
              <a:rPr lang="nl-NL" b="1" dirty="0">
                <a:solidFill>
                  <a:srgbClr val="FF0000"/>
                </a:solidFill>
                <a:latin typeface="Times New Roman" pitchFamily="-89" charset="0"/>
                <a:ea typeface="Arial Unicode MS" pitchFamily="-89" charset="0"/>
                <a:cs typeface="Arial Unicode MS" pitchFamily="-89" charset="0"/>
              </a:rPr>
              <a:t>17/5/30</a:t>
            </a:r>
          </a:p>
        </p:txBody>
      </p:sp>
    </p:spTree>
    <p:extLst>
      <p:ext uri="{BB962C8B-B14F-4D97-AF65-F5344CB8AC3E}">
        <p14:creationId xmlns:p14="http://schemas.microsoft.com/office/powerpoint/2010/main" val="39480953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1424</Words>
  <Application>Microsoft Macintosh PowerPoint</Application>
  <PresentationFormat>Widescreen</PresentationFormat>
  <Paragraphs>788</Paragraphs>
  <Slides>88</Slides>
  <Notes>86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94" baseType="lpstr">
      <vt:lpstr>Arial</vt:lpstr>
      <vt:lpstr>Calibri</vt:lpstr>
      <vt:lpstr>Calibri Light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Dik Bakker</dc:creator>
  <cp:lastModifiedBy>Dik Bakker</cp:lastModifiedBy>
  <cp:revision>2</cp:revision>
  <dcterms:created xsi:type="dcterms:W3CDTF">2023-05-04T08:16:25Z</dcterms:created>
  <dcterms:modified xsi:type="dcterms:W3CDTF">2023-05-04T08:26:22Z</dcterms:modified>
</cp:coreProperties>
</file>